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92" r:id="rId16"/>
    <p:sldId id="270" r:id="rId17"/>
    <p:sldId id="271" r:id="rId18"/>
    <p:sldId id="272" r:id="rId19"/>
    <p:sldId id="273" r:id="rId20"/>
    <p:sldId id="274" r:id="rId21"/>
    <p:sldId id="293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6256000" cy="16256000"/>
  <p:notesSz cx="16256000" cy="16256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6697521" cy="14499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1826303" y="0"/>
            <a:ext cx="16697521" cy="14499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96504" y="3612444"/>
            <a:ext cx="17339733" cy="9753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53274" y="13907911"/>
            <a:ext cx="30826193" cy="11379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7449562"/>
            <a:ext cx="16697521" cy="14499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826303" y="27449562"/>
            <a:ext cx="16697521" cy="14499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03800" y="14224000"/>
            <a:ext cx="5201920" cy="4572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7000" y="14300200"/>
            <a:ext cx="3738880" cy="4572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29975" y="14224000"/>
            <a:ext cx="3738880" cy="45720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40404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40404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 hasCustomPrompt="1"/>
          </p:nvPr>
        </p:nvSpPr>
        <p:spPr>
          <a:xfrm>
            <a:off x="812800" y="2103120"/>
            <a:ext cx="7071360" cy="1218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sp>
        <p:nvSpPr>
          <p:cNvPr id="4" name="Holder 4"/>
          <p:cNvSpPr>
            <a:spLocks noGrp="1"/>
          </p:cNvSpPr>
          <p:nvPr>
            <p:ph sz="half" idx="3" hasCustomPrompt="1"/>
          </p:nvPr>
        </p:nvSpPr>
        <p:spPr>
          <a:xfrm>
            <a:off x="8371840" y="2103120"/>
            <a:ext cx="7071360" cy="1218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5400" y="-25400"/>
            <a:ext cx="6184900" cy="163391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40404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9895" y="647700"/>
            <a:ext cx="777620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1301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154381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154381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154381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1493" y="7404458"/>
            <a:ext cx="14373017" cy="50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3500" y="6096000"/>
            <a:ext cx="13249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35" dirty="0">
                <a:solidFill>
                  <a:srgbClr val="171717"/>
                </a:solidFill>
              </a:rPr>
              <a:t>Graphic</a:t>
            </a:r>
            <a:r>
              <a:rPr sz="6000" spc="-620" dirty="0">
                <a:solidFill>
                  <a:srgbClr val="171717"/>
                </a:solidFill>
              </a:rPr>
              <a:t> </a:t>
            </a:r>
            <a:r>
              <a:rPr sz="6000" spc="-135" dirty="0">
                <a:solidFill>
                  <a:srgbClr val="171717"/>
                </a:solidFill>
              </a:rPr>
              <a:t>Design</a:t>
            </a:r>
            <a:r>
              <a:rPr sz="6000" spc="-615" dirty="0">
                <a:solidFill>
                  <a:srgbClr val="171717"/>
                </a:solidFill>
              </a:rPr>
              <a:t> </a:t>
            </a:r>
            <a:r>
              <a:rPr sz="6000" spc="-185" dirty="0">
                <a:solidFill>
                  <a:srgbClr val="171717"/>
                </a:solidFill>
              </a:rPr>
              <a:t>&amp;</a:t>
            </a:r>
            <a:r>
              <a:rPr sz="6000" spc="-620" dirty="0">
                <a:solidFill>
                  <a:srgbClr val="171717"/>
                </a:solidFill>
              </a:rPr>
              <a:t> </a:t>
            </a:r>
            <a:r>
              <a:rPr sz="6000" spc="-155" dirty="0">
                <a:solidFill>
                  <a:srgbClr val="171717"/>
                </a:solidFill>
              </a:rPr>
              <a:t>Responsive</a:t>
            </a:r>
            <a:r>
              <a:rPr sz="6000" spc="-615" dirty="0">
                <a:solidFill>
                  <a:srgbClr val="171717"/>
                </a:solidFill>
              </a:rPr>
              <a:t> </a:t>
            </a:r>
            <a:r>
              <a:rPr sz="6000" spc="-135" dirty="0">
                <a:solidFill>
                  <a:srgbClr val="171717"/>
                </a:solidFill>
              </a:rPr>
              <a:t>Layout</a:t>
            </a:r>
            <a:endParaRPr sz="6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89786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675B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1500" y="4131055"/>
            <a:ext cx="4940935" cy="737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650" spc="-10" dirty="0">
                <a:solidFill>
                  <a:srgbClr val="FFFFFF"/>
                </a:solidFill>
              </a:rPr>
              <a:t>Let's</a:t>
            </a:r>
            <a:r>
              <a:rPr sz="4650" spc="-260" dirty="0">
                <a:solidFill>
                  <a:srgbClr val="FFFFFF"/>
                </a:solidFill>
              </a:rPr>
              <a:t> </a:t>
            </a:r>
            <a:r>
              <a:rPr sz="4650" spc="60" dirty="0">
                <a:solidFill>
                  <a:srgbClr val="FFFFFF"/>
                </a:solidFill>
              </a:rPr>
              <a:t>get</a:t>
            </a:r>
            <a:r>
              <a:rPr sz="4650" spc="-254" dirty="0">
                <a:solidFill>
                  <a:srgbClr val="FFFFFF"/>
                </a:solidFill>
              </a:rPr>
              <a:t> </a:t>
            </a:r>
            <a:r>
              <a:rPr sz="4650" spc="-110" dirty="0">
                <a:solidFill>
                  <a:srgbClr val="FFFFFF"/>
                </a:solidFill>
              </a:rPr>
              <a:t>started.</a:t>
            </a:r>
            <a:endParaRPr sz="46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62039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8959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25400" y="0"/>
            <a:ext cx="16256000" cy="165252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1297920" y="14909800"/>
            <a:ext cx="3738880" cy="45720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431800" y="584200"/>
          <a:ext cx="14535150" cy="13758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372600" imgH="5514975" progId="Paint.Picture">
                  <p:embed/>
                </p:oleObj>
              </mc:Choice>
              <mc:Fallback>
                <p:oleObj name="" r:id="rId1" imgW="9372600" imgH="55149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1800" y="584200"/>
                        <a:ext cx="14535150" cy="13758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800" y="0"/>
            <a:ext cx="16256000" cy="156635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1879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093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7295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797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-25400"/>
            <a:ext cx="16256000" cy="147040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-25400" y="2451100"/>
          <a:ext cx="16320770" cy="1014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87025" imgH="5667375" progId="Paint.Picture">
                  <p:embed/>
                </p:oleObj>
              </mc:Choice>
              <mc:Fallback>
                <p:oleObj name="" r:id="rId1" imgW="10487025" imgH="56673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25400" y="2451100"/>
                        <a:ext cx="16320770" cy="1014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" y="15328900"/>
            <a:ext cx="609600" cy="5969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1000" y="3421763"/>
            <a:ext cx="104775" cy="514984"/>
            <a:chOff x="1651000" y="3421763"/>
            <a:chExt cx="104775" cy="514984"/>
          </a:xfrm>
        </p:grpSpPr>
        <p:sp>
          <p:nvSpPr>
            <p:cNvPr id="4" name="object 4"/>
            <p:cNvSpPr/>
            <p:nvPr/>
          </p:nvSpPr>
          <p:spPr>
            <a:xfrm>
              <a:off x="1651000" y="393263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95"/>
                  </a:moveTo>
                  <a:lnTo>
                    <a:pt x="104664" y="3595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1000" y="392244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1000" y="391084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1000" y="389810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1000" y="388563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1000" y="387406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1000" y="386384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1000" y="385505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51000" y="384703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1000" y="383924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51000" y="383238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1000" y="382539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51000" y="381807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51000" y="381033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51000" y="380245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51000" y="378895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1000" y="375846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51000" y="374924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51000" y="374094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51000" y="373312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51000" y="37273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51000" y="37214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51000" y="371562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51005" y="370972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51000" y="370390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51000" y="36981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51000" y="36923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1000" y="36864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51000" y="367960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51000" y="367281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51000" y="36660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51000" y="36577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51000" y="364923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51000" y="364027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51000" y="36297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51000" y="361915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1000" y="360741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1000" y="359561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51000" y="358353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51000" y="35713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51000" y="35591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51000" y="354672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51000" y="353406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651000" y="35211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51000" y="350774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51000" y="3493182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51000" y="347600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51000" y="342176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1801890" y="3932635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595"/>
                </a:moveTo>
                <a:lnTo>
                  <a:pt x="292801" y="3595"/>
                </a:lnTo>
                <a:lnTo>
                  <a:pt x="292801" y="0"/>
                </a:lnTo>
                <a:lnTo>
                  <a:pt x="0" y="0"/>
                </a:lnTo>
                <a:lnTo>
                  <a:pt x="0" y="3595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70782" y="3932635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595"/>
                </a:moveTo>
                <a:lnTo>
                  <a:pt x="2961240" y="3595"/>
                </a:lnTo>
                <a:lnTo>
                  <a:pt x="2961240" y="0"/>
                </a:lnTo>
                <a:lnTo>
                  <a:pt x="0" y="0"/>
                </a:lnTo>
                <a:lnTo>
                  <a:pt x="0" y="3595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08114" y="3932635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595"/>
                </a:moveTo>
                <a:lnTo>
                  <a:pt x="103396" y="3595"/>
                </a:lnTo>
                <a:lnTo>
                  <a:pt x="103396" y="0"/>
                </a:lnTo>
                <a:lnTo>
                  <a:pt x="0" y="0"/>
                </a:lnTo>
                <a:lnTo>
                  <a:pt x="0" y="3595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01890" y="3922444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189"/>
                </a:moveTo>
                <a:lnTo>
                  <a:pt x="292801" y="10189"/>
                </a:lnTo>
                <a:lnTo>
                  <a:pt x="292801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70782" y="3922444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189"/>
                </a:moveTo>
                <a:lnTo>
                  <a:pt x="2961240" y="10189"/>
                </a:lnTo>
                <a:lnTo>
                  <a:pt x="2961240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208114" y="3922444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189"/>
                </a:moveTo>
                <a:lnTo>
                  <a:pt x="103396" y="10189"/>
                </a:lnTo>
                <a:lnTo>
                  <a:pt x="103396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01890" y="3910844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600"/>
                </a:moveTo>
                <a:lnTo>
                  <a:pt x="292801" y="11600"/>
                </a:lnTo>
                <a:lnTo>
                  <a:pt x="292801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70782" y="3910844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600"/>
                </a:moveTo>
                <a:lnTo>
                  <a:pt x="2961240" y="11600"/>
                </a:lnTo>
                <a:lnTo>
                  <a:pt x="2961240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208114" y="3910844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600"/>
                </a:moveTo>
                <a:lnTo>
                  <a:pt x="103396" y="11600"/>
                </a:lnTo>
                <a:lnTo>
                  <a:pt x="103396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01890" y="3898101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743"/>
                </a:moveTo>
                <a:lnTo>
                  <a:pt x="292801" y="12743"/>
                </a:lnTo>
                <a:lnTo>
                  <a:pt x="292801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170782" y="3898101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743"/>
                </a:moveTo>
                <a:lnTo>
                  <a:pt x="2961240" y="12743"/>
                </a:lnTo>
                <a:lnTo>
                  <a:pt x="2961240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08114" y="3898101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743"/>
                </a:moveTo>
                <a:lnTo>
                  <a:pt x="103396" y="12743"/>
                </a:lnTo>
                <a:lnTo>
                  <a:pt x="103396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01890" y="3885636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64"/>
                </a:moveTo>
                <a:lnTo>
                  <a:pt x="292801" y="12464"/>
                </a:lnTo>
                <a:lnTo>
                  <a:pt x="292801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70782" y="3885636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64"/>
                </a:moveTo>
                <a:lnTo>
                  <a:pt x="2961240" y="12464"/>
                </a:lnTo>
                <a:lnTo>
                  <a:pt x="2961240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08114" y="3885636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64"/>
                </a:moveTo>
                <a:lnTo>
                  <a:pt x="103396" y="12464"/>
                </a:lnTo>
                <a:lnTo>
                  <a:pt x="103396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1890" y="3874061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574"/>
                </a:moveTo>
                <a:lnTo>
                  <a:pt x="292801" y="11574"/>
                </a:lnTo>
                <a:lnTo>
                  <a:pt x="292801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70782" y="3874061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574"/>
                </a:moveTo>
                <a:lnTo>
                  <a:pt x="2961240" y="11574"/>
                </a:lnTo>
                <a:lnTo>
                  <a:pt x="2961240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08114" y="3874061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574"/>
                </a:moveTo>
                <a:lnTo>
                  <a:pt x="103396" y="11574"/>
                </a:lnTo>
                <a:lnTo>
                  <a:pt x="103396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01890" y="3863846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215"/>
                </a:moveTo>
                <a:lnTo>
                  <a:pt x="292801" y="10215"/>
                </a:lnTo>
                <a:lnTo>
                  <a:pt x="292801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70782" y="3863846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215"/>
                </a:moveTo>
                <a:lnTo>
                  <a:pt x="2961240" y="10215"/>
                </a:lnTo>
                <a:lnTo>
                  <a:pt x="2961240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208114" y="3863846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215"/>
                </a:moveTo>
                <a:lnTo>
                  <a:pt x="103396" y="10215"/>
                </a:lnTo>
                <a:lnTo>
                  <a:pt x="103396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01890" y="3855054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792"/>
                </a:moveTo>
                <a:lnTo>
                  <a:pt x="292801" y="8792"/>
                </a:lnTo>
                <a:lnTo>
                  <a:pt x="292801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170782" y="3855054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792"/>
                </a:moveTo>
                <a:lnTo>
                  <a:pt x="2961240" y="8792"/>
                </a:lnTo>
                <a:lnTo>
                  <a:pt x="2961240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208114" y="3855054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792"/>
                </a:moveTo>
                <a:lnTo>
                  <a:pt x="103396" y="8792"/>
                </a:lnTo>
                <a:lnTo>
                  <a:pt x="103396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01890" y="3847036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8017"/>
                </a:moveTo>
                <a:lnTo>
                  <a:pt x="292801" y="8017"/>
                </a:lnTo>
                <a:lnTo>
                  <a:pt x="292801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170782" y="3847036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8017"/>
                </a:moveTo>
                <a:lnTo>
                  <a:pt x="2961240" y="8017"/>
                </a:lnTo>
                <a:lnTo>
                  <a:pt x="2961240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208114" y="3847036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8017"/>
                </a:moveTo>
                <a:lnTo>
                  <a:pt x="103396" y="8017"/>
                </a:lnTo>
                <a:lnTo>
                  <a:pt x="103396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01890" y="3839248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75"/>
                </a:moveTo>
                <a:lnTo>
                  <a:pt x="292801" y="7775"/>
                </a:lnTo>
                <a:lnTo>
                  <a:pt x="292801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70782" y="3839248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75"/>
                </a:moveTo>
                <a:lnTo>
                  <a:pt x="2961240" y="7775"/>
                </a:lnTo>
                <a:lnTo>
                  <a:pt x="2961240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208114" y="3839248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75"/>
                </a:moveTo>
                <a:lnTo>
                  <a:pt x="103396" y="7775"/>
                </a:lnTo>
                <a:lnTo>
                  <a:pt x="103396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01890" y="3832386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73"/>
                </a:moveTo>
                <a:lnTo>
                  <a:pt x="292801" y="6873"/>
                </a:lnTo>
                <a:lnTo>
                  <a:pt x="292801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70782" y="3832386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73"/>
                </a:moveTo>
                <a:lnTo>
                  <a:pt x="2961240" y="6873"/>
                </a:lnTo>
                <a:lnTo>
                  <a:pt x="2961240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08114" y="3832386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73"/>
                </a:moveTo>
                <a:lnTo>
                  <a:pt x="103396" y="6873"/>
                </a:lnTo>
                <a:lnTo>
                  <a:pt x="103396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01890" y="3825398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88"/>
                </a:moveTo>
                <a:lnTo>
                  <a:pt x="292801" y="6988"/>
                </a:lnTo>
                <a:lnTo>
                  <a:pt x="292801" y="0"/>
                </a:lnTo>
                <a:lnTo>
                  <a:pt x="0" y="0"/>
                </a:lnTo>
                <a:lnTo>
                  <a:pt x="0" y="6988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170782" y="3825398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88"/>
                </a:moveTo>
                <a:lnTo>
                  <a:pt x="2961240" y="6988"/>
                </a:lnTo>
                <a:lnTo>
                  <a:pt x="2961240" y="0"/>
                </a:lnTo>
                <a:lnTo>
                  <a:pt x="0" y="0"/>
                </a:lnTo>
                <a:lnTo>
                  <a:pt x="0" y="6988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208114" y="3825398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88"/>
                </a:moveTo>
                <a:lnTo>
                  <a:pt x="103396" y="6988"/>
                </a:lnTo>
                <a:lnTo>
                  <a:pt x="103396" y="0"/>
                </a:lnTo>
                <a:lnTo>
                  <a:pt x="0" y="0"/>
                </a:lnTo>
                <a:lnTo>
                  <a:pt x="0" y="6988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01890" y="3818079"/>
            <a:ext cx="293370" cy="7620"/>
          </a:xfrm>
          <a:custGeom>
            <a:avLst/>
            <a:gdLst/>
            <a:ahLst/>
            <a:cxnLst/>
            <a:rect l="l" t="t" r="r" b="b"/>
            <a:pathLst>
              <a:path w="293369" h="7620">
                <a:moveTo>
                  <a:pt x="0" y="7318"/>
                </a:moveTo>
                <a:lnTo>
                  <a:pt x="292801" y="7318"/>
                </a:lnTo>
                <a:lnTo>
                  <a:pt x="292801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70782" y="3818079"/>
            <a:ext cx="2961640" cy="7620"/>
          </a:xfrm>
          <a:custGeom>
            <a:avLst/>
            <a:gdLst/>
            <a:ahLst/>
            <a:cxnLst/>
            <a:rect l="l" t="t" r="r" b="b"/>
            <a:pathLst>
              <a:path w="2961640" h="7620">
                <a:moveTo>
                  <a:pt x="0" y="7318"/>
                </a:moveTo>
                <a:lnTo>
                  <a:pt x="2961240" y="7318"/>
                </a:lnTo>
                <a:lnTo>
                  <a:pt x="2961240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08114" y="3818079"/>
            <a:ext cx="103505" cy="7620"/>
          </a:xfrm>
          <a:custGeom>
            <a:avLst/>
            <a:gdLst/>
            <a:ahLst/>
            <a:cxnLst/>
            <a:rect l="l" t="t" r="r" b="b"/>
            <a:pathLst>
              <a:path w="103504" h="7620">
                <a:moveTo>
                  <a:pt x="0" y="7318"/>
                </a:moveTo>
                <a:lnTo>
                  <a:pt x="103396" y="7318"/>
                </a:lnTo>
                <a:lnTo>
                  <a:pt x="103396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01890" y="3810330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50"/>
                </a:moveTo>
                <a:lnTo>
                  <a:pt x="292801" y="7750"/>
                </a:lnTo>
                <a:lnTo>
                  <a:pt x="292801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70782" y="3810330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50"/>
                </a:moveTo>
                <a:lnTo>
                  <a:pt x="2961240" y="7750"/>
                </a:lnTo>
                <a:lnTo>
                  <a:pt x="296124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208114" y="3810330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50"/>
                </a:moveTo>
                <a:lnTo>
                  <a:pt x="103396" y="7750"/>
                </a:lnTo>
                <a:lnTo>
                  <a:pt x="103396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801890" y="3802452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64"/>
                </a:moveTo>
                <a:lnTo>
                  <a:pt x="292801" y="7864"/>
                </a:lnTo>
                <a:lnTo>
                  <a:pt x="292801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70782" y="3802452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64"/>
                </a:moveTo>
                <a:lnTo>
                  <a:pt x="2961240" y="7864"/>
                </a:lnTo>
                <a:lnTo>
                  <a:pt x="2961240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208114" y="3802452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64"/>
                </a:moveTo>
                <a:lnTo>
                  <a:pt x="103396" y="7864"/>
                </a:lnTo>
                <a:lnTo>
                  <a:pt x="103396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801890" y="3788958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506"/>
                </a:moveTo>
                <a:lnTo>
                  <a:pt x="292801" y="13506"/>
                </a:lnTo>
                <a:lnTo>
                  <a:pt x="292801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70782" y="3788958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506"/>
                </a:moveTo>
                <a:lnTo>
                  <a:pt x="2961240" y="13506"/>
                </a:lnTo>
                <a:lnTo>
                  <a:pt x="2961240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08114" y="3788958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506"/>
                </a:moveTo>
                <a:lnTo>
                  <a:pt x="103396" y="13506"/>
                </a:lnTo>
                <a:lnTo>
                  <a:pt x="103396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801890" y="3758464"/>
            <a:ext cx="293370" cy="30480"/>
          </a:xfrm>
          <a:custGeom>
            <a:avLst/>
            <a:gdLst/>
            <a:ahLst/>
            <a:cxnLst/>
            <a:rect l="l" t="t" r="r" b="b"/>
            <a:pathLst>
              <a:path w="293369" h="30479">
                <a:moveTo>
                  <a:pt x="0" y="30481"/>
                </a:moveTo>
                <a:lnTo>
                  <a:pt x="292801" y="30481"/>
                </a:lnTo>
                <a:lnTo>
                  <a:pt x="292801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70782" y="3758464"/>
            <a:ext cx="2961640" cy="30480"/>
          </a:xfrm>
          <a:custGeom>
            <a:avLst/>
            <a:gdLst/>
            <a:ahLst/>
            <a:cxnLst/>
            <a:rect l="l" t="t" r="r" b="b"/>
            <a:pathLst>
              <a:path w="2961640" h="30479">
                <a:moveTo>
                  <a:pt x="0" y="30481"/>
                </a:moveTo>
                <a:lnTo>
                  <a:pt x="2961240" y="30481"/>
                </a:lnTo>
                <a:lnTo>
                  <a:pt x="2961240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08114" y="3758464"/>
            <a:ext cx="103505" cy="30480"/>
          </a:xfrm>
          <a:custGeom>
            <a:avLst/>
            <a:gdLst/>
            <a:ahLst/>
            <a:cxnLst/>
            <a:rect l="l" t="t" r="r" b="b"/>
            <a:pathLst>
              <a:path w="103504" h="30479">
                <a:moveTo>
                  <a:pt x="0" y="30481"/>
                </a:moveTo>
                <a:lnTo>
                  <a:pt x="103396" y="30481"/>
                </a:lnTo>
                <a:lnTo>
                  <a:pt x="103396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801890" y="3749240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224"/>
                </a:moveTo>
                <a:lnTo>
                  <a:pt x="292801" y="9224"/>
                </a:lnTo>
                <a:lnTo>
                  <a:pt x="292801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170782" y="3749240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224"/>
                </a:moveTo>
                <a:lnTo>
                  <a:pt x="2961240" y="9224"/>
                </a:lnTo>
                <a:lnTo>
                  <a:pt x="2961240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08114" y="3749240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224"/>
                </a:moveTo>
                <a:lnTo>
                  <a:pt x="103396" y="9224"/>
                </a:lnTo>
                <a:lnTo>
                  <a:pt x="103396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801890" y="3740943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170782" y="3740943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208114" y="3740943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801890" y="3733129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14"/>
                </a:moveTo>
                <a:lnTo>
                  <a:pt x="292801" y="7814"/>
                </a:lnTo>
                <a:lnTo>
                  <a:pt x="292801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70782" y="3733129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14"/>
                </a:moveTo>
                <a:lnTo>
                  <a:pt x="2961240" y="7814"/>
                </a:lnTo>
                <a:lnTo>
                  <a:pt x="2961240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08114" y="3733129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14"/>
                </a:moveTo>
                <a:lnTo>
                  <a:pt x="103396" y="7814"/>
                </a:lnTo>
                <a:lnTo>
                  <a:pt x="103396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801890" y="3727322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06"/>
                </a:moveTo>
                <a:lnTo>
                  <a:pt x="292801" y="5806"/>
                </a:lnTo>
                <a:lnTo>
                  <a:pt x="292801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170782" y="3727322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06"/>
                </a:moveTo>
                <a:lnTo>
                  <a:pt x="2961240" y="5806"/>
                </a:lnTo>
                <a:lnTo>
                  <a:pt x="2961240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208114" y="3727322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06"/>
                </a:moveTo>
                <a:lnTo>
                  <a:pt x="103396" y="5806"/>
                </a:lnTo>
                <a:lnTo>
                  <a:pt x="103396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801890" y="372149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31"/>
                </a:moveTo>
                <a:lnTo>
                  <a:pt x="292801" y="5831"/>
                </a:lnTo>
                <a:lnTo>
                  <a:pt x="292801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170782" y="372149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31"/>
                </a:moveTo>
                <a:lnTo>
                  <a:pt x="2961240" y="5831"/>
                </a:lnTo>
                <a:lnTo>
                  <a:pt x="2961240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08114" y="372149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31"/>
                </a:moveTo>
                <a:lnTo>
                  <a:pt x="103396" y="5831"/>
                </a:lnTo>
                <a:lnTo>
                  <a:pt x="103396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01890" y="371562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70"/>
                </a:moveTo>
                <a:lnTo>
                  <a:pt x="292801" y="5870"/>
                </a:lnTo>
                <a:lnTo>
                  <a:pt x="292801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170782" y="371562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70"/>
                </a:moveTo>
                <a:lnTo>
                  <a:pt x="2961240" y="5870"/>
                </a:lnTo>
                <a:lnTo>
                  <a:pt x="2961240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208114" y="371562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70"/>
                </a:moveTo>
                <a:lnTo>
                  <a:pt x="103396" y="5870"/>
                </a:lnTo>
                <a:lnTo>
                  <a:pt x="103396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01888" y="3709728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82"/>
                </a:moveTo>
                <a:lnTo>
                  <a:pt x="292802" y="5882"/>
                </a:lnTo>
                <a:lnTo>
                  <a:pt x="292802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170782" y="3709728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82"/>
                </a:moveTo>
                <a:lnTo>
                  <a:pt x="2961240" y="5882"/>
                </a:lnTo>
                <a:lnTo>
                  <a:pt x="2961240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208114" y="3709728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82"/>
                </a:moveTo>
                <a:lnTo>
                  <a:pt x="103394" y="5882"/>
                </a:lnTo>
                <a:lnTo>
                  <a:pt x="103394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01890" y="3703906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19"/>
                </a:moveTo>
                <a:lnTo>
                  <a:pt x="292801" y="5819"/>
                </a:lnTo>
                <a:lnTo>
                  <a:pt x="292801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70782" y="3703906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19"/>
                </a:moveTo>
                <a:lnTo>
                  <a:pt x="2961240" y="5819"/>
                </a:lnTo>
                <a:lnTo>
                  <a:pt x="2961240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208114" y="3703906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19"/>
                </a:moveTo>
                <a:lnTo>
                  <a:pt x="103396" y="5819"/>
                </a:lnTo>
                <a:lnTo>
                  <a:pt x="103396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801890" y="369812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93"/>
                </a:moveTo>
                <a:lnTo>
                  <a:pt x="292801" y="5793"/>
                </a:lnTo>
                <a:lnTo>
                  <a:pt x="292801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170782" y="369812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93"/>
                </a:moveTo>
                <a:lnTo>
                  <a:pt x="2961240" y="5793"/>
                </a:lnTo>
                <a:lnTo>
                  <a:pt x="2961240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08114" y="369812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93"/>
                </a:moveTo>
                <a:lnTo>
                  <a:pt x="103396" y="5793"/>
                </a:lnTo>
                <a:lnTo>
                  <a:pt x="103396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801890" y="369236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55"/>
                </a:moveTo>
                <a:lnTo>
                  <a:pt x="292801" y="5755"/>
                </a:lnTo>
                <a:lnTo>
                  <a:pt x="292801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170782" y="369236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55"/>
                </a:moveTo>
                <a:lnTo>
                  <a:pt x="2961240" y="5755"/>
                </a:lnTo>
                <a:lnTo>
                  <a:pt x="2961240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208114" y="369236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55"/>
                </a:moveTo>
                <a:lnTo>
                  <a:pt x="103396" y="5755"/>
                </a:lnTo>
                <a:lnTo>
                  <a:pt x="103396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01890" y="368642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946"/>
                </a:moveTo>
                <a:lnTo>
                  <a:pt x="292801" y="5946"/>
                </a:lnTo>
                <a:lnTo>
                  <a:pt x="292801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170782" y="368642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946"/>
                </a:moveTo>
                <a:lnTo>
                  <a:pt x="2961240" y="5946"/>
                </a:lnTo>
                <a:lnTo>
                  <a:pt x="2961240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208114" y="368642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946"/>
                </a:moveTo>
                <a:lnTo>
                  <a:pt x="103396" y="5946"/>
                </a:lnTo>
                <a:lnTo>
                  <a:pt x="103396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01890" y="3679600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22"/>
                </a:moveTo>
                <a:lnTo>
                  <a:pt x="292801" y="6822"/>
                </a:lnTo>
                <a:lnTo>
                  <a:pt x="292801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70782" y="3679600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22"/>
                </a:moveTo>
                <a:lnTo>
                  <a:pt x="2961240" y="6822"/>
                </a:lnTo>
                <a:lnTo>
                  <a:pt x="2961240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208114" y="3679600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22"/>
                </a:moveTo>
                <a:lnTo>
                  <a:pt x="103396" y="6822"/>
                </a:lnTo>
                <a:lnTo>
                  <a:pt x="103396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01890" y="367281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84"/>
                </a:moveTo>
                <a:lnTo>
                  <a:pt x="292801" y="6784"/>
                </a:lnTo>
                <a:lnTo>
                  <a:pt x="292801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170782" y="367281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84"/>
                </a:moveTo>
                <a:lnTo>
                  <a:pt x="2961240" y="6784"/>
                </a:lnTo>
                <a:lnTo>
                  <a:pt x="2961240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208114" y="367281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84"/>
                </a:moveTo>
                <a:lnTo>
                  <a:pt x="103396" y="6784"/>
                </a:lnTo>
                <a:lnTo>
                  <a:pt x="103396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801890" y="366609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34"/>
                </a:moveTo>
                <a:lnTo>
                  <a:pt x="292801" y="6734"/>
                </a:lnTo>
                <a:lnTo>
                  <a:pt x="292801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70782" y="366609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34"/>
                </a:moveTo>
                <a:lnTo>
                  <a:pt x="2961240" y="6734"/>
                </a:lnTo>
                <a:lnTo>
                  <a:pt x="2961240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208114" y="366609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34"/>
                </a:moveTo>
                <a:lnTo>
                  <a:pt x="103396" y="6734"/>
                </a:lnTo>
                <a:lnTo>
                  <a:pt x="103396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801890" y="365779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170782" y="365779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208114" y="365779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801890" y="3649234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563"/>
                </a:moveTo>
                <a:lnTo>
                  <a:pt x="292801" y="8563"/>
                </a:lnTo>
                <a:lnTo>
                  <a:pt x="292801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170782" y="3649234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563"/>
                </a:moveTo>
                <a:lnTo>
                  <a:pt x="2961240" y="8563"/>
                </a:lnTo>
                <a:lnTo>
                  <a:pt x="2961240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208114" y="3649234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563"/>
                </a:moveTo>
                <a:lnTo>
                  <a:pt x="103396" y="8563"/>
                </a:lnTo>
                <a:lnTo>
                  <a:pt x="103396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801890" y="3640275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8957"/>
                </a:moveTo>
                <a:lnTo>
                  <a:pt x="292801" y="8957"/>
                </a:lnTo>
                <a:lnTo>
                  <a:pt x="292801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170782" y="3640275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8957"/>
                </a:moveTo>
                <a:lnTo>
                  <a:pt x="2961240" y="8957"/>
                </a:lnTo>
                <a:lnTo>
                  <a:pt x="2961240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208114" y="3640275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8957"/>
                </a:moveTo>
                <a:lnTo>
                  <a:pt x="103396" y="8957"/>
                </a:lnTo>
                <a:lnTo>
                  <a:pt x="103396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801890" y="3629743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33"/>
                </a:moveTo>
                <a:lnTo>
                  <a:pt x="292801" y="10533"/>
                </a:lnTo>
                <a:lnTo>
                  <a:pt x="292801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170782" y="3629743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33"/>
                </a:moveTo>
                <a:lnTo>
                  <a:pt x="2961240" y="10533"/>
                </a:lnTo>
                <a:lnTo>
                  <a:pt x="2961240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208114" y="3629743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33"/>
                </a:moveTo>
                <a:lnTo>
                  <a:pt x="103396" y="10533"/>
                </a:lnTo>
                <a:lnTo>
                  <a:pt x="103396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801890" y="361915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96"/>
                </a:moveTo>
                <a:lnTo>
                  <a:pt x="292801" y="10596"/>
                </a:lnTo>
                <a:lnTo>
                  <a:pt x="292801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70782" y="361915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96"/>
                </a:moveTo>
                <a:lnTo>
                  <a:pt x="2961240" y="10596"/>
                </a:lnTo>
                <a:lnTo>
                  <a:pt x="2961240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208114" y="361915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96"/>
                </a:moveTo>
                <a:lnTo>
                  <a:pt x="103396" y="10596"/>
                </a:lnTo>
                <a:lnTo>
                  <a:pt x="103396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801890" y="360741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727"/>
                </a:moveTo>
                <a:lnTo>
                  <a:pt x="292801" y="11727"/>
                </a:lnTo>
                <a:lnTo>
                  <a:pt x="292801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170782" y="360741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727"/>
                </a:moveTo>
                <a:lnTo>
                  <a:pt x="2961240" y="11727"/>
                </a:lnTo>
                <a:lnTo>
                  <a:pt x="2961240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208114" y="360741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727"/>
                </a:moveTo>
                <a:lnTo>
                  <a:pt x="103396" y="11727"/>
                </a:lnTo>
                <a:lnTo>
                  <a:pt x="103396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801890" y="3595616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803"/>
                </a:moveTo>
                <a:lnTo>
                  <a:pt x="292801" y="11803"/>
                </a:lnTo>
                <a:lnTo>
                  <a:pt x="292801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170782" y="3595616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803"/>
                </a:moveTo>
                <a:lnTo>
                  <a:pt x="2961240" y="11803"/>
                </a:lnTo>
                <a:lnTo>
                  <a:pt x="2961240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208114" y="3595616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803"/>
                </a:moveTo>
                <a:lnTo>
                  <a:pt x="103396" y="11803"/>
                </a:lnTo>
                <a:lnTo>
                  <a:pt x="103396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801890" y="358353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083"/>
                </a:moveTo>
                <a:lnTo>
                  <a:pt x="292801" y="12083"/>
                </a:lnTo>
                <a:lnTo>
                  <a:pt x="292801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170782" y="358353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083"/>
                </a:moveTo>
                <a:lnTo>
                  <a:pt x="2961240" y="12083"/>
                </a:lnTo>
                <a:lnTo>
                  <a:pt x="2961240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08114" y="358353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083"/>
                </a:moveTo>
                <a:lnTo>
                  <a:pt x="103396" y="12083"/>
                </a:lnTo>
                <a:lnTo>
                  <a:pt x="103396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801890" y="357132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210"/>
                </a:moveTo>
                <a:lnTo>
                  <a:pt x="292801" y="12210"/>
                </a:lnTo>
                <a:lnTo>
                  <a:pt x="292801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170782" y="357132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210"/>
                </a:moveTo>
                <a:lnTo>
                  <a:pt x="2961240" y="12210"/>
                </a:lnTo>
                <a:lnTo>
                  <a:pt x="2961240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208114" y="357132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210"/>
                </a:moveTo>
                <a:lnTo>
                  <a:pt x="103396" y="12210"/>
                </a:lnTo>
                <a:lnTo>
                  <a:pt x="103396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801890" y="3559163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146"/>
                </a:moveTo>
                <a:lnTo>
                  <a:pt x="292801" y="12146"/>
                </a:lnTo>
                <a:lnTo>
                  <a:pt x="292801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170782" y="3559163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146"/>
                </a:moveTo>
                <a:lnTo>
                  <a:pt x="2961240" y="12146"/>
                </a:lnTo>
                <a:lnTo>
                  <a:pt x="2961240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208114" y="3559163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146"/>
                </a:moveTo>
                <a:lnTo>
                  <a:pt x="103396" y="12146"/>
                </a:lnTo>
                <a:lnTo>
                  <a:pt x="103396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801890" y="3546723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38"/>
                </a:moveTo>
                <a:lnTo>
                  <a:pt x="292801" y="12438"/>
                </a:lnTo>
                <a:lnTo>
                  <a:pt x="292801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170782" y="3546723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38"/>
                </a:moveTo>
                <a:lnTo>
                  <a:pt x="2961240" y="12438"/>
                </a:lnTo>
                <a:lnTo>
                  <a:pt x="2961240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208114" y="3546723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38"/>
                </a:moveTo>
                <a:lnTo>
                  <a:pt x="103396" y="12438"/>
                </a:lnTo>
                <a:lnTo>
                  <a:pt x="103396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801890" y="353406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654"/>
                </a:moveTo>
                <a:lnTo>
                  <a:pt x="292801" y="12654"/>
                </a:lnTo>
                <a:lnTo>
                  <a:pt x="292801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2170782" y="3534069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654"/>
                </a:moveTo>
                <a:lnTo>
                  <a:pt x="2961240" y="12654"/>
                </a:lnTo>
                <a:lnTo>
                  <a:pt x="2961240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208114" y="3534069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654"/>
                </a:moveTo>
                <a:lnTo>
                  <a:pt x="103396" y="12654"/>
                </a:lnTo>
                <a:lnTo>
                  <a:pt x="103396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801890" y="3521172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896"/>
                </a:moveTo>
                <a:lnTo>
                  <a:pt x="292801" y="12896"/>
                </a:lnTo>
                <a:lnTo>
                  <a:pt x="292801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2170782" y="3521172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896"/>
                </a:moveTo>
                <a:lnTo>
                  <a:pt x="2961240" y="12896"/>
                </a:lnTo>
                <a:lnTo>
                  <a:pt x="2961240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208114" y="3521172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896"/>
                </a:moveTo>
                <a:lnTo>
                  <a:pt x="103396" y="12896"/>
                </a:lnTo>
                <a:lnTo>
                  <a:pt x="103396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801890" y="3507742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417"/>
                </a:moveTo>
                <a:lnTo>
                  <a:pt x="292801" y="13417"/>
                </a:lnTo>
                <a:lnTo>
                  <a:pt x="292801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170782" y="3507742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417"/>
                </a:moveTo>
                <a:lnTo>
                  <a:pt x="2961240" y="13417"/>
                </a:lnTo>
                <a:lnTo>
                  <a:pt x="2961240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208114" y="3507742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417"/>
                </a:moveTo>
                <a:lnTo>
                  <a:pt x="103396" y="13417"/>
                </a:lnTo>
                <a:lnTo>
                  <a:pt x="103396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01890" y="3493182"/>
            <a:ext cx="293370" cy="14604"/>
          </a:xfrm>
          <a:custGeom>
            <a:avLst/>
            <a:gdLst/>
            <a:ahLst/>
            <a:cxnLst/>
            <a:rect l="l" t="t" r="r" b="b"/>
            <a:pathLst>
              <a:path w="293369" h="14604">
                <a:moveTo>
                  <a:pt x="0" y="14560"/>
                </a:moveTo>
                <a:lnTo>
                  <a:pt x="292801" y="14560"/>
                </a:lnTo>
                <a:lnTo>
                  <a:pt x="292801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170782" y="3493182"/>
            <a:ext cx="2961640" cy="14604"/>
          </a:xfrm>
          <a:custGeom>
            <a:avLst/>
            <a:gdLst/>
            <a:ahLst/>
            <a:cxnLst/>
            <a:rect l="l" t="t" r="r" b="b"/>
            <a:pathLst>
              <a:path w="2961640" h="14604">
                <a:moveTo>
                  <a:pt x="0" y="14560"/>
                </a:moveTo>
                <a:lnTo>
                  <a:pt x="2961240" y="14560"/>
                </a:lnTo>
                <a:lnTo>
                  <a:pt x="2961240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208114" y="3493182"/>
            <a:ext cx="103505" cy="14604"/>
          </a:xfrm>
          <a:custGeom>
            <a:avLst/>
            <a:gdLst/>
            <a:ahLst/>
            <a:cxnLst/>
            <a:rect l="l" t="t" r="r" b="b"/>
            <a:pathLst>
              <a:path w="103504" h="14604">
                <a:moveTo>
                  <a:pt x="0" y="14560"/>
                </a:moveTo>
                <a:lnTo>
                  <a:pt x="103396" y="14560"/>
                </a:lnTo>
                <a:lnTo>
                  <a:pt x="103396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801890" y="3476004"/>
            <a:ext cx="293370" cy="17780"/>
          </a:xfrm>
          <a:custGeom>
            <a:avLst/>
            <a:gdLst/>
            <a:ahLst/>
            <a:cxnLst/>
            <a:rect l="l" t="t" r="r" b="b"/>
            <a:pathLst>
              <a:path w="293369" h="17779">
                <a:moveTo>
                  <a:pt x="0" y="17190"/>
                </a:moveTo>
                <a:lnTo>
                  <a:pt x="292801" y="17190"/>
                </a:lnTo>
                <a:lnTo>
                  <a:pt x="292801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170782" y="3476004"/>
            <a:ext cx="2961640" cy="17780"/>
          </a:xfrm>
          <a:custGeom>
            <a:avLst/>
            <a:gdLst/>
            <a:ahLst/>
            <a:cxnLst/>
            <a:rect l="l" t="t" r="r" b="b"/>
            <a:pathLst>
              <a:path w="2961640" h="17779">
                <a:moveTo>
                  <a:pt x="0" y="17190"/>
                </a:moveTo>
                <a:lnTo>
                  <a:pt x="2961240" y="17190"/>
                </a:lnTo>
                <a:lnTo>
                  <a:pt x="2961240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208114" y="3476004"/>
            <a:ext cx="103505" cy="17780"/>
          </a:xfrm>
          <a:custGeom>
            <a:avLst/>
            <a:gdLst/>
            <a:ahLst/>
            <a:cxnLst/>
            <a:rect l="l" t="t" r="r" b="b"/>
            <a:pathLst>
              <a:path w="103504" h="17779">
                <a:moveTo>
                  <a:pt x="0" y="17190"/>
                </a:moveTo>
                <a:lnTo>
                  <a:pt x="103396" y="17190"/>
                </a:lnTo>
                <a:lnTo>
                  <a:pt x="103396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801890" y="3421763"/>
            <a:ext cx="293370" cy="54610"/>
          </a:xfrm>
          <a:custGeom>
            <a:avLst/>
            <a:gdLst/>
            <a:ahLst/>
            <a:cxnLst/>
            <a:rect l="l" t="t" r="r" b="b"/>
            <a:pathLst>
              <a:path w="293369" h="54610">
                <a:moveTo>
                  <a:pt x="0" y="54240"/>
                </a:moveTo>
                <a:lnTo>
                  <a:pt x="292801" y="54240"/>
                </a:lnTo>
                <a:lnTo>
                  <a:pt x="292801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70782" y="3421763"/>
            <a:ext cx="2961640" cy="54610"/>
          </a:xfrm>
          <a:custGeom>
            <a:avLst/>
            <a:gdLst/>
            <a:ahLst/>
            <a:cxnLst/>
            <a:rect l="l" t="t" r="r" b="b"/>
            <a:pathLst>
              <a:path w="2961640" h="54610">
                <a:moveTo>
                  <a:pt x="0" y="54240"/>
                </a:moveTo>
                <a:lnTo>
                  <a:pt x="2961240" y="54240"/>
                </a:lnTo>
                <a:lnTo>
                  <a:pt x="2961240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208114" y="3421763"/>
            <a:ext cx="103505" cy="54610"/>
          </a:xfrm>
          <a:custGeom>
            <a:avLst/>
            <a:gdLst/>
            <a:ahLst/>
            <a:cxnLst/>
            <a:rect l="l" t="t" r="r" b="b"/>
            <a:pathLst>
              <a:path w="103504" h="54610">
                <a:moveTo>
                  <a:pt x="0" y="54240"/>
                </a:moveTo>
                <a:lnTo>
                  <a:pt x="103396" y="54240"/>
                </a:lnTo>
                <a:lnTo>
                  <a:pt x="103396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6" name="object 196"/>
          <p:cNvGrpSpPr/>
          <p:nvPr/>
        </p:nvGrpSpPr>
        <p:grpSpPr>
          <a:xfrm>
            <a:off x="5383303" y="3421763"/>
            <a:ext cx="123189" cy="514984"/>
            <a:chOff x="5383303" y="3421763"/>
            <a:chExt cx="123189" cy="514984"/>
          </a:xfrm>
        </p:grpSpPr>
        <p:sp>
          <p:nvSpPr>
            <p:cNvPr id="197" name="object 197"/>
            <p:cNvSpPr/>
            <p:nvPr/>
          </p:nvSpPr>
          <p:spPr>
            <a:xfrm>
              <a:off x="5383303" y="393263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95"/>
                  </a:moveTo>
                  <a:lnTo>
                    <a:pt x="122698" y="3595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5383303" y="392244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5383303" y="391084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5383303" y="389810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5383303" y="388563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5383303" y="387406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5383303" y="386384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5383303" y="385505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5383303" y="384703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5383303" y="383924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5383303" y="383238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5383303" y="382539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5383303" y="381807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5383303" y="381033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5383303" y="380245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5383303" y="378895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5383303" y="375846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5383303" y="374924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5383303" y="374094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5383303" y="373312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5383303" y="37273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5383303" y="37214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5383303" y="371562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5383306" y="370972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5383303" y="370390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5383303" y="36981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5383303" y="36923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5383303" y="36864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5383303" y="367960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5383303" y="367281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5383303" y="36660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5383303" y="36577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5383303" y="364923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5383303" y="364027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5383303" y="36297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5383303" y="361915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5383303" y="360741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5383303" y="359561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5383303" y="358353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5383303" y="35713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5383303" y="35591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5383303" y="354672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5383303" y="353406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5383303" y="35211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5383303" y="350774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5383303" y="3493182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5383303" y="347600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5383303" y="342176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5" name="object 245"/>
          <p:cNvGrpSpPr/>
          <p:nvPr/>
        </p:nvGrpSpPr>
        <p:grpSpPr>
          <a:xfrm>
            <a:off x="1755668" y="3421768"/>
            <a:ext cx="46355" cy="568960"/>
            <a:chOff x="1755668" y="3421768"/>
            <a:chExt cx="46355" cy="568960"/>
          </a:xfrm>
        </p:grpSpPr>
        <p:sp>
          <p:nvSpPr>
            <p:cNvPr id="246" name="object 246"/>
            <p:cNvSpPr/>
            <p:nvPr/>
          </p:nvSpPr>
          <p:spPr>
            <a:xfrm>
              <a:off x="1775524" y="395413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6"/>
                  </a:moveTo>
                  <a:lnTo>
                    <a:pt x="26361" y="35963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26361" y="3636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1775524" y="3952533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65"/>
                  </a:moveTo>
                  <a:lnTo>
                    <a:pt x="26361" y="35723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5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1775524" y="394968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582"/>
                  </a:moveTo>
                  <a:lnTo>
                    <a:pt x="26361" y="35330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775524" y="3945620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382"/>
                  </a:moveTo>
                  <a:lnTo>
                    <a:pt x="26361" y="34732"/>
                  </a:lnTo>
                  <a:lnTo>
                    <a:pt x="0" y="0"/>
                  </a:lnTo>
                  <a:lnTo>
                    <a:pt x="0" y="4065"/>
                  </a:lnTo>
                  <a:lnTo>
                    <a:pt x="26361" y="3938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775524" y="394027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081"/>
                  </a:moveTo>
                  <a:lnTo>
                    <a:pt x="26361" y="33957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81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775524" y="3933514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7"/>
                  </a:moveTo>
                  <a:lnTo>
                    <a:pt x="26361" y="32966"/>
                  </a:lnTo>
                  <a:lnTo>
                    <a:pt x="0" y="0"/>
                  </a:lnTo>
                  <a:lnTo>
                    <a:pt x="0" y="6760"/>
                  </a:lnTo>
                  <a:lnTo>
                    <a:pt x="26361" y="40717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1775524" y="3925086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41391"/>
                  </a:moveTo>
                  <a:lnTo>
                    <a:pt x="26361" y="31747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391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775524" y="3914597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34"/>
                  </a:lnTo>
                  <a:lnTo>
                    <a:pt x="0" y="0"/>
                  </a:lnTo>
                  <a:lnTo>
                    <a:pt x="0" y="10494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775524" y="3901336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487"/>
                  </a:moveTo>
                  <a:lnTo>
                    <a:pt x="26361" y="28304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487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775524" y="3883847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00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483"/>
                  </a:lnTo>
                  <a:lnTo>
                    <a:pt x="26361" y="45800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775524" y="3857196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08"/>
                  </a:moveTo>
                  <a:lnTo>
                    <a:pt x="26361" y="21914"/>
                  </a:lnTo>
                  <a:lnTo>
                    <a:pt x="0" y="0"/>
                  </a:lnTo>
                  <a:lnTo>
                    <a:pt x="0" y="26645"/>
                  </a:lnTo>
                  <a:lnTo>
                    <a:pt x="26361" y="5240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775524" y="3748032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72"/>
                  </a:lnTo>
                  <a:lnTo>
                    <a:pt x="0" y="0"/>
                  </a:lnTo>
                  <a:lnTo>
                    <a:pt x="0" y="109168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775524" y="371246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41636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3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775524" y="3682880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4">
                  <a:moveTo>
                    <a:pt x="26361" y="30493"/>
                  </a:moveTo>
                  <a:lnTo>
                    <a:pt x="26361" y="0"/>
                  </a:lnTo>
                  <a:lnTo>
                    <a:pt x="0" y="2948"/>
                  </a:lnTo>
                  <a:lnTo>
                    <a:pt x="0" y="29579"/>
                  </a:lnTo>
                  <a:lnTo>
                    <a:pt x="26361" y="3049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775524" y="3657136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5741"/>
                  </a:moveTo>
                  <a:lnTo>
                    <a:pt x="26361" y="0"/>
                  </a:lnTo>
                  <a:lnTo>
                    <a:pt x="0" y="6200"/>
                  </a:lnTo>
                  <a:lnTo>
                    <a:pt x="0" y="28690"/>
                  </a:lnTo>
                  <a:lnTo>
                    <a:pt x="26361" y="25741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775524" y="3634228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908"/>
                  </a:moveTo>
                  <a:lnTo>
                    <a:pt x="26361" y="0"/>
                  </a:lnTo>
                  <a:lnTo>
                    <a:pt x="0" y="9108"/>
                  </a:lnTo>
                  <a:lnTo>
                    <a:pt x="0" y="29108"/>
                  </a:lnTo>
                  <a:lnTo>
                    <a:pt x="26361" y="2290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775524" y="361326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76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2"/>
                  </a:lnTo>
                  <a:lnTo>
                    <a:pt x="26361" y="20976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775524" y="3593694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66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6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775524" y="357519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500"/>
                  </a:moveTo>
                  <a:lnTo>
                    <a:pt x="26361" y="0"/>
                  </a:lnTo>
                  <a:lnTo>
                    <a:pt x="0" y="16578"/>
                  </a:lnTo>
                  <a:lnTo>
                    <a:pt x="0" y="32741"/>
                  </a:lnTo>
                  <a:lnTo>
                    <a:pt x="26361" y="1850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775524" y="3557544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647"/>
                  </a:moveTo>
                  <a:lnTo>
                    <a:pt x="26361" y="0"/>
                  </a:lnTo>
                  <a:lnTo>
                    <a:pt x="0" y="18827"/>
                  </a:lnTo>
                  <a:lnTo>
                    <a:pt x="0" y="34226"/>
                  </a:lnTo>
                  <a:lnTo>
                    <a:pt x="26361" y="17647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775524" y="3540615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36"/>
                  </a:moveTo>
                  <a:lnTo>
                    <a:pt x="26361" y="0"/>
                  </a:lnTo>
                  <a:lnTo>
                    <a:pt x="0" y="20960"/>
                  </a:lnTo>
                  <a:lnTo>
                    <a:pt x="0" y="35751"/>
                  </a:lnTo>
                  <a:lnTo>
                    <a:pt x="26361" y="16936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775524" y="352430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314"/>
                  </a:moveTo>
                  <a:lnTo>
                    <a:pt x="26361" y="0"/>
                  </a:lnTo>
                  <a:lnTo>
                    <a:pt x="0" y="23019"/>
                  </a:lnTo>
                  <a:lnTo>
                    <a:pt x="0" y="37275"/>
                  </a:lnTo>
                  <a:lnTo>
                    <a:pt x="26361" y="1631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775524" y="3508526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79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798"/>
                  </a:lnTo>
                  <a:lnTo>
                    <a:pt x="26361" y="1577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775524" y="349325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73"/>
                  </a:moveTo>
                  <a:lnTo>
                    <a:pt x="26361" y="0"/>
                  </a:lnTo>
                  <a:lnTo>
                    <a:pt x="0" y="26958"/>
                  </a:lnTo>
                  <a:lnTo>
                    <a:pt x="0" y="40299"/>
                  </a:lnTo>
                  <a:lnTo>
                    <a:pt x="26361" y="15273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775524" y="347843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814"/>
                  </a:moveTo>
                  <a:lnTo>
                    <a:pt x="26361" y="0"/>
                  </a:lnTo>
                  <a:lnTo>
                    <a:pt x="0" y="28837"/>
                  </a:lnTo>
                  <a:lnTo>
                    <a:pt x="0" y="41772"/>
                  </a:lnTo>
                  <a:lnTo>
                    <a:pt x="26361" y="1481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775524" y="346413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4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775524" y="3450456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84"/>
                  </a:moveTo>
                  <a:lnTo>
                    <a:pt x="26361" y="0"/>
                  </a:lnTo>
                  <a:lnTo>
                    <a:pt x="0" y="32382"/>
                  </a:lnTo>
                  <a:lnTo>
                    <a:pt x="0" y="44326"/>
                  </a:lnTo>
                  <a:lnTo>
                    <a:pt x="26361" y="1368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775524" y="343777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92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92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775524" y="3426494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7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755660" y="3421773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36017"/>
                  </a:moveTo>
                  <a:lnTo>
                    <a:pt x="0" y="0"/>
                  </a:lnTo>
                  <a:lnTo>
                    <a:pt x="0" y="568731"/>
                  </a:lnTo>
                  <a:lnTo>
                    <a:pt x="19850" y="532726"/>
                  </a:lnTo>
                  <a:lnTo>
                    <a:pt x="19850" y="36017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6017"/>
                  </a:lnTo>
                  <a:lnTo>
                    <a:pt x="19862" y="40144"/>
                  </a:lnTo>
                  <a:lnTo>
                    <a:pt x="46215" y="47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6" name="object 276"/>
          <p:cNvGrpSpPr/>
          <p:nvPr/>
        </p:nvGrpSpPr>
        <p:grpSpPr>
          <a:xfrm>
            <a:off x="5311512" y="3421767"/>
            <a:ext cx="72390" cy="568960"/>
            <a:chOff x="5311512" y="3421767"/>
            <a:chExt cx="72390" cy="568960"/>
          </a:xfrm>
        </p:grpSpPr>
        <p:sp>
          <p:nvSpPr>
            <p:cNvPr id="277" name="object 277"/>
            <p:cNvSpPr/>
            <p:nvPr/>
          </p:nvSpPr>
          <p:spPr>
            <a:xfrm>
              <a:off x="5344155" y="3954288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19"/>
                  </a:moveTo>
                  <a:lnTo>
                    <a:pt x="39146" y="35979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9146" y="3621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5344155" y="3953295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983"/>
                  </a:moveTo>
                  <a:lnTo>
                    <a:pt x="39146" y="35840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5344155" y="3951541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5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5344155" y="394907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0"/>
                  </a:moveTo>
                  <a:lnTo>
                    <a:pt x="39146" y="35242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0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5344155" y="3945898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406"/>
                  </a:moveTo>
                  <a:lnTo>
                    <a:pt x="39146" y="34772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6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5344155" y="3941990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674"/>
                  </a:moveTo>
                  <a:lnTo>
                    <a:pt x="39146" y="34214"/>
                  </a:lnTo>
                  <a:lnTo>
                    <a:pt x="0" y="0"/>
                  </a:lnTo>
                  <a:lnTo>
                    <a:pt x="0" y="3901"/>
                  </a:lnTo>
                  <a:lnTo>
                    <a:pt x="39146" y="38674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5344155" y="393733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63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62"/>
                  </a:lnTo>
                  <a:lnTo>
                    <a:pt x="39146" y="3886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5344155" y="393179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2739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5344155" y="392533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801"/>
                  </a:lnTo>
                  <a:lnTo>
                    <a:pt x="0" y="0"/>
                  </a:lnTo>
                  <a:lnTo>
                    <a:pt x="0" y="6468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5344155" y="391779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5344155" y="3908913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76"/>
                  </a:moveTo>
                  <a:lnTo>
                    <a:pt x="39146" y="29411"/>
                  </a:lnTo>
                  <a:lnTo>
                    <a:pt x="0" y="0"/>
                  </a:lnTo>
                  <a:lnTo>
                    <a:pt x="0" y="8881"/>
                  </a:lnTo>
                  <a:lnTo>
                    <a:pt x="39146" y="3957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5344155" y="3898167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160"/>
                  </a:moveTo>
                  <a:lnTo>
                    <a:pt x="39146" y="27849"/>
                  </a:lnTo>
                  <a:lnTo>
                    <a:pt x="0" y="0"/>
                  </a:lnTo>
                  <a:lnTo>
                    <a:pt x="0" y="10749"/>
                  </a:lnTo>
                  <a:lnTo>
                    <a:pt x="39146" y="4016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5344155" y="3884887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17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5344155" y="3867183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629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698"/>
                  </a:lnTo>
                  <a:lnTo>
                    <a:pt x="39146" y="43629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5344155" y="38408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4">
                  <a:moveTo>
                    <a:pt x="39146" y="49703"/>
                  </a:moveTo>
                  <a:lnTo>
                    <a:pt x="39146" y="19527"/>
                  </a:lnTo>
                  <a:lnTo>
                    <a:pt x="0" y="0"/>
                  </a:lnTo>
                  <a:lnTo>
                    <a:pt x="0" y="26352"/>
                  </a:lnTo>
                  <a:lnTo>
                    <a:pt x="39146" y="49703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5344155" y="3753704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3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2"/>
                  </a:lnTo>
                  <a:lnTo>
                    <a:pt x="39146" y="10666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5344155" y="3726101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896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5344155" y="3705213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85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9"/>
                  </a:lnTo>
                  <a:lnTo>
                    <a:pt x="39146" y="23785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5344155" y="3684734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1"/>
                  </a:moveTo>
                  <a:lnTo>
                    <a:pt x="39146" y="0"/>
                  </a:lnTo>
                  <a:lnTo>
                    <a:pt x="0" y="2718"/>
                  </a:lnTo>
                  <a:lnTo>
                    <a:pt x="0" y="20595"/>
                  </a:lnTo>
                  <a:lnTo>
                    <a:pt x="39146" y="20481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5344155" y="3666309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435"/>
                  </a:moveTo>
                  <a:lnTo>
                    <a:pt x="39146" y="0"/>
                  </a:lnTo>
                  <a:lnTo>
                    <a:pt x="0" y="5042"/>
                  </a:lnTo>
                  <a:lnTo>
                    <a:pt x="0" y="21141"/>
                  </a:lnTo>
                  <a:lnTo>
                    <a:pt x="39146" y="18435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5344155" y="364923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76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119"/>
                  </a:lnTo>
                  <a:lnTo>
                    <a:pt x="39146" y="1707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5344155" y="363297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6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5344155" y="3617409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5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826"/>
                  </a:lnTo>
                  <a:lnTo>
                    <a:pt x="39146" y="1556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5344155" y="3602483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28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0"/>
                  </a:lnTo>
                  <a:lnTo>
                    <a:pt x="39146" y="1492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5344155" y="358810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82"/>
                  </a:moveTo>
                  <a:lnTo>
                    <a:pt x="39146" y="0"/>
                  </a:lnTo>
                  <a:lnTo>
                    <a:pt x="0" y="14940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5344155" y="3574134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6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5344155" y="3560559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82"/>
                  </a:moveTo>
                  <a:lnTo>
                    <a:pt x="39146" y="0"/>
                  </a:lnTo>
                  <a:lnTo>
                    <a:pt x="0" y="18435"/>
                  </a:lnTo>
                  <a:lnTo>
                    <a:pt x="0" y="30289"/>
                  </a:lnTo>
                  <a:lnTo>
                    <a:pt x="39146" y="1358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5344155" y="354724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15"/>
                  </a:moveTo>
                  <a:lnTo>
                    <a:pt x="39146" y="0"/>
                  </a:lnTo>
                  <a:lnTo>
                    <a:pt x="0" y="20125"/>
                  </a:lnTo>
                  <a:lnTo>
                    <a:pt x="0" y="31751"/>
                  </a:lnTo>
                  <a:lnTo>
                    <a:pt x="39146" y="13315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5344155" y="353422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22"/>
                  </a:moveTo>
                  <a:lnTo>
                    <a:pt x="39146" y="0"/>
                  </a:lnTo>
                  <a:lnTo>
                    <a:pt x="0" y="21763"/>
                  </a:lnTo>
                  <a:lnTo>
                    <a:pt x="0" y="33148"/>
                  </a:lnTo>
                  <a:lnTo>
                    <a:pt x="39146" y="1302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5344155" y="3521461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7"/>
                  </a:moveTo>
                  <a:lnTo>
                    <a:pt x="39146" y="0"/>
                  </a:lnTo>
                  <a:lnTo>
                    <a:pt x="0" y="23390"/>
                  </a:lnTo>
                  <a:lnTo>
                    <a:pt x="0" y="34533"/>
                  </a:lnTo>
                  <a:lnTo>
                    <a:pt x="39146" y="12757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5344155" y="350893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7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5344155" y="349643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3"/>
                  </a:moveTo>
                  <a:lnTo>
                    <a:pt x="39146" y="0"/>
                  </a:lnTo>
                  <a:lnTo>
                    <a:pt x="0" y="26566"/>
                  </a:lnTo>
                  <a:lnTo>
                    <a:pt x="0" y="37481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5344155" y="348407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5344155" y="347180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73"/>
                  </a:moveTo>
                  <a:lnTo>
                    <a:pt x="39146" y="0"/>
                  </a:lnTo>
                  <a:lnTo>
                    <a:pt x="0" y="29677"/>
                  </a:lnTo>
                  <a:lnTo>
                    <a:pt x="0" y="40389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5344155" y="3459577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3"/>
                  </a:moveTo>
                  <a:lnTo>
                    <a:pt x="39146" y="0"/>
                  </a:lnTo>
                  <a:lnTo>
                    <a:pt x="0" y="31215"/>
                  </a:lnTo>
                  <a:lnTo>
                    <a:pt x="0" y="41901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5344155" y="344737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197"/>
                  </a:moveTo>
                  <a:lnTo>
                    <a:pt x="39146" y="0"/>
                  </a:lnTo>
                  <a:lnTo>
                    <a:pt x="0" y="32766"/>
                  </a:lnTo>
                  <a:lnTo>
                    <a:pt x="0" y="43425"/>
                  </a:lnTo>
                  <a:lnTo>
                    <a:pt x="39146" y="12197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5344155" y="343474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5311508" y="342177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499491"/>
                  </a:moveTo>
                  <a:lnTo>
                    <a:pt x="0" y="530682"/>
                  </a:lnTo>
                  <a:lnTo>
                    <a:pt x="0" y="568744"/>
                  </a:lnTo>
                  <a:lnTo>
                    <a:pt x="32639" y="532726"/>
                  </a:lnTo>
                  <a:lnTo>
                    <a:pt x="32639" y="499491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6017"/>
                  </a:lnTo>
                  <a:lnTo>
                    <a:pt x="32639" y="47358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5311512" y="3877008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4">
                  <a:moveTo>
                    <a:pt x="32642" y="44242"/>
                  </a:moveTo>
                  <a:lnTo>
                    <a:pt x="32642" y="0"/>
                  </a:lnTo>
                  <a:lnTo>
                    <a:pt x="0" y="24787"/>
                  </a:lnTo>
                  <a:lnTo>
                    <a:pt x="0" y="75445"/>
                  </a:lnTo>
                  <a:lnTo>
                    <a:pt x="32642" y="4424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5311512" y="3722310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693"/>
                  </a:moveTo>
                  <a:lnTo>
                    <a:pt x="32642" y="0"/>
                  </a:lnTo>
                  <a:lnTo>
                    <a:pt x="0" y="2337"/>
                  </a:lnTo>
                  <a:lnTo>
                    <a:pt x="0" y="179481"/>
                  </a:lnTo>
                  <a:lnTo>
                    <a:pt x="32642" y="15469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5311512" y="3643053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4">
                  <a:moveTo>
                    <a:pt x="32642" y="79245"/>
                  </a:moveTo>
                  <a:lnTo>
                    <a:pt x="32642" y="7991"/>
                  </a:lnTo>
                  <a:lnTo>
                    <a:pt x="0" y="0"/>
                  </a:lnTo>
                  <a:lnTo>
                    <a:pt x="0" y="81596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5311512" y="3421767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73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21282"/>
                  </a:lnTo>
                  <a:lnTo>
                    <a:pt x="32642" y="229273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9" name="object 319"/>
          <p:cNvGrpSpPr/>
          <p:nvPr/>
        </p:nvGrpSpPr>
        <p:grpSpPr>
          <a:xfrm>
            <a:off x="5506001" y="3421767"/>
            <a:ext cx="745490" cy="568960"/>
            <a:chOff x="5506001" y="3421767"/>
            <a:chExt cx="745490" cy="568960"/>
          </a:xfrm>
        </p:grpSpPr>
        <p:sp>
          <p:nvSpPr>
            <p:cNvPr id="320" name="object 320"/>
            <p:cNvSpPr/>
            <p:nvPr/>
          </p:nvSpPr>
          <p:spPr>
            <a:xfrm>
              <a:off x="5506001" y="381393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2"/>
                  </a:moveTo>
                  <a:lnTo>
                    <a:pt x="0" y="176521"/>
                  </a:lnTo>
                  <a:lnTo>
                    <a:pt x="745091" y="1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5506001" y="381339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3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5506001" y="381235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2"/>
                  </a:moveTo>
                  <a:lnTo>
                    <a:pt x="745091" y="0"/>
                  </a:lnTo>
                  <a:lnTo>
                    <a:pt x="0" y="173954"/>
                  </a:lnTo>
                  <a:lnTo>
                    <a:pt x="0" y="176698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5506001" y="3810932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2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5506001" y="3809179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89">
                  <a:moveTo>
                    <a:pt x="745091" y="1753"/>
                  </a:moveTo>
                  <a:lnTo>
                    <a:pt x="745091" y="0"/>
                  </a:lnTo>
                  <a:lnTo>
                    <a:pt x="0" y="168757"/>
                  </a:lnTo>
                  <a:lnTo>
                    <a:pt x="0" y="173370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5506001" y="3807118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57"/>
                  </a:moveTo>
                  <a:lnTo>
                    <a:pt x="745091" y="0"/>
                  </a:lnTo>
                  <a:lnTo>
                    <a:pt x="0" y="165376"/>
                  </a:lnTo>
                  <a:lnTo>
                    <a:pt x="0" y="170814"/>
                  </a:lnTo>
                  <a:lnTo>
                    <a:pt x="745091" y="2057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5506001" y="380472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5506001" y="380198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965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5506001" y="379885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7"/>
                  </a:lnTo>
                  <a:lnTo>
                    <a:pt x="0" y="160091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5506001" y="379523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2"/>
                  </a:moveTo>
                  <a:lnTo>
                    <a:pt x="745091" y="0"/>
                  </a:lnTo>
                  <a:lnTo>
                    <a:pt x="0" y="145912"/>
                  </a:lnTo>
                  <a:lnTo>
                    <a:pt x="0" y="155479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5506001" y="379100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9000"/>
                  </a:lnTo>
                  <a:lnTo>
                    <a:pt x="0" y="150143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5506001" y="378600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79"/>
                  </a:lnTo>
                  <a:lnTo>
                    <a:pt x="0" y="144006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5506001" y="3779838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62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1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5506001" y="377192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15"/>
                  </a:moveTo>
                  <a:lnTo>
                    <a:pt x="745091" y="0"/>
                  </a:lnTo>
                  <a:lnTo>
                    <a:pt x="0" y="107769"/>
                  </a:lnTo>
                  <a:lnTo>
                    <a:pt x="0" y="128620"/>
                  </a:lnTo>
                  <a:lnTo>
                    <a:pt x="745091" y="7915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5506001" y="376069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5506001" y="372458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9"/>
                  </a:lnTo>
                  <a:lnTo>
                    <a:pt x="0" y="125469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5506001" y="3715813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882"/>
                  </a:lnTo>
                  <a:lnTo>
                    <a:pt x="0" y="39019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5506001" y="3708586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4027"/>
                  </a:lnTo>
                  <a:lnTo>
                    <a:pt x="0" y="23111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5506001" y="369509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3"/>
                  </a:moveTo>
                  <a:lnTo>
                    <a:pt x="745091" y="6847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9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5506001" y="3683134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2"/>
                  </a:moveTo>
                  <a:lnTo>
                    <a:pt x="745091" y="1880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5506001" y="366169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22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5506001" y="3645498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5506001" y="3629554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1"/>
                  </a:lnTo>
                  <a:lnTo>
                    <a:pt x="0" y="0"/>
                  </a:lnTo>
                  <a:lnTo>
                    <a:pt x="0" y="15944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5506001" y="361385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3"/>
                  </a:moveTo>
                  <a:lnTo>
                    <a:pt x="745091" y="57276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5506001" y="3598397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39"/>
                  </a:moveTo>
                  <a:lnTo>
                    <a:pt x="745091" y="66869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3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5506001" y="358297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94"/>
                  </a:moveTo>
                  <a:lnTo>
                    <a:pt x="745091" y="76450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94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5506001" y="356736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2"/>
                  </a:moveTo>
                  <a:lnTo>
                    <a:pt x="745091" y="86144"/>
                  </a:lnTo>
                  <a:lnTo>
                    <a:pt x="0" y="0"/>
                  </a:lnTo>
                  <a:lnTo>
                    <a:pt x="0" y="15601"/>
                  </a:lnTo>
                  <a:lnTo>
                    <a:pt x="745091" y="9205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5506001" y="3551491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2014"/>
                  </a:moveTo>
                  <a:lnTo>
                    <a:pt x="745091" y="95991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2014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5506001" y="3534954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5506001" y="351712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96"/>
                  </a:moveTo>
                  <a:lnTo>
                    <a:pt x="745091" y="117336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96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5506001" y="3496670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81"/>
                  </a:moveTo>
                  <a:lnTo>
                    <a:pt x="745091" y="130031"/>
                  </a:lnTo>
                  <a:lnTo>
                    <a:pt x="0" y="0"/>
                  </a:lnTo>
                  <a:lnTo>
                    <a:pt x="0" y="20457"/>
                  </a:lnTo>
                  <a:lnTo>
                    <a:pt x="745091" y="137781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5506001" y="3421767"/>
              <a:ext cx="745490" cy="205104"/>
            </a:xfrm>
            <a:custGeom>
              <a:avLst/>
              <a:gdLst/>
              <a:ahLst/>
              <a:cxnLst/>
              <a:rect l="l" t="t" r="r" b="b"/>
              <a:pathLst>
                <a:path w="745489" h="205104">
                  <a:moveTo>
                    <a:pt x="745091" y="204930"/>
                  </a:moveTo>
                  <a:lnTo>
                    <a:pt x="745091" y="176533"/>
                  </a:lnTo>
                  <a:lnTo>
                    <a:pt x="0" y="0"/>
                  </a:lnTo>
                  <a:lnTo>
                    <a:pt x="0" y="74899"/>
                  </a:lnTo>
                  <a:lnTo>
                    <a:pt x="745091" y="20493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2" name="object 352"/>
          <p:cNvSpPr/>
          <p:nvPr/>
        </p:nvSpPr>
        <p:spPr>
          <a:xfrm>
            <a:off x="1755660" y="3421734"/>
            <a:ext cx="46355" cy="36195"/>
          </a:xfrm>
          <a:custGeom>
            <a:avLst/>
            <a:gdLst/>
            <a:ahLst/>
            <a:cxnLst/>
            <a:rect l="l" t="t" r="r" b="b"/>
            <a:pathLst>
              <a:path w="46355" h="36195">
                <a:moveTo>
                  <a:pt x="19850" y="36042"/>
                </a:moveTo>
                <a:lnTo>
                  <a:pt x="0" y="0"/>
                </a:lnTo>
                <a:lnTo>
                  <a:pt x="19850" y="36042"/>
                </a:lnTo>
                <a:close/>
              </a:path>
              <a:path w="46355" h="36195">
                <a:moveTo>
                  <a:pt x="46215" y="0"/>
                </a:moveTo>
                <a:lnTo>
                  <a:pt x="19862" y="36017"/>
                </a:lnTo>
                <a:lnTo>
                  <a:pt x="46215" y="3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311512" y="3421729"/>
            <a:ext cx="33020" cy="36195"/>
          </a:xfrm>
          <a:custGeom>
            <a:avLst/>
            <a:gdLst/>
            <a:ahLst/>
            <a:cxnLst/>
            <a:rect l="l" t="t" r="r" b="b"/>
            <a:pathLst>
              <a:path w="33020" h="36195">
                <a:moveTo>
                  <a:pt x="32642" y="36054"/>
                </a:moveTo>
                <a:lnTo>
                  <a:pt x="0" y="0"/>
                </a:lnTo>
                <a:lnTo>
                  <a:pt x="32642" y="36054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801890" y="3421725"/>
            <a:ext cx="293370" cy="635"/>
          </a:xfrm>
          <a:custGeom>
            <a:avLst/>
            <a:gdLst/>
            <a:ahLst/>
            <a:cxnLst/>
            <a:rect l="l" t="t" r="r" b="b"/>
            <a:pathLst>
              <a:path w="293369" h="635">
                <a:moveTo>
                  <a:pt x="0" y="38"/>
                </a:moveTo>
                <a:lnTo>
                  <a:pt x="292801" y="38"/>
                </a:lnTo>
                <a:lnTo>
                  <a:pt x="0" y="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2170782" y="3421725"/>
            <a:ext cx="2961640" cy="635"/>
          </a:xfrm>
          <a:custGeom>
            <a:avLst/>
            <a:gdLst/>
            <a:ahLst/>
            <a:cxnLst/>
            <a:rect l="l" t="t" r="r" b="b"/>
            <a:pathLst>
              <a:path w="2961640" h="635">
                <a:moveTo>
                  <a:pt x="0" y="38"/>
                </a:moveTo>
                <a:lnTo>
                  <a:pt x="2961240" y="38"/>
                </a:lnTo>
                <a:lnTo>
                  <a:pt x="0" y="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208104" y="3421734"/>
            <a:ext cx="175260" cy="36195"/>
          </a:xfrm>
          <a:custGeom>
            <a:avLst/>
            <a:gdLst/>
            <a:ahLst/>
            <a:cxnLst/>
            <a:rect l="l" t="t" r="r" b="b"/>
            <a:pathLst>
              <a:path w="175260" h="36195">
                <a:moveTo>
                  <a:pt x="103403" y="0"/>
                </a:moveTo>
                <a:lnTo>
                  <a:pt x="0" y="0"/>
                </a:lnTo>
                <a:lnTo>
                  <a:pt x="103403" y="38"/>
                </a:lnTo>
                <a:close/>
              </a:path>
              <a:path w="175260" h="36195">
                <a:moveTo>
                  <a:pt x="175196" y="0"/>
                </a:moveTo>
                <a:lnTo>
                  <a:pt x="136042" y="36017"/>
                </a:lnTo>
                <a:lnTo>
                  <a:pt x="175196" y="3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505996" y="3421734"/>
            <a:ext cx="745490" cy="177165"/>
          </a:xfrm>
          <a:custGeom>
            <a:avLst/>
            <a:gdLst/>
            <a:ahLst/>
            <a:cxnLst/>
            <a:rect l="l" t="t" r="r" b="b"/>
            <a:pathLst>
              <a:path w="745489" h="177164">
                <a:moveTo>
                  <a:pt x="745083" y="176568"/>
                </a:moveTo>
                <a:lnTo>
                  <a:pt x="0" y="0"/>
                </a:lnTo>
                <a:lnTo>
                  <a:pt x="745083" y="17656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8" name="object 358"/>
          <p:cNvGrpSpPr/>
          <p:nvPr/>
        </p:nvGrpSpPr>
        <p:grpSpPr>
          <a:xfrm>
            <a:off x="1651000" y="3421725"/>
            <a:ext cx="151130" cy="568960"/>
            <a:chOff x="1651000" y="3421725"/>
            <a:chExt cx="151130" cy="568960"/>
          </a:xfrm>
        </p:grpSpPr>
        <p:sp>
          <p:nvSpPr>
            <p:cNvPr id="359" name="object 359"/>
            <p:cNvSpPr/>
            <p:nvPr/>
          </p:nvSpPr>
          <p:spPr>
            <a:xfrm>
              <a:off x="1651000" y="3421725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1651000" y="3421941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1651000" y="3423071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04664" y="194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1651000" y="3425015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1651000" y="3427582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31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04664" y="317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1651000" y="343077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651000" y="343454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1651000" y="3438865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651000" y="3443795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1651000" y="344934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1651000" y="34556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1651000" y="34625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1651000" y="347056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1651000" y="347959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651000" y="348978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1651000" y="350138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1651000" y="351413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1651000" y="352659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651000" y="35381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1651000" y="354838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1651000" y="355718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1651000" y="35652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651000" y="357298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1651000" y="357986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1651000" y="3586835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1651000" y="359416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651000" y="360190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651000" y="360978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651000" y="3623288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1651000" y="365376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1651000" y="366299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1651000" y="367129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1651000" y="36791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1651000" y="368491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1651000" y="369075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1651005" y="36966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651000" y="37024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651000" y="370831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1651000" y="371410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1651000" y="37198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1651000" y="37258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1651000" y="373263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1651000" y="373940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1651000" y="374614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1651000" y="375443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1651000" y="376300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1651000" y="377194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1651000" y="378247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1651000" y="379308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1651000" y="380481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1651000" y="38166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1651000" y="38287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1651000" y="384092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1651000" y="385307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1651000" y="38655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1651000" y="3878178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1651000" y="3891061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1651000" y="390447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1651000" y="3919039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1651005" y="3936230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1763811" y="3436501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89">
                  <a:moveTo>
                    <a:pt x="11704" y="21242"/>
                  </a:moveTo>
                  <a:lnTo>
                    <a:pt x="0" y="0"/>
                  </a:lnTo>
                  <a:lnTo>
                    <a:pt x="11704" y="21242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1755668" y="3421732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173"/>
                  </a:moveTo>
                  <a:lnTo>
                    <a:pt x="19847" y="36017"/>
                  </a:lnTo>
                  <a:lnTo>
                    <a:pt x="0" y="0"/>
                  </a:lnTo>
                  <a:lnTo>
                    <a:pt x="0" y="1317"/>
                  </a:lnTo>
                  <a:lnTo>
                    <a:pt x="19847" y="37173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1755668" y="342304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57"/>
                  </a:moveTo>
                  <a:lnTo>
                    <a:pt x="19847" y="35855"/>
                  </a:lnTo>
                  <a:lnTo>
                    <a:pt x="0" y="0"/>
                  </a:lnTo>
                  <a:lnTo>
                    <a:pt x="0" y="3672"/>
                  </a:lnTo>
                  <a:lnTo>
                    <a:pt x="19847" y="39057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1755668" y="342671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619"/>
                  </a:moveTo>
                  <a:lnTo>
                    <a:pt x="19847" y="35384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19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1755668" y="3432717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68"/>
                  </a:moveTo>
                  <a:lnTo>
                    <a:pt x="19847" y="34622"/>
                  </a:lnTo>
                  <a:lnTo>
                    <a:pt x="0" y="0"/>
                  </a:lnTo>
                  <a:lnTo>
                    <a:pt x="0" y="8512"/>
                  </a:lnTo>
                  <a:lnTo>
                    <a:pt x="19847" y="42068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/>
            <p:cNvSpPr/>
            <p:nvPr/>
          </p:nvSpPr>
          <p:spPr>
            <a:xfrm>
              <a:off x="1755668" y="344123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630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3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1755668" y="345278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8"/>
                  </a:moveTo>
                  <a:lnTo>
                    <a:pt x="19847" y="32081"/>
                  </a:lnTo>
                  <a:lnTo>
                    <a:pt x="0" y="0"/>
                  </a:lnTo>
                  <a:lnTo>
                    <a:pt x="0" y="15513"/>
                  </a:lnTo>
                  <a:lnTo>
                    <a:pt x="19847" y="45638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1755668" y="3468296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4"/>
                  </a:moveTo>
                  <a:lnTo>
                    <a:pt x="19847" y="30125"/>
                  </a:lnTo>
                  <a:lnTo>
                    <a:pt x="0" y="0"/>
                  </a:lnTo>
                  <a:lnTo>
                    <a:pt x="0" y="21295"/>
                  </a:lnTo>
                  <a:lnTo>
                    <a:pt x="19847" y="48714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1755668" y="3489587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4">
                  <a:moveTo>
                    <a:pt x="19847" y="56476"/>
                  </a:moveTo>
                  <a:lnTo>
                    <a:pt x="19847" y="27431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7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1755668" y="3522847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5">
                  <a:moveTo>
                    <a:pt x="19847" y="152582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2"/>
                  </a:lnTo>
                  <a:lnTo>
                    <a:pt x="19847" y="152582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1755668" y="3670972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4"/>
                  </a:moveTo>
                  <a:lnTo>
                    <a:pt x="19847" y="4460"/>
                  </a:lnTo>
                  <a:lnTo>
                    <a:pt x="0" y="0"/>
                  </a:lnTo>
                  <a:lnTo>
                    <a:pt x="0" y="47189"/>
                  </a:lnTo>
                  <a:lnTo>
                    <a:pt x="19847" y="4566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1755668" y="3716635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0874"/>
                  </a:moveTo>
                  <a:lnTo>
                    <a:pt x="19847" y="0"/>
                  </a:lnTo>
                  <a:lnTo>
                    <a:pt x="0" y="1525"/>
                  </a:lnTo>
                  <a:lnTo>
                    <a:pt x="0" y="36885"/>
                  </a:lnTo>
                  <a:lnTo>
                    <a:pt x="19847" y="30874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1755668" y="3747506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22"/>
                  </a:moveTo>
                  <a:lnTo>
                    <a:pt x="19847" y="0"/>
                  </a:lnTo>
                  <a:lnTo>
                    <a:pt x="0" y="6010"/>
                  </a:lnTo>
                  <a:lnTo>
                    <a:pt x="0" y="35805"/>
                  </a:lnTo>
                  <a:lnTo>
                    <a:pt x="19847" y="2602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1755668" y="377352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1755668" y="3796791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68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6"/>
                  </a:lnTo>
                  <a:lnTo>
                    <a:pt x="19847" y="21268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1755668" y="3818060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33"/>
                  </a:moveTo>
                  <a:lnTo>
                    <a:pt x="19847" y="0"/>
                  </a:lnTo>
                  <a:lnTo>
                    <a:pt x="0" y="16238"/>
                  </a:lnTo>
                  <a:lnTo>
                    <a:pt x="0" y="38943"/>
                  </a:lnTo>
                  <a:lnTo>
                    <a:pt x="19847" y="1983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1755668" y="383788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65"/>
                  </a:moveTo>
                  <a:lnTo>
                    <a:pt x="19847" y="0"/>
                  </a:lnTo>
                  <a:lnTo>
                    <a:pt x="0" y="19109"/>
                  </a:lnTo>
                  <a:lnTo>
                    <a:pt x="0" y="40493"/>
                  </a:lnTo>
                  <a:lnTo>
                    <a:pt x="19847" y="186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1755668" y="3856563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47"/>
                  </a:moveTo>
                  <a:lnTo>
                    <a:pt x="19847" y="0"/>
                  </a:lnTo>
                  <a:lnTo>
                    <a:pt x="0" y="21816"/>
                  </a:lnTo>
                  <a:lnTo>
                    <a:pt x="0" y="42017"/>
                  </a:lnTo>
                  <a:lnTo>
                    <a:pt x="19847" y="1764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1755668" y="387421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57"/>
                  </a:moveTo>
                  <a:lnTo>
                    <a:pt x="19847" y="0"/>
                  </a:lnTo>
                  <a:lnTo>
                    <a:pt x="0" y="24370"/>
                  </a:lnTo>
                  <a:lnTo>
                    <a:pt x="0" y="43454"/>
                  </a:lnTo>
                  <a:lnTo>
                    <a:pt x="19847" y="16657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1755668" y="3890870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68"/>
                  </a:moveTo>
                  <a:lnTo>
                    <a:pt x="19847" y="0"/>
                  </a:lnTo>
                  <a:lnTo>
                    <a:pt x="0" y="26797"/>
                  </a:lnTo>
                  <a:lnTo>
                    <a:pt x="0" y="44851"/>
                  </a:lnTo>
                  <a:lnTo>
                    <a:pt x="19847" y="15768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1755668" y="3906637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00"/>
                  </a:moveTo>
                  <a:lnTo>
                    <a:pt x="19847" y="0"/>
                  </a:lnTo>
                  <a:lnTo>
                    <a:pt x="0" y="29082"/>
                  </a:lnTo>
                  <a:lnTo>
                    <a:pt x="0" y="45918"/>
                  </a:lnTo>
                  <a:lnTo>
                    <a:pt x="19847" y="1470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1755668" y="3921340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79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79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1755668" y="3934727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8"/>
                  </a:lnTo>
                  <a:lnTo>
                    <a:pt x="0" y="46299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1755668" y="3946209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763"/>
                  </a:moveTo>
                  <a:lnTo>
                    <a:pt x="19847" y="0"/>
                  </a:lnTo>
                  <a:lnTo>
                    <a:pt x="0" y="34813"/>
                  </a:lnTo>
                  <a:lnTo>
                    <a:pt x="0" y="43707"/>
                  </a:lnTo>
                  <a:lnTo>
                    <a:pt x="19847" y="7763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1755660" y="3421734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244"/>
                  </a:moveTo>
                  <a:lnTo>
                    <a:pt x="0" y="568185"/>
                  </a:lnTo>
                  <a:lnTo>
                    <a:pt x="0" y="568769"/>
                  </a:lnTo>
                  <a:lnTo>
                    <a:pt x="19850" y="532752"/>
                  </a:lnTo>
                  <a:lnTo>
                    <a:pt x="19850" y="532244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6017"/>
                  </a:lnTo>
                  <a:lnTo>
                    <a:pt x="19862" y="128676"/>
                  </a:lnTo>
                  <a:lnTo>
                    <a:pt x="46215" y="106095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1775524" y="3527828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39">
                  <a:moveTo>
                    <a:pt x="26361" y="136674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7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1775524" y="3664503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89">
                  <a:moveTo>
                    <a:pt x="26361" y="326001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85"/>
                  </a:lnTo>
                  <a:lnTo>
                    <a:pt x="26361" y="32600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6" name="object 446"/>
          <p:cNvGrpSpPr/>
          <p:nvPr/>
        </p:nvGrpSpPr>
        <p:grpSpPr>
          <a:xfrm>
            <a:off x="5311512" y="3421726"/>
            <a:ext cx="33020" cy="568960"/>
            <a:chOff x="5311512" y="3421726"/>
            <a:chExt cx="33020" cy="568960"/>
          </a:xfrm>
        </p:grpSpPr>
        <p:sp>
          <p:nvSpPr>
            <p:cNvPr id="447" name="object 447"/>
            <p:cNvSpPr/>
            <p:nvPr/>
          </p:nvSpPr>
          <p:spPr>
            <a:xfrm>
              <a:off x="5311512" y="3421726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0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32642" y="36230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/>
            <p:cNvSpPr/>
            <p:nvPr/>
          </p:nvSpPr>
          <p:spPr>
            <a:xfrm>
              <a:off x="5311512" y="342196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123"/>
                  </a:moveTo>
                  <a:lnTo>
                    <a:pt x="32642" y="35993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5311512" y="342326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7"/>
                  </a:moveTo>
                  <a:lnTo>
                    <a:pt x="32642" y="35828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7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5311512" y="3425631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471"/>
                  </a:moveTo>
                  <a:lnTo>
                    <a:pt x="32642" y="35523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32642" y="38471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5311512" y="342900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7"/>
                  </a:moveTo>
                  <a:lnTo>
                    <a:pt x="32642" y="35103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5311512" y="343339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4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5311512" y="343887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1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5311512" y="3445508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58"/>
                  </a:moveTo>
                  <a:lnTo>
                    <a:pt x="32642" y="33007"/>
                  </a:lnTo>
                  <a:lnTo>
                    <a:pt x="0" y="0"/>
                  </a:lnTo>
                  <a:lnTo>
                    <a:pt x="0" y="7941"/>
                  </a:lnTo>
                  <a:lnTo>
                    <a:pt x="32642" y="3995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5311512" y="345345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300"/>
                  </a:moveTo>
                  <a:lnTo>
                    <a:pt x="32642" y="32004"/>
                  </a:lnTo>
                  <a:lnTo>
                    <a:pt x="0" y="0"/>
                  </a:lnTo>
                  <a:lnTo>
                    <a:pt x="0" y="9504"/>
                  </a:lnTo>
                  <a:lnTo>
                    <a:pt x="32642" y="40300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5311512" y="346296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33"/>
                  </a:moveTo>
                  <a:lnTo>
                    <a:pt x="32642" y="30795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3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5311512" y="347445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799"/>
                  </a:moveTo>
                  <a:lnTo>
                    <a:pt x="32642" y="29347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79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5311512" y="3488707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769"/>
                  </a:moveTo>
                  <a:lnTo>
                    <a:pt x="32642" y="27530"/>
                  </a:lnTo>
                  <a:lnTo>
                    <a:pt x="0" y="0"/>
                  </a:lnTo>
                  <a:lnTo>
                    <a:pt x="0" y="18587"/>
                  </a:lnTo>
                  <a:lnTo>
                    <a:pt x="32642" y="43769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5311512" y="3507294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8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5311512" y="3533531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4">
                  <a:moveTo>
                    <a:pt x="32642" y="132430"/>
                  </a:moveTo>
                  <a:lnTo>
                    <a:pt x="32642" y="21864"/>
                  </a:lnTo>
                  <a:lnTo>
                    <a:pt x="0" y="0"/>
                  </a:lnTo>
                  <a:lnTo>
                    <a:pt x="0" y="126611"/>
                  </a:lnTo>
                  <a:lnTo>
                    <a:pt x="32642" y="132430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5311512" y="3660147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5360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60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5311512" y="3693965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40"/>
                  </a:moveTo>
                  <a:lnTo>
                    <a:pt x="32642" y="1537"/>
                  </a:lnTo>
                  <a:lnTo>
                    <a:pt x="0" y="0"/>
                  </a:lnTo>
                  <a:lnTo>
                    <a:pt x="0" y="26682"/>
                  </a:lnTo>
                  <a:lnTo>
                    <a:pt x="32642" y="2484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5311512" y="3718800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719"/>
                  </a:moveTo>
                  <a:lnTo>
                    <a:pt x="32642" y="0"/>
                  </a:lnTo>
                  <a:lnTo>
                    <a:pt x="0" y="1842"/>
                  </a:lnTo>
                  <a:lnTo>
                    <a:pt x="0" y="24420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5311512" y="3738518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8"/>
                  </a:moveTo>
                  <a:lnTo>
                    <a:pt x="32642" y="0"/>
                  </a:lnTo>
                  <a:lnTo>
                    <a:pt x="0" y="4701"/>
                  </a:lnTo>
                  <a:lnTo>
                    <a:pt x="0" y="24903"/>
                  </a:lnTo>
                  <a:lnTo>
                    <a:pt x="32642" y="17648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5311512" y="3756170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76"/>
                  </a:moveTo>
                  <a:lnTo>
                    <a:pt x="32642" y="0"/>
                  </a:lnTo>
                  <a:lnTo>
                    <a:pt x="0" y="7255"/>
                  </a:lnTo>
                  <a:lnTo>
                    <a:pt x="0" y="25907"/>
                  </a:lnTo>
                  <a:lnTo>
                    <a:pt x="32642" y="16276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5311512" y="3772456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5"/>
                  </a:moveTo>
                  <a:lnTo>
                    <a:pt x="32642" y="0"/>
                  </a:lnTo>
                  <a:lnTo>
                    <a:pt x="0" y="9618"/>
                  </a:lnTo>
                  <a:lnTo>
                    <a:pt x="0" y="27113"/>
                  </a:lnTo>
                  <a:lnTo>
                    <a:pt x="32642" y="15285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5311512" y="378773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59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5311512" y="3802239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50"/>
                  </a:lnTo>
                  <a:lnTo>
                    <a:pt x="0" y="29844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5311512" y="381612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5"/>
                  </a:moveTo>
                  <a:lnTo>
                    <a:pt x="32642" y="0"/>
                  </a:lnTo>
                  <a:lnTo>
                    <a:pt x="0" y="15956"/>
                  </a:lnTo>
                  <a:lnTo>
                    <a:pt x="0" y="31255"/>
                  </a:lnTo>
                  <a:lnTo>
                    <a:pt x="32642" y="13365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5311512" y="382949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60"/>
                  </a:moveTo>
                  <a:lnTo>
                    <a:pt x="32642" y="0"/>
                  </a:lnTo>
                  <a:lnTo>
                    <a:pt x="0" y="17889"/>
                  </a:lnTo>
                  <a:lnTo>
                    <a:pt x="0" y="32729"/>
                  </a:lnTo>
                  <a:lnTo>
                    <a:pt x="32642" y="12960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5311512" y="3842454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92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89"/>
                  </a:lnTo>
                  <a:lnTo>
                    <a:pt x="32642" y="1259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5311512" y="3855043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0"/>
                  </a:moveTo>
                  <a:lnTo>
                    <a:pt x="32642" y="0"/>
                  </a:lnTo>
                  <a:lnTo>
                    <a:pt x="0" y="21597"/>
                  </a:lnTo>
                  <a:lnTo>
                    <a:pt x="0" y="35637"/>
                  </a:lnTo>
                  <a:lnTo>
                    <a:pt x="32642" y="1226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5311512" y="386730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68"/>
                  </a:moveTo>
                  <a:lnTo>
                    <a:pt x="32642" y="0"/>
                  </a:lnTo>
                  <a:lnTo>
                    <a:pt x="0" y="23376"/>
                  </a:lnTo>
                  <a:lnTo>
                    <a:pt x="0" y="37086"/>
                  </a:lnTo>
                  <a:lnTo>
                    <a:pt x="32642" y="1196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5311512" y="3879267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78"/>
                  </a:moveTo>
                  <a:lnTo>
                    <a:pt x="32642" y="0"/>
                  </a:lnTo>
                  <a:lnTo>
                    <a:pt x="0" y="25117"/>
                  </a:lnTo>
                  <a:lnTo>
                    <a:pt x="0" y="38598"/>
                  </a:lnTo>
                  <a:lnTo>
                    <a:pt x="32642" y="1177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5311512" y="3891040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11562"/>
                  </a:moveTo>
                  <a:lnTo>
                    <a:pt x="32642" y="0"/>
                  </a:lnTo>
                  <a:lnTo>
                    <a:pt x="0" y="26820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5311512" y="3902602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70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5311512" y="3913936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6"/>
                  </a:lnTo>
                  <a:lnTo>
                    <a:pt x="0" y="42855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5311512" y="3925039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750"/>
                  </a:lnTo>
                  <a:lnTo>
                    <a:pt x="0" y="44379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5311512" y="3936064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350"/>
                  </a:lnTo>
                  <a:lnTo>
                    <a:pt x="0" y="45306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5311512" y="394650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79"/>
                  </a:moveTo>
                  <a:lnTo>
                    <a:pt x="32642" y="0"/>
                  </a:lnTo>
                  <a:lnTo>
                    <a:pt x="0" y="34861"/>
                  </a:lnTo>
                  <a:lnTo>
                    <a:pt x="0" y="43998"/>
                  </a:lnTo>
                  <a:lnTo>
                    <a:pt x="32642" y="7979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1" name="object 481"/>
          <p:cNvSpPr/>
          <p:nvPr/>
        </p:nvSpPr>
        <p:spPr>
          <a:xfrm>
            <a:off x="1801890" y="3421725"/>
            <a:ext cx="293370" cy="635"/>
          </a:xfrm>
          <a:custGeom>
            <a:avLst/>
            <a:gdLst/>
            <a:ahLst/>
            <a:cxnLst/>
            <a:rect l="l" t="t" r="r" b="b"/>
            <a:pathLst>
              <a:path w="293369" h="635">
                <a:moveTo>
                  <a:pt x="0" y="215"/>
                </a:moveTo>
                <a:lnTo>
                  <a:pt x="292801" y="215"/>
                </a:lnTo>
                <a:lnTo>
                  <a:pt x="292801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170782" y="3421725"/>
            <a:ext cx="2961640" cy="635"/>
          </a:xfrm>
          <a:custGeom>
            <a:avLst/>
            <a:gdLst/>
            <a:ahLst/>
            <a:cxnLst/>
            <a:rect l="l" t="t" r="r" b="b"/>
            <a:pathLst>
              <a:path w="2961640" h="635">
                <a:moveTo>
                  <a:pt x="0" y="215"/>
                </a:moveTo>
                <a:lnTo>
                  <a:pt x="2961240" y="215"/>
                </a:lnTo>
                <a:lnTo>
                  <a:pt x="2961240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5208114" y="3421725"/>
            <a:ext cx="103505" cy="635"/>
          </a:xfrm>
          <a:custGeom>
            <a:avLst/>
            <a:gdLst/>
            <a:ahLst/>
            <a:cxnLst/>
            <a:rect l="l" t="t" r="r" b="b"/>
            <a:pathLst>
              <a:path w="103504" h="635">
                <a:moveTo>
                  <a:pt x="0" y="215"/>
                </a:moveTo>
                <a:lnTo>
                  <a:pt x="103396" y="215"/>
                </a:lnTo>
                <a:lnTo>
                  <a:pt x="103396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801890" y="3421941"/>
            <a:ext cx="293370" cy="1270"/>
          </a:xfrm>
          <a:custGeom>
            <a:avLst/>
            <a:gdLst/>
            <a:ahLst/>
            <a:cxnLst/>
            <a:rect l="l" t="t" r="r" b="b"/>
            <a:pathLst>
              <a:path w="293369" h="1270">
                <a:moveTo>
                  <a:pt x="0" y="1130"/>
                </a:moveTo>
                <a:lnTo>
                  <a:pt x="292801" y="1130"/>
                </a:lnTo>
                <a:lnTo>
                  <a:pt x="292801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170782" y="3421941"/>
            <a:ext cx="2961640" cy="1270"/>
          </a:xfrm>
          <a:custGeom>
            <a:avLst/>
            <a:gdLst/>
            <a:ahLst/>
            <a:cxnLst/>
            <a:rect l="l" t="t" r="r" b="b"/>
            <a:pathLst>
              <a:path w="2961640" h="1270">
                <a:moveTo>
                  <a:pt x="0" y="1130"/>
                </a:moveTo>
                <a:lnTo>
                  <a:pt x="2961240" y="1130"/>
                </a:lnTo>
                <a:lnTo>
                  <a:pt x="2961240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5208114" y="3421941"/>
            <a:ext cx="103505" cy="1270"/>
          </a:xfrm>
          <a:custGeom>
            <a:avLst/>
            <a:gdLst/>
            <a:ahLst/>
            <a:cxnLst/>
            <a:rect l="l" t="t" r="r" b="b"/>
            <a:pathLst>
              <a:path w="103504" h="1270">
                <a:moveTo>
                  <a:pt x="0" y="1130"/>
                </a:moveTo>
                <a:lnTo>
                  <a:pt x="103396" y="1130"/>
                </a:lnTo>
                <a:lnTo>
                  <a:pt x="103396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801890" y="3423071"/>
            <a:ext cx="293370" cy="2540"/>
          </a:xfrm>
          <a:custGeom>
            <a:avLst/>
            <a:gdLst/>
            <a:ahLst/>
            <a:cxnLst/>
            <a:rect l="l" t="t" r="r" b="b"/>
            <a:pathLst>
              <a:path w="293369" h="2539">
                <a:moveTo>
                  <a:pt x="0" y="1943"/>
                </a:moveTo>
                <a:lnTo>
                  <a:pt x="292801" y="1943"/>
                </a:lnTo>
                <a:lnTo>
                  <a:pt x="292801" y="0"/>
                </a:lnTo>
                <a:lnTo>
                  <a:pt x="0" y="0"/>
                </a:lnTo>
                <a:lnTo>
                  <a:pt x="0" y="1943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170782" y="3423071"/>
            <a:ext cx="2961640" cy="2540"/>
          </a:xfrm>
          <a:custGeom>
            <a:avLst/>
            <a:gdLst/>
            <a:ahLst/>
            <a:cxnLst/>
            <a:rect l="l" t="t" r="r" b="b"/>
            <a:pathLst>
              <a:path w="2961640" h="2539">
                <a:moveTo>
                  <a:pt x="0" y="1943"/>
                </a:moveTo>
                <a:lnTo>
                  <a:pt x="2961240" y="1943"/>
                </a:lnTo>
                <a:lnTo>
                  <a:pt x="2961240" y="0"/>
                </a:lnTo>
                <a:lnTo>
                  <a:pt x="0" y="0"/>
                </a:lnTo>
                <a:lnTo>
                  <a:pt x="0" y="1943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5208114" y="3423071"/>
            <a:ext cx="103505" cy="2540"/>
          </a:xfrm>
          <a:custGeom>
            <a:avLst/>
            <a:gdLst/>
            <a:ahLst/>
            <a:cxnLst/>
            <a:rect l="l" t="t" r="r" b="b"/>
            <a:pathLst>
              <a:path w="103504" h="2539">
                <a:moveTo>
                  <a:pt x="0" y="1943"/>
                </a:moveTo>
                <a:lnTo>
                  <a:pt x="103396" y="1943"/>
                </a:lnTo>
                <a:lnTo>
                  <a:pt x="103396" y="0"/>
                </a:lnTo>
                <a:lnTo>
                  <a:pt x="0" y="0"/>
                </a:lnTo>
                <a:lnTo>
                  <a:pt x="0" y="1943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801890" y="3425016"/>
            <a:ext cx="293370" cy="3175"/>
          </a:xfrm>
          <a:custGeom>
            <a:avLst/>
            <a:gdLst/>
            <a:ahLst/>
            <a:cxnLst/>
            <a:rect l="l" t="t" r="r" b="b"/>
            <a:pathLst>
              <a:path w="293369" h="3175">
                <a:moveTo>
                  <a:pt x="0" y="2566"/>
                </a:moveTo>
                <a:lnTo>
                  <a:pt x="292801" y="2566"/>
                </a:lnTo>
                <a:lnTo>
                  <a:pt x="292801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170782" y="3425016"/>
            <a:ext cx="2961640" cy="3175"/>
          </a:xfrm>
          <a:custGeom>
            <a:avLst/>
            <a:gdLst/>
            <a:ahLst/>
            <a:cxnLst/>
            <a:rect l="l" t="t" r="r" b="b"/>
            <a:pathLst>
              <a:path w="2961640" h="3175">
                <a:moveTo>
                  <a:pt x="0" y="2566"/>
                </a:moveTo>
                <a:lnTo>
                  <a:pt x="2961240" y="2566"/>
                </a:lnTo>
                <a:lnTo>
                  <a:pt x="2961240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5208114" y="3425016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2566"/>
                </a:moveTo>
                <a:lnTo>
                  <a:pt x="103396" y="2566"/>
                </a:lnTo>
                <a:lnTo>
                  <a:pt x="103396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801890" y="3427582"/>
            <a:ext cx="293370" cy="3175"/>
          </a:xfrm>
          <a:custGeom>
            <a:avLst/>
            <a:gdLst/>
            <a:ahLst/>
            <a:cxnLst/>
            <a:rect l="l" t="t" r="r" b="b"/>
            <a:pathLst>
              <a:path w="293369" h="3175">
                <a:moveTo>
                  <a:pt x="0" y="3176"/>
                </a:moveTo>
                <a:lnTo>
                  <a:pt x="292801" y="3176"/>
                </a:lnTo>
                <a:lnTo>
                  <a:pt x="292801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170782" y="3427582"/>
            <a:ext cx="2961640" cy="3175"/>
          </a:xfrm>
          <a:custGeom>
            <a:avLst/>
            <a:gdLst/>
            <a:ahLst/>
            <a:cxnLst/>
            <a:rect l="l" t="t" r="r" b="b"/>
            <a:pathLst>
              <a:path w="2961640" h="3175">
                <a:moveTo>
                  <a:pt x="0" y="3176"/>
                </a:moveTo>
                <a:lnTo>
                  <a:pt x="2961240" y="3176"/>
                </a:lnTo>
                <a:lnTo>
                  <a:pt x="2961240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5208114" y="3427582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3176"/>
                </a:moveTo>
                <a:lnTo>
                  <a:pt x="103396" y="3176"/>
                </a:lnTo>
                <a:lnTo>
                  <a:pt x="103396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801890" y="3430771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773"/>
                </a:moveTo>
                <a:lnTo>
                  <a:pt x="292801" y="3773"/>
                </a:lnTo>
                <a:lnTo>
                  <a:pt x="292801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170782" y="3430771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773"/>
                </a:moveTo>
                <a:lnTo>
                  <a:pt x="2961240" y="3773"/>
                </a:lnTo>
                <a:lnTo>
                  <a:pt x="2961240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5208114" y="3430771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773"/>
                </a:moveTo>
                <a:lnTo>
                  <a:pt x="103396" y="3773"/>
                </a:lnTo>
                <a:lnTo>
                  <a:pt x="103396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801890" y="3434545"/>
            <a:ext cx="293370" cy="4445"/>
          </a:xfrm>
          <a:custGeom>
            <a:avLst/>
            <a:gdLst/>
            <a:ahLst/>
            <a:cxnLst/>
            <a:rect l="l" t="t" r="r" b="b"/>
            <a:pathLst>
              <a:path w="293369" h="4445">
                <a:moveTo>
                  <a:pt x="0" y="4332"/>
                </a:moveTo>
                <a:lnTo>
                  <a:pt x="292801" y="4332"/>
                </a:lnTo>
                <a:lnTo>
                  <a:pt x="292801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170782" y="3434545"/>
            <a:ext cx="2961640" cy="4445"/>
          </a:xfrm>
          <a:custGeom>
            <a:avLst/>
            <a:gdLst/>
            <a:ahLst/>
            <a:cxnLst/>
            <a:rect l="l" t="t" r="r" b="b"/>
            <a:pathLst>
              <a:path w="2961640" h="4445">
                <a:moveTo>
                  <a:pt x="0" y="4332"/>
                </a:moveTo>
                <a:lnTo>
                  <a:pt x="2961240" y="4332"/>
                </a:lnTo>
                <a:lnTo>
                  <a:pt x="2961240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5208114" y="3434545"/>
            <a:ext cx="103505" cy="4445"/>
          </a:xfrm>
          <a:custGeom>
            <a:avLst/>
            <a:gdLst/>
            <a:ahLst/>
            <a:cxnLst/>
            <a:rect l="l" t="t" r="r" b="b"/>
            <a:pathLst>
              <a:path w="103504" h="4445">
                <a:moveTo>
                  <a:pt x="0" y="4332"/>
                </a:moveTo>
                <a:lnTo>
                  <a:pt x="103396" y="4332"/>
                </a:lnTo>
                <a:lnTo>
                  <a:pt x="103396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801890" y="343886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929"/>
                </a:moveTo>
                <a:lnTo>
                  <a:pt x="292801" y="4929"/>
                </a:lnTo>
                <a:lnTo>
                  <a:pt x="292801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170782" y="3438865"/>
            <a:ext cx="2961640" cy="5080"/>
          </a:xfrm>
          <a:custGeom>
            <a:avLst/>
            <a:gdLst/>
            <a:ahLst/>
            <a:cxnLst/>
            <a:rect l="l" t="t" r="r" b="b"/>
            <a:pathLst>
              <a:path w="2961640" h="5079">
                <a:moveTo>
                  <a:pt x="0" y="4929"/>
                </a:moveTo>
                <a:lnTo>
                  <a:pt x="2961240" y="4929"/>
                </a:lnTo>
                <a:lnTo>
                  <a:pt x="2961240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5208114" y="3438865"/>
            <a:ext cx="103505" cy="5080"/>
          </a:xfrm>
          <a:custGeom>
            <a:avLst/>
            <a:gdLst/>
            <a:ahLst/>
            <a:cxnLst/>
            <a:rect l="l" t="t" r="r" b="b"/>
            <a:pathLst>
              <a:path w="103504" h="5079">
                <a:moveTo>
                  <a:pt x="0" y="4929"/>
                </a:moveTo>
                <a:lnTo>
                  <a:pt x="103396" y="4929"/>
                </a:lnTo>
                <a:lnTo>
                  <a:pt x="103396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801890" y="3443795"/>
            <a:ext cx="293370" cy="5715"/>
          </a:xfrm>
          <a:custGeom>
            <a:avLst/>
            <a:gdLst/>
            <a:ahLst/>
            <a:cxnLst/>
            <a:rect l="l" t="t" r="r" b="b"/>
            <a:pathLst>
              <a:path w="293369" h="5714">
                <a:moveTo>
                  <a:pt x="0" y="5552"/>
                </a:moveTo>
                <a:lnTo>
                  <a:pt x="292801" y="5552"/>
                </a:lnTo>
                <a:lnTo>
                  <a:pt x="292801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170782" y="3443795"/>
            <a:ext cx="2961640" cy="5715"/>
          </a:xfrm>
          <a:custGeom>
            <a:avLst/>
            <a:gdLst/>
            <a:ahLst/>
            <a:cxnLst/>
            <a:rect l="l" t="t" r="r" b="b"/>
            <a:pathLst>
              <a:path w="2961640" h="5714">
                <a:moveTo>
                  <a:pt x="0" y="5552"/>
                </a:moveTo>
                <a:lnTo>
                  <a:pt x="2961240" y="5552"/>
                </a:lnTo>
                <a:lnTo>
                  <a:pt x="2961240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5208114" y="3443795"/>
            <a:ext cx="103505" cy="5715"/>
          </a:xfrm>
          <a:custGeom>
            <a:avLst/>
            <a:gdLst/>
            <a:ahLst/>
            <a:cxnLst/>
            <a:rect l="l" t="t" r="r" b="b"/>
            <a:pathLst>
              <a:path w="103504" h="5714">
                <a:moveTo>
                  <a:pt x="0" y="5552"/>
                </a:moveTo>
                <a:lnTo>
                  <a:pt x="103396" y="5552"/>
                </a:lnTo>
                <a:lnTo>
                  <a:pt x="103396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801890" y="3449347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6276"/>
                </a:moveTo>
                <a:lnTo>
                  <a:pt x="292801" y="6276"/>
                </a:lnTo>
                <a:lnTo>
                  <a:pt x="292801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170782" y="3449347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6276"/>
                </a:moveTo>
                <a:lnTo>
                  <a:pt x="2961240" y="6276"/>
                </a:lnTo>
                <a:lnTo>
                  <a:pt x="2961240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5208114" y="3449347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6276"/>
                </a:moveTo>
                <a:lnTo>
                  <a:pt x="103396" y="6276"/>
                </a:lnTo>
                <a:lnTo>
                  <a:pt x="103396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801890" y="3455611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170782" y="3455611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5208114" y="3455611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801890" y="3462586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979"/>
                </a:moveTo>
                <a:lnTo>
                  <a:pt x="292801" y="7979"/>
                </a:lnTo>
                <a:lnTo>
                  <a:pt x="292801" y="0"/>
                </a:lnTo>
                <a:lnTo>
                  <a:pt x="0" y="0"/>
                </a:lnTo>
                <a:lnTo>
                  <a:pt x="0" y="7979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170782" y="3462586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979"/>
                </a:moveTo>
                <a:lnTo>
                  <a:pt x="2961240" y="7979"/>
                </a:lnTo>
                <a:lnTo>
                  <a:pt x="2961240" y="0"/>
                </a:lnTo>
                <a:lnTo>
                  <a:pt x="0" y="0"/>
                </a:lnTo>
                <a:lnTo>
                  <a:pt x="0" y="7979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5208114" y="3462586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979"/>
                </a:moveTo>
                <a:lnTo>
                  <a:pt x="103396" y="7979"/>
                </a:lnTo>
                <a:lnTo>
                  <a:pt x="103396" y="0"/>
                </a:lnTo>
                <a:lnTo>
                  <a:pt x="0" y="0"/>
                </a:lnTo>
                <a:lnTo>
                  <a:pt x="0" y="7979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801890" y="3470565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033"/>
                </a:moveTo>
                <a:lnTo>
                  <a:pt x="292801" y="9033"/>
                </a:lnTo>
                <a:lnTo>
                  <a:pt x="292801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170782" y="3470565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033"/>
                </a:moveTo>
                <a:lnTo>
                  <a:pt x="2961240" y="9033"/>
                </a:lnTo>
                <a:lnTo>
                  <a:pt x="2961240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5208114" y="3470565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033"/>
                </a:moveTo>
                <a:lnTo>
                  <a:pt x="103396" y="9033"/>
                </a:lnTo>
                <a:lnTo>
                  <a:pt x="103396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801890" y="347959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189"/>
                </a:moveTo>
                <a:lnTo>
                  <a:pt x="292801" y="10189"/>
                </a:lnTo>
                <a:lnTo>
                  <a:pt x="292801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170782" y="347959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189"/>
                </a:moveTo>
                <a:lnTo>
                  <a:pt x="2961240" y="10189"/>
                </a:lnTo>
                <a:lnTo>
                  <a:pt x="2961240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5208114" y="347959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189"/>
                </a:moveTo>
                <a:lnTo>
                  <a:pt x="103396" y="10189"/>
                </a:lnTo>
                <a:lnTo>
                  <a:pt x="103396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801890" y="348978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600"/>
                </a:moveTo>
                <a:lnTo>
                  <a:pt x="292801" y="11600"/>
                </a:lnTo>
                <a:lnTo>
                  <a:pt x="292801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170782" y="348978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600"/>
                </a:moveTo>
                <a:lnTo>
                  <a:pt x="2961240" y="11600"/>
                </a:lnTo>
                <a:lnTo>
                  <a:pt x="2961240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5208114" y="348978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600"/>
                </a:moveTo>
                <a:lnTo>
                  <a:pt x="103396" y="11600"/>
                </a:lnTo>
                <a:lnTo>
                  <a:pt x="103396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801890" y="350139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743"/>
                </a:moveTo>
                <a:lnTo>
                  <a:pt x="292801" y="12743"/>
                </a:lnTo>
                <a:lnTo>
                  <a:pt x="292801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170782" y="3501390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743"/>
                </a:moveTo>
                <a:lnTo>
                  <a:pt x="2961240" y="12743"/>
                </a:lnTo>
                <a:lnTo>
                  <a:pt x="2961240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5208114" y="3501390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743"/>
                </a:moveTo>
                <a:lnTo>
                  <a:pt x="103396" y="12743"/>
                </a:lnTo>
                <a:lnTo>
                  <a:pt x="103396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801890" y="351413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64"/>
                </a:moveTo>
                <a:lnTo>
                  <a:pt x="292801" y="12464"/>
                </a:lnTo>
                <a:lnTo>
                  <a:pt x="292801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2170782" y="3514134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64"/>
                </a:moveTo>
                <a:lnTo>
                  <a:pt x="2961240" y="12464"/>
                </a:lnTo>
                <a:lnTo>
                  <a:pt x="2961240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5208114" y="3514134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64"/>
                </a:moveTo>
                <a:lnTo>
                  <a:pt x="103396" y="12464"/>
                </a:lnTo>
                <a:lnTo>
                  <a:pt x="103396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801890" y="3526598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574"/>
                </a:moveTo>
                <a:lnTo>
                  <a:pt x="292801" y="11574"/>
                </a:lnTo>
                <a:lnTo>
                  <a:pt x="292801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170782" y="3526598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574"/>
                </a:moveTo>
                <a:lnTo>
                  <a:pt x="2961240" y="11574"/>
                </a:lnTo>
                <a:lnTo>
                  <a:pt x="2961240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5208114" y="3526598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574"/>
                </a:moveTo>
                <a:lnTo>
                  <a:pt x="103396" y="11574"/>
                </a:lnTo>
                <a:lnTo>
                  <a:pt x="103396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801890" y="3538173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215"/>
                </a:moveTo>
                <a:lnTo>
                  <a:pt x="292801" y="10215"/>
                </a:lnTo>
                <a:lnTo>
                  <a:pt x="292801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2170782" y="3538173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215"/>
                </a:moveTo>
                <a:lnTo>
                  <a:pt x="2961240" y="10215"/>
                </a:lnTo>
                <a:lnTo>
                  <a:pt x="2961240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5208114" y="3538173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215"/>
                </a:moveTo>
                <a:lnTo>
                  <a:pt x="103396" y="10215"/>
                </a:lnTo>
                <a:lnTo>
                  <a:pt x="103396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801890" y="354838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792"/>
                </a:moveTo>
                <a:lnTo>
                  <a:pt x="292801" y="8792"/>
                </a:lnTo>
                <a:lnTo>
                  <a:pt x="292801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2170782" y="354838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792"/>
                </a:moveTo>
                <a:lnTo>
                  <a:pt x="2961240" y="8792"/>
                </a:lnTo>
                <a:lnTo>
                  <a:pt x="2961240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5208114" y="354838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792"/>
                </a:moveTo>
                <a:lnTo>
                  <a:pt x="103396" y="8792"/>
                </a:lnTo>
                <a:lnTo>
                  <a:pt x="103396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1801890" y="3557180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8017"/>
                </a:moveTo>
                <a:lnTo>
                  <a:pt x="292801" y="8017"/>
                </a:lnTo>
                <a:lnTo>
                  <a:pt x="292801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170782" y="3557180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8017"/>
                </a:moveTo>
                <a:lnTo>
                  <a:pt x="2961240" y="8017"/>
                </a:lnTo>
                <a:lnTo>
                  <a:pt x="2961240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5208114" y="3557180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8017"/>
                </a:moveTo>
                <a:lnTo>
                  <a:pt x="103396" y="8017"/>
                </a:lnTo>
                <a:lnTo>
                  <a:pt x="103396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801890" y="3565211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75"/>
                </a:moveTo>
                <a:lnTo>
                  <a:pt x="292801" y="7775"/>
                </a:lnTo>
                <a:lnTo>
                  <a:pt x="292801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2170782" y="3565211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75"/>
                </a:moveTo>
                <a:lnTo>
                  <a:pt x="2961240" y="7775"/>
                </a:lnTo>
                <a:lnTo>
                  <a:pt x="2961240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5208114" y="3565211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75"/>
                </a:moveTo>
                <a:lnTo>
                  <a:pt x="103396" y="7775"/>
                </a:lnTo>
                <a:lnTo>
                  <a:pt x="103396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801890" y="3572987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73"/>
                </a:moveTo>
                <a:lnTo>
                  <a:pt x="292801" y="6873"/>
                </a:lnTo>
                <a:lnTo>
                  <a:pt x="292801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2170782" y="3572987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73"/>
                </a:moveTo>
                <a:lnTo>
                  <a:pt x="2961240" y="6873"/>
                </a:lnTo>
                <a:lnTo>
                  <a:pt x="2961240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5208114" y="3572987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73"/>
                </a:moveTo>
                <a:lnTo>
                  <a:pt x="103396" y="6873"/>
                </a:lnTo>
                <a:lnTo>
                  <a:pt x="103396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1801890" y="3579860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2170782" y="3579860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5208114" y="3579860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1801890" y="3586835"/>
            <a:ext cx="293370" cy="7620"/>
          </a:xfrm>
          <a:custGeom>
            <a:avLst/>
            <a:gdLst/>
            <a:ahLst/>
            <a:cxnLst/>
            <a:rect l="l" t="t" r="r" b="b"/>
            <a:pathLst>
              <a:path w="293369" h="7620">
                <a:moveTo>
                  <a:pt x="0" y="7331"/>
                </a:moveTo>
                <a:lnTo>
                  <a:pt x="292801" y="7331"/>
                </a:lnTo>
                <a:lnTo>
                  <a:pt x="292801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170782" y="3586835"/>
            <a:ext cx="2961640" cy="7620"/>
          </a:xfrm>
          <a:custGeom>
            <a:avLst/>
            <a:gdLst/>
            <a:ahLst/>
            <a:cxnLst/>
            <a:rect l="l" t="t" r="r" b="b"/>
            <a:pathLst>
              <a:path w="2961640" h="7620">
                <a:moveTo>
                  <a:pt x="0" y="7331"/>
                </a:moveTo>
                <a:lnTo>
                  <a:pt x="2961240" y="7331"/>
                </a:lnTo>
                <a:lnTo>
                  <a:pt x="2961240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5208114" y="3586835"/>
            <a:ext cx="103505" cy="7620"/>
          </a:xfrm>
          <a:custGeom>
            <a:avLst/>
            <a:gdLst/>
            <a:ahLst/>
            <a:cxnLst/>
            <a:rect l="l" t="t" r="r" b="b"/>
            <a:pathLst>
              <a:path w="103504" h="7620">
                <a:moveTo>
                  <a:pt x="0" y="7331"/>
                </a:moveTo>
                <a:lnTo>
                  <a:pt x="103396" y="7331"/>
                </a:lnTo>
                <a:lnTo>
                  <a:pt x="103396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801890" y="3594167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50"/>
                </a:moveTo>
                <a:lnTo>
                  <a:pt x="292801" y="7750"/>
                </a:lnTo>
                <a:lnTo>
                  <a:pt x="292801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170782" y="3594167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50"/>
                </a:moveTo>
                <a:lnTo>
                  <a:pt x="2961240" y="7750"/>
                </a:lnTo>
                <a:lnTo>
                  <a:pt x="296124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5208114" y="3594167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50"/>
                </a:moveTo>
                <a:lnTo>
                  <a:pt x="103396" y="7750"/>
                </a:lnTo>
                <a:lnTo>
                  <a:pt x="103396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801890" y="3601905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64"/>
                </a:moveTo>
                <a:lnTo>
                  <a:pt x="292801" y="7864"/>
                </a:lnTo>
                <a:lnTo>
                  <a:pt x="292801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170782" y="3601905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64"/>
                </a:moveTo>
                <a:lnTo>
                  <a:pt x="2961240" y="7864"/>
                </a:lnTo>
                <a:lnTo>
                  <a:pt x="2961240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5208114" y="3601905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64"/>
                </a:moveTo>
                <a:lnTo>
                  <a:pt x="103396" y="7864"/>
                </a:lnTo>
                <a:lnTo>
                  <a:pt x="103396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801890" y="3609783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506"/>
                </a:moveTo>
                <a:lnTo>
                  <a:pt x="292801" y="13506"/>
                </a:lnTo>
                <a:lnTo>
                  <a:pt x="292801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170782" y="3609783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506"/>
                </a:moveTo>
                <a:lnTo>
                  <a:pt x="2961240" y="13506"/>
                </a:lnTo>
                <a:lnTo>
                  <a:pt x="2961240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5208114" y="3609783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506"/>
                </a:moveTo>
                <a:lnTo>
                  <a:pt x="103396" y="13506"/>
                </a:lnTo>
                <a:lnTo>
                  <a:pt x="103396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801890" y="3623288"/>
            <a:ext cx="293370" cy="30480"/>
          </a:xfrm>
          <a:custGeom>
            <a:avLst/>
            <a:gdLst/>
            <a:ahLst/>
            <a:cxnLst/>
            <a:rect l="l" t="t" r="r" b="b"/>
            <a:pathLst>
              <a:path w="293369" h="30479">
                <a:moveTo>
                  <a:pt x="0" y="30481"/>
                </a:moveTo>
                <a:lnTo>
                  <a:pt x="292801" y="30481"/>
                </a:lnTo>
                <a:lnTo>
                  <a:pt x="292801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170782" y="3623288"/>
            <a:ext cx="2961640" cy="30480"/>
          </a:xfrm>
          <a:custGeom>
            <a:avLst/>
            <a:gdLst/>
            <a:ahLst/>
            <a:cxnLst/>
            <a:rect l="l" t="t" r="r" b="b"/>
            <a:pathLst>
              <a:path w="2961640" h="30479">
                <a:moveTo>
                  <a:pt x="0" y="30481"/>
                </a:moveTo>
                <a:lnTo>
                  <a:pt x="2961240" y="30481"/>
                </a:lnTo>
                <a:lnTo>
                  <a:pt x="2961240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5208114" y="3623288"/>
            <a:ext cx="103505" cy="30480"/>
          </a:xfrm>
          <a:custGeom>
            <a:avLst/>
            <a:gdLst/>
            <a:ahLst/>
            <a:cxnLst/>
            <a:rect l="l" t="t" r="r" b="b"/>
            <a:pathLst>
              <a:path w="103504" h="30479">
                <a:moveTo>
                  <a:pt x="0" y="30481"/>
                </a:moveTo>
                <a:lnTo>
                  <a:pt x="103396" y="30481"/>
                </a:lnTo>
                <a:lnTo>
                  <a:pt x="103396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801890" y="3653769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237"/>
                </a:moveTo>
                <a:lnTo>
                  <a:pt x="292801" y="9237"/>
                </a:lnTo>
                <a:lnTo>
                  <a:pt x="292801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170782" y="3653769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237"/>
                </a:moveTo>
                <a:lnTo>
                  <a:pt x="2961240" y="9237"/>
                </a:lnTo>
                <a:lnTo>
                  <a:pt x="2961240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5208114" y="3653769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237"/>
                </a:moveTo>
                <a:lnTo>
                  <a:pt x="103396" y="9237"/>
                </a:lnTo>
                <a:lnTo>
                  <a:pt x="103396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801890" y="3662993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170782" y="3662993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5208114" y="3662993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801890" y="3671290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01"/>
                </a:moveTo>
                <a:lnTo>
                  <a:pt x="292801" y="7801"/>
                </a:lnTo>
                <a:lnTo>
                  <a:pt x="292801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170782" y="3671290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01"/>
                </a:moveTo>
                <a:lnTo>
                  <a:pt x="2961240" y="7801"/>
                </a:lnTo>
                <a:lnTo>
                  <a:pt x="2961240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5208114" y="3671290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01"/>
                </a:moveTo>
                <a:lnTo>
                  <a:pt x="103396" y="7801"/>
                </a:lnTo>
                <a:lnTo>
                  <a:pt x="103396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801890" y="3679104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06"/>
                </a:moveTo>
                <a:lnTo>
                  <a:pt x="292801" y="5806"/>
                </a:lnTo>
                <a:lnTo>
                  <a:pt x="292801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170782" y="3679104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06"/>
                </a:moveTo>
                <a:lnTo>
                  <a:pt x="2961240" y="5806"/>
                </a:lnTo>
                <a:lnTo>
                  <a:pt x="2961240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5208114" y="3679104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06"/>
                </a:moveTo>
                <a:lnTo>
                  <a:pt x="103396" y="5806"/>
                </a:lnTo>
                <a:lnTo>
                  <a:pt x="103396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801890" y="368491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44"/>
                </a:moveTo>
                <a:lnTo>
                  <a:pt x="292801" y="5844"/>
                </a:lnTo>
                <a:lnTo>
                  <a:pt x="292801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2170782" y="368491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44"/>
                </a:moveTo>
                <a:lnTo>
                  <a:pt x="2961240" y="5844"/>
                </a:lnTo>
                <a:lnTo>
                  <a:pt x="2961240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5208114" y="368491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44"/>
                </a:moveTo>
                <a:lnTo>
                  <a:pt x="103396" y="5844"/>
                </a:lnTo>
                <a:lnTo>
                  <a:pt x="103396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801890" y="369075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70"/>
                </a:moveTo>
                <a:lnTo>
                  <a:pt x="292801" y="5870"/>
                </a:lnTo>
                <a:lnTo>
                  <a:pt x="292801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2170782" y="369075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70"/>
                </a:moveTo>
                <a:lnTo>
                  <a:pt x="2961240" y="5870"/>
                </a:lnTo>
                <a:lnTo>
                  <a:pt x="2961240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5208114" y="369075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70"/>
                </a:moveTo>
                <a:lnTo>
                  <a:pt x="103396" y="5870"/>
                </a:lnTo>
                <a:lnTo>
                  <a:pt x="103396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801888" y="3696620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82"/>
                </a:moveTo>
                <a:lnTo>
                  <a:pt x="292802" y="5882"/>
                </a:lnTo>
                <a:lnTo>
                  <a:pt x="292802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2170782" y="3696620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82"/>
                </a:moveTo>
                <a:lnTo>
                  <a:pt x="2961240" y="5882"/>
                </a:lnTo>
                <a:lnTo>
                  <a:pt x="2961240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5208114" y="3696620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82"/>
                </a:moveTo>
                <a:lnTo>
                  <a:pt x="103394" y="5882"/>
                </a:lnTo>
                <a:lnTo>
                  <a:pt x="103394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801890" y="370249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19"/>
                </a:moveTo>
                <a:lnTo>
                  <a:pt x="292801" y="5819"/>
                </a:lnTo>
                <a:lnTo>
                  <a:pt x="292801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2170782" y="370249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19"/>
                </a:moveTo>
                <a:lnTo>
                  <a:pt x="2961240" y="5819"/>
                </a:lnTo>
                <a:lnTo>
                  <a:pt x="2961240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5208114" y="370249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19"/>
                </a:moveTo>
                <a:lnTo>
                  <a:pt x="103396" y="5819"/>
                </a:lnTo>
                <a:lnTo>
                  <a:pt x="103396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801890" y="3708316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93"/>
                </a:moveTo>
                <a:lnTo>
                  <a:pt x="292801" y="5793"/>
                </a:lnTo>
                <a:lnTo>
                  <a:pt x="292801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2170782" y="3708316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93"/>
                </a:moveTo>
                <a:lnTo>
                  <a:pt x="2961240" y="5793"/>
                </a:lnTo>
                <a:lnTo>
                  <a:pt x="2961240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5208114" y="3708316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93"/>
                </a:moveTo>
                <a:lnTo>
                  <a:pt x="103396" y="5793"/>
                </a:lnTo>
                <a:lnTo>
                  <a:pt x="103396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801890" y="371410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55"/>
                </a:moveTo>
                <a:lnTo>
                  <a:pt x="292801" y="5755"/>
                </a:lnTo>
                <a:lnTo>
                  <a:pt x="292801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170782" y="371410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55"/>
                </a:moveTo>
                <a:lnTo>
                  <a:pt x="2961240" y="5755"/>
                </a:lnTo>
                <a:lnTo>
                  <a:pt x="2961240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5208114" y="371410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55"/>
                </a:moveTo>
                <a:lnTo>
                  <a:pt x="103396" y="5755"/>
                </a:lnTo>
                <a:lnTo>
                  <a:pt x="103396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801890" y="371986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946"/>
                </a:moveTo>
                <a:lnTo>
                  <a:pt x="292801" y="5946"/>
                </a:lnTo>
                <a:lnTo>
                  <a:pt x="292801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2170782" y="371986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946"/>
                </a:moveTo>
                <a:lnTo>
                  <a:pt x="2961240" y="5946"/>
                </a:lnTo>
                <a:lnTo>
                  <a:pt x="2961240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5208114" y="371986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946"/>
                </a:moveTo>
                <a:lnTo>
                  <a:pt x="103396" y="5946"/>
                </a:lnTo>
                <a:lnTo>
                  <a:pt x="103396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801890" y="3725811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22"/>
                </a:moveTo>
                <a:lnTo>
                  <a:pt x="292801" y="6822"/>
                </a:lnTo>
                <a:lnTo>
                  <a:pt x="292801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2170782" y="3725811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22"/>
                </a:moveTo>
                <a:lnTo>
                  <a:pt x="2961240" y="6822"/>
                </a:lnTo>
                <a:lnTo>
                  <a:pt x="2961240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5208114" y="3725811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22"/>
                </a:moveTo>
                <a:lnTo>
                  <a:pt x="103396" y="6822"/>
                </a:lnTo>
                <a:lnTo>
                  <a:pt x="103396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801890" y="3732634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72"/>
                </a:moveTo>
                <a:lnTo>
                  <a:pt x="292801" y="6772"/>
                </a:lnTo>
                <a:lnTo>
                  <a:pt x="292801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170782" y="3732634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72"/>
                </a:moveTo>
                <a:lnTo>
                  <a:pt x="2961240" y="6772"/>
                </a:lnTo>
                <a:lnTo>
                  <a:pt x="2961240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5208114" y="3732634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72"/>
                </a:moveTo>
                <a:lnTo>
                  <a:pt x="103396" y="6772"/>
                </a:lnTo>
                <a:lnTo>
                  <a:pt x="103396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801890" y="3739407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34"/>
                </a:moveTo>
                <a:lnTo>
                  <a:pt x="292801" y="6734"/>
                </a:lnTo>
                <a:lnTo>
                  <a:pt x="292801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2170782" y="3739407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34"/>
                </a:moveTo>
                <a:lnTo>
                  <a:pt x="2961240" y="6734"/>
                </a:lnTo>
                <a:lnTo>
                  <a:pt x="2961240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5208114" y="3739407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34"/>
                </a:moveTo>
                <a:lnTo>
                  <a:pt x="103396" y="6734"/>
                </a:lnTo>
                <a:lnTo>
                  <a:pt x="103396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801890" y="3746140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2170782" y="3746140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5208114" y="3746140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801890" y="3754437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563"/>
                </a:moveTo>
                <a:lnTo>
                  <a:pt x="292801" y="8563"/>
                </a:lnTo>
                <a:lnTo>
                  <a:pt x="292801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2170782" y="3754437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563"/>
                </a:moveTo>
                <a:lnTo>
                  <a:pt x="2961240" y="8563"/>
                </a:lnTo>
                <a:lnTo>
                  <a:pt x="2961240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5208114" y="3754437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563"/>
                </a:moveTo>
                <a:lnTo>
                  <a:pt x="103396" y="8563"/>
                </a:lnTo>
                <a:lnTo>
                  <a:pt x="103396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801890" y="3763000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8944"/>
                </a:moveTo>
                <a:lnTo>
                  <a:pt x="292801" y="8944"/>
                </a:lnTo>
                <a:lnTo>
                  <a:pt x="292801" y="0"/>
                </a:lnTo>
                <a:lnTo>
                  <a:pt x="0" y="0"/>
                </a:lnTo>
                <a:lnTo>
                  <a:pt x="0" y="8944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2170782" y="3763000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8944"/>
                </a:moveTo>
                <a:lnTo>
                  <a:pt x="2961240" y="8944"/>
                </a:lnTo>
                <a:lnTo>
                  <a:pt x="2961240" y="0"/>
                </a:lnTo>
                <a:lnTo>
                  <a:pt x="0" y="0"/>
                </a:lnTo>
                <a:lnTo>
                  <a:pt x="0" y="8944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5208114" y="3763000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8944"/>
                </a:moveTo>
                <a:lnTo>
                  <a:pt x="103396" y="8944"/>
                </a:lnTo>
                <a:lnTo>
                  <a:pt x="103396" y="0"/>
                </a:lnTo>
                <a:lnTo>
                  <a:pt x="0" y="0"/>
                </a:lnTo>
                <a:lnTo>
                  <a:pt x="0" y="8944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801890" y="3771945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33"/>
                </a:moveTo>
                <a:lnTo>
                  <a:pt x="292801" y="10533"/>
                </a:lnTo>
                <a:lnTo>
                  <a:pt x="292801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2170782" y="3771945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33"/>
                </a:moveTo>
                <a:lnTo>
                  <a:pt x="2961240" y="10533"/>
                </a:lnTo>
                <a:lnTo>
                  <a:pt x="2961240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5208114" y="3771945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33"/>
                </a:moveTo>
                <a:lnTo>
                  <a:pt x="103396" y="10533"/>
                </a:lnTo>
                <a:lnTo>
                  <a:pt x="103396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801890" y="378247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609"/>
                </a:moveTo>
                <a:lnTo>
                  <a:pt x="292801" y="10609"/>
                </a:lnTo>
                <a:lnTo>
                  <a:pt x="292801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2170782" y="378247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609"/>
                </a:moveTo>
                <a:lnTo>
                  <a:pt x="2961240" y="10609"/>
                </a:lnTo>
                <a:lnTo>
                  <a:pt x="2961240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5208114" y="378247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609"/>
                </a:moveTo>
                <a:lnTo>
                  <a:pt x="103396" y="10609"/>
                </a:lnTo>
                <a:lnTo>
                  <a:pt x="103396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1801890" y="3793088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727"/>
                </a:moveTo>
                <a:lnTo>
                  <a:pt x="292801" y="11727"/>
                </a:lnTo>
                <a:lnTo>
                  <a:pt x="292801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2170782" y="3793088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727"/>
                </a:moveTo>
                <a:lnTo>
                  <a:pt x="2961240" y="11727"/>
                </a:lnTo>
                <a:lnTo>
                  <a:pt x="2961240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5208114" y="3793088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727"/>
                </a:moveTo>
                <a:lnTo>
                  <a:pt x="103396" y="11727"/>
                </a:lnTo>
                <a:lnTo>
                  <a:pt x="103396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801890" y="3804815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803"/>
                </a:moveTo>
                <a:lnTo>
                  <a:pt x="292801" y="11803"/>
                </a:lnTo>
                <a:lnTo>
                  <a:pt x="292801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2170782" y="3804815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803"/>
                </a:moveTo>
                <a:lnTo>
                  <a:pt x="2961240" y="11803"/>
                </a:lnTo>
                <a:lnTo>
                  <a:pt x="2961240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5208114" y="3804815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803"/>
                </a:moveTo>
                <a:lnTo>
                  <a:pt x="103396" y="11803"/>
                </a:lnTo>
                <a:lnTo>
                  <a:pt x="103396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1801890" y="381661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083"/>
                </a:moveTo>
                <a:lnTo>
                  <a:pt x="292801" y="12083"/>
                </a:lnTo>
                <a:lnTo>
                  <a:pt x="292801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2170782" y="3816619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083"/>
                </a:moveTo>
                <a:lnTo>
                  <a:pt x="2961240" y="12083"/>
                </a:lnTo>
                <a:lnTo>
                  <a:pt x="2961240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5208114" y="3816619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083"/>
                </a:moveTo>
                <a:lnTo>
                  <a:pt x="103396" y="12083"/>
                </a:lnTo>
                <a:lnTo>
                  <a:pt x="103396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1801890" y="382871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210"/>
                </a:moveTo>
                <a:lnTo>
                  <a:pt x="292801" y="12210"/>
                </a:lnTo>
                <a:lnTo>
                  <a:pt x="292801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2170782" y="3828714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210"/>
                </a:moveTo>
                <a:lnTo>
                  <a:pt x="2961240" y="12210"/>
                </a:lnTo>
                <a:lnTo>
                  <a:pt x="2961240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5208114" y="3828714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210"/>
                </a:moveTo>
                <a:lnTo>
                  <a:pt x="103396" y="12210"/>
                </a:lnTo>
                <a:lnTo>
                  <a:pt x="103396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1801890" y="384092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146"/>
                </a:moveTo>
                <a:lnTo>
                  <a:pt x="292801" y="12146"/>
                </a:lnTo>
                <a:lnTo>
                  <a:pt x="292801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2170782" y="3840925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146"/>
                </a:moveTo>
                <a:lnTo>
                  <a:pt x="2961240" y="12146"/>
                </a:lnTo>
                <a:lnTo>
                  <a:pt x="2961240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5208114" y="3840925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146"/>
                </a:moveTo>
                <a:lnTo>
                  <a:pt x="103396" y="12146"/>
                </a:lnTo>
                <a:lnTo>
                  <a:pt x="103396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1801890" y="385307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51"/>
                </a:moveTo>
                <a:lnTo>
                  <a:pt x="292801" y="12451"/>
                </a:lnTo>
                <a:lnTo>
                  <a:pt x="292801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2170782" y="385307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51"/>
                </a:moveTo>
                <a:lnTo>
                  <a:pt x="2961240" y="12451"/>
                </a:lnTo>
                <a:lnTo>
                  <a:pt x="2961240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5208114" y="385307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51"/>
                </a:moveTo>
                <a:lnTo>
                  <a:pt x="103396" y="12451"/>
                </a:lnTo>
                <a:lnTo>
                  <a:pt x="103396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1801890" y="386552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654"/>
                </a:moveTo>
                <a:lnTo>
                  <a:pt x="292801" y="12654"/>
                </a:lnTo>
                <a:lnTo>
                  <a:pt x="292801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2170782" y="386552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654"/>
                </a:moveTo>
                <a:lnTo>
                  <a:pt x="2961240" y="12654"/>
                </a:lnTo>
                <a:lnTo>
                  <a:pt x="2961240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5208114" y="386552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654"/>
                </a:moveTo>
                <a:lnTo>
                  <a:pt x="103396" y="12654"/>
                </a:lnTo>
                <a:lnTo>
                  <a:pt x="103396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1801890" y="3878178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896"/>
                </a:moveTo>
                <a:lnTo>
                  <a:pt x="292801" y="12896"/>
                </a:lnTo>
                <a:lnTo>
                  <a:pt x="292801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2170782" y="3878178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896"/>
                </a:moveTo>
                <a:lnTo>
                  <a:pt x="2961240" y="12896"/>
                </a:lnTo>
                <a:lnTo>
                  <a:pt x="2961240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5208114" y="3878178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896"/>
                </a:moveTo>
                <a:lnTo>
                  <a:pt x="103396" y="12896"/>
                </a:lnTo>
                <a:lnTo>
                  <a:pt x="103396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1801890" y="3891061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417"/>
                </a:moveTo>
                <a:lnTo>
                  <a:pt x="292801" y="13417"/>
                </a:lnTo>
                <a:lnTo>
                  <a:pt x="292801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2170782" y="3891061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417"/>
                </a:moveTo>
                <a:lnTo>
                  <a:pt x="2961240" y="13417"/>
                </a:lnTo>
                <a:lnTo>
                  <a:pt x="2961240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5208114" y="3891061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417"/>
                </a:moveTo>
                <a:lnTo>
                  <a:pt x="103396" y="13417"/>
                </a:lnTo>
                <a:lnTo>
                  <a:pt x="103396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1801890" y="3904479"/>
            <a:ext cx="293370" cy="14604"/>
          </a:xfrm>
          <a:custGeom>
            <a:avLst/>
            <a:gdLst/>
            <a:ahLst/>
            <a:cxnLst/>
            <a:rect l="l" t="t" r="r" b="b"/>
            <a:pathLst>
              <a:path w="293369" h="14604">
                <a:moveTo>
                  <a:pt x="0" y="14560"/>
                </a:moveTo>
                <a:lnTo>
                  <a:pt x="292801" y="14560"/>
                </a:lnTo>
                <a:lnTo>
                  <a:pt x="292801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2170782" y="3904479"/>
            <a:ext cx="2961640" cy="14604"/>
          </a:xfrm>
          <a:custGeom>
            <a:avLst/>
            <a:gdLst/>
            <a:ahLst/>
            <a:cxnLst/>
            <a:rect l="l" t="t" r="r" b="b"/>
            <a:pathLst>
              <a:path w="2961640" h="14604">
                <a:moveTo>
                  <a:pt x="0" y="14560"/>
                </a:moveTo>
                <a:lnTo>
                  <a:pt x="2961240" y="14560"/>
                </a:lnTo>
                <a:lnTo>
                  <a:pt x="2961240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5208114" y="3904479"/>
            <a:ext cx="103505" cy="14604"/>
          </a:xfrm>
          <a:custGeom>
            <a:avLst/>
            <a:gdLst/>
            <a:ahLst/>
            <a:cxnLst/>
            <a:rect l="l" t="t" r="r" b="b"/>
            <a:pathLst>
              <a:path w="103504" h="14604">
                <a:moveTo>
                  <a:pt x="0" y="14560"/>
                </a:moveTo>
                <a:lnTo>
                  <a:pt x="103396" y="14560"/>
                </a:lnTo>
                <a:lnTo>
                  <a:pt x="103396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801890" y="3919039"/>
            <a:ext cx="293370" cy="17780"/>
          </a:xfrm>
          <a:custGeom>
            <a:avLst/>
            <a:gdLst/>
            <a:ahLst/>
            <a:cxnLst/>
            <a:rect l="l" t="t" r="r" b="b"/>
            <a:pathLst>
              <a:path w="293369" h="17779">
                <a:moveTo>
                  <a:pt x="0" y="17190"/>
                </a:moveTo>
                <a:lnTo>
                  <a:pt x="292801" y="17190"/>
                </a:lnTo>
                <a:lnTo>
                  <a:pt x="292801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2170782" y="3919039"/>
            <a:ext cx="2961640" cy="17780"/>
          </a:xfrm>
          <a:custGeom>
            <a:avLst/>
            <a:gdLst/>
            <a:ahLst/>
            <a:cxnLst/>
            <a:rect l="l" t="t" r="r" b="b"/>
            <a:pathLst>
              <a:path w="2961640" h="17779">
                <a:moveTo>
                  <a:pt x="0" y="17190"/>
                </a:moveTo>
                <a:lnTo>
                  <a:pt x="2961240" y="17190"/>
                </a:lnTo>
                <a:lnTo>
                  <a:pt x="2961240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5208114" y="3919039"/>
            <a:ext cx="103505" cy="17780"/>
          </a:xfrm>
          <a:custGeom>
            <a:avLst/>
            <a:gdLst/>
            <a:ahLst/>
            <a:cxnLst/>
            <a:rect l="l" t="t" r="r" b="b"/>
            <a:pathLst>
              <a:path w="103504" h="17779">
                <a:moveTo>
                  <a:pt x="0" y="17190"/>
                </a:moveTo>
                <a:lnTo>
                  <a:pt x="103396" y="17190"/>
                </a:lnTo>
                <a:lnTo>
                  <a:pt x="103396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801888" y="3936230"/>
            <a:ext cx="3330575" cy="51435"/>
          </a:xfrm>
          <a:custGeom>
            <a:avLst/>
            <a:gdLst/>
            <a:ahLst/>
            <a:cxnLst/>
            <a:rect l="l" t="t" r="r" b="b"/>
            <a:pathLst>
              <a:path w="3330575" h="51435">
                <a:moveTo>
                  <a:pt x="0" y="51102"/>
                </a:moveTo>
                <a:lnTo>
                  <a:pt x="3330134" y="51102"/>
                </a:lnTo>
                <a:lnTo>
                  <a:pt x="3330134" y="0"/>
                </a:lnTo>
                <a:lnTo>
                  <a:pt x="0" y="0"/>
                </a:lnTo>
                <a:lnTo>
                  <a:pt x="0" y="51102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801888" y="3987333"/>
            <a:ext cx="3330575" cy="3175"/>
          </a:xfrm>
          <a:custGeom>
            <a:avLst/>
            <a:gdLst/>
            <a:ahLst/>
            <a:cxnLst/>
            <a:rect l="l" t="t" r="r" b="b"/>
            <a:pathLst>
              <a:path w="3330575" h="3175">
                <a:moveTo>
                  <a:pt x="0" y="3176"/>
                </a:moveTo>
                <a:lnTo>
                  <a:pt x="3330134" y="3176"/>
                </a:lnTo>
                <a:lnTo>
                  <a:pt x="3330134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5208114" y="3936230"/>
            <a:ext cx="103505" cy="51435"/>
          </a:xfrm>
          <a:custGeom>
            <a:avLst/>
            <a:gdLst/>
            <a:ahLst/>
            <a:cxnLst/>
            <a:rect l="l" t="t" r="r" b="b"/>
            <a:pathLst>
              <a:path w="103504" h="51435">
                <a:moveTo>
                  <a:pt x="0" y="51102"/>
                </a:moveTo>
                <a:lnTo>
                  <a:pt x="103394" y="51102"/>
                </a:lnTo>
                <a:lnTo>
                  <a:pt x="103394" y="0"/>
                </a:lnTo>
                <a:lnTo>
                  <a:pt x="0" y="0"/>
                </a:lnTo>
                <a:lnTo>
                  <a:pt x="0" y="51102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5208114" y="3987333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3176"/>
                </a:moveTo>
                <a:lnTo>
                  <a:pt x="103394" y="3176"/>
                </a:lnTo>
                <a:lnTo>
                  <a:pt x="103394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2" name="object 662"/>
          <p:cNvGrpSpPr/>
          <p:nvPr/>
        </p:nvGrpSpPr>
        <p:grpSpPr>
          <a:xfrm>
            <a:off x="5344154" y="3421725"/>
            <a:ext cx="907415" cy="568960"/>
            <a:chOff x="5344154" y="3421725"/>
            <a:chExt cx="907415" cy="568960"/>
          </a:xfrm>
        </p:grpSpPr>
        <p:sp>
          <p:nvSpPr>
            <p:cNvPr id="663" name="object 663"/>
            <p:cNvSpPr/>
            <p:nvPr/>
          </p:nvSpPr>
          <p:spPr>
            <a:xfrm>
              <a:off x="5344154" y="3421727"/>
              <a:ext cx="39370" cy="52069"/>
            </a:xfrm>
            <a:custGeom>
              <a:avLst/>
              <a:gdLst/>
              <a:ahLst/>
              <a:cxnLst/>
              <a:rect l="l" t="t" r="r" b="b"/>
              <a:pathLst>
                <a:path w="39370" h="52070">
                  <a:moveTo>
                    <a:pt x="39146" y="18024"/>
                  </a:moveTo>
                  <a:lnTo>
                    <a:pt x="39146" y="0"/>
                  </a:lnTo>
                  <a:lnTo>
                    <a:pt x="0" y="36018"/>
                  </a:lnTo>
                  <a:lnTo>
                    <a:pt x="0" y="51755"/>
                  </a:lnTo>
                  <a:lnTo>
                    <a:pt x="39146" y="18024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/>
            <p:cNvSpPr/>
            <p:nvPr/>
          </p:nvSpPr>
          <p:spPr>
            <a:xfrm>
              <a:off x="5344154" y="343975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684"/>
                  </a:moveTo>
                  <a:lnTo>
                    <a:pt x="39146" y="0"/>
                  </a:lnTo>
                  <a:lnTo>
                    <a:pt x="0" y="33731"/>
                  </a:lnTo>
                  <a:lnTo>
                    <a:pt x="0" y="54417"/>
                  </a:lnTo>
                  <a:lnTo>
                    <a:pt x="39146" y="2368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/>
            <p:cNvSpPr/>
            <p:nvPr/>
          </p:nvSpPr>
          <p:spPr>
            <a:xfrm>
              <a:off x="5344154" y="3463444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3059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59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/>
            <p:cNvSpPr/>
            <p:nvPr/>
          </p:nvSpPr>
          <p:spPr>
            <a:xfrm>
              <a:off x="5344154" y="3496509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60">
                  <a:moveTo>
                    <a:pt x="39146" y="68395"/>
                  </a:moveTo>
                  <a:lnTo>
                    <a:pt x="39146" y="0"/>
                  </a:lnTo>
                  <a:lnTo>
                    <a:pt x="0" y="26541"/>
                  </a:lnTo>
                  <a:lnTo>
                    <a:pt x="0" y="86283"/>
                  </a:lnTo>
                  <a:lnTo>
                    <a:pt x="39146" y="6839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/>
            <p:cNvSpPr/>
            <p:nvPr/>
          </p:nvSpPr>
          <p:spPr>
            <a:xfrm>
              <a:off x="5344154" y="3564907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77"/>
                  </a:moveTo>
                  <a:lnTo>
                    <a:pt x="39146" y="0"/>
                  </a:lnTo>
                  <a:lnTo>
                    <a:pt x="0" y="17888"/>
                  </a:lnTo>
                  <a:lnTo>
                    <a:pt x="0" y="66601"/>
                  </a:lnTo>
                  <a:lnTo>
                    <a:pt x="39146" y="55777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/>
            <p:cNvSpPr/>
            <p:nvPr/>
          </p:nvSpPr>
          <p:spPr>
            <a:xfrm>
              <a:off x="5344154" y="3620684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69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/>
            <p:cNvSpPr/>
            <p:nvPr/>
          </p:nvSpPr>
          <p:spPr>
            <a:xfrm>
              <a:off x="5344154" y="3707551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2"/>
                  </a:moveTo>
                  <a:lnTo>
                    <a:pt x="39146" y="203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2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/>
            <p:cNvSpPr/>
            <p:nvPr/>
          </p:nvSpPr>
          <p:spPr>
            <a:xfrm>
              <a:off x="5344154" y="3755198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420"/>
                  </a:moveTo>
                  <a:lnTo>
                    <a:pt x="39146" y="7115"/>
                  </a:lnTo>
                  <a:lnTo>
                    <a:pt x="0" y="0"/>
                  </a:lnTo>
                  <a:lnTo>
                    <a:pt x="0" y="44813"/>
                  </a:lnTo>
                  <a:lnTo>
                    <a:pt x="39146" y="5842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/>
            <p:cNvSpPr/>
            <p:nvPr/>
          </p:nvSpPr>
          <p:spPr>
            <a:xfrm>
              <a:off x="5344154" y="3800010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496"/>
                  </a:moveTo>
                  <a:lnTo>
                    <a:pt x="39146" y="13607"/>
                  </a:lnTo>
                  <a:lnTo>
                    <a:pt x="0" y="0"/>
                  </a:lnTo>
                  <a:lnTo>
                    <a:pt x="0" y="154477"/>
                  </a:lnTo>
                  <a:lnTo>
                    <a:pt x="39146" y="190496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/>
            <p:cNvSpPr/>
            <p:nvPr/>
          </p:nvSpPr>
          <p:spPr>
            <a:xfrm>
              <a:off x="5383303" y="3421725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/>
            <p:cNvSpPr/>
            <p:nvPr/>
          </p:nvSpPr>
          <p:spPr>
            <a:xfrm>
              <a:off x="5383303" y="3421941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/>
            <p:cNvSpPr/>
            <p:nvPr/>
          </p:nvSpPr>
          <p:spPr>
            <a:xfrm>
              <a:off x="5383303" y="3423071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22698" y="194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/>
            <p:cNvSpPr/>
            <p:nvPr/>
          </p:nvSpPr>
          <p:spPr>
            <a:xfrm>
              <a:off x="5383303" y="3425015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/>
            <p:cNvSpPr/>
            <p:nvPr/>
          </p:nvSpPr>
          <p:spPr>
            <a:xfrm>
              <a:off x="5383303" y="3427582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31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22698" y="317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/>
            <p:cNvSpPr/>
            <p:nvPr/>
          </p:nvSpPr>
          <p:spPr>
            <a:xfrm>
              <a:off x="5383303" y="343077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/>
            <p:cNvSpPr/>
            <p:nvPr/>
          </p:nvSpPr>
          <p:spPr>
            <a:xfrm>
              <a:off x="5383303" y="343454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/>
            <p:cNvSpPr/>
            <p:nvPr/>
          </p:nvSpPr>
          <p:spPr>
            <a:xfrm>
              <a:off x="5383303" y="3438865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/>
            <p:cNvSpPr/>
            <p:nvPr/>
          </p:nvSpPr>
          <p:spPr>
            <a:xfrm>
              <a:off x="5383303" y="3443795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/>
            <p:cNvSpPr/>
            <p:nvPr/>
          </p:nvSpPr>
          <p:spPr>
            <a:xfrm>
              <a:off x="5383303" y="344934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/>
            <p:cNvSpPr/>
            <p:nvPr/>
          </p:nvSpPr>
          <p:spPr>
            <a:xfrm>
              <a:off x="5383303" y="34556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/>
            <p:cNvSpPr/>
            <p:nvPr/>
          </p:nvSpPr>
          <p:spPr>
            <a:xfrm>
              <a:off x="5383303" y="34625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/>
            <p:cNvSpPr/>
            <p:nvPr/>
          </p:nvSpPr>
          <p:spPr>
            <a:xfrm>
              <a:off x="5383303" y="347056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/>
            <p:cNvSpPr/>
            <p:nvPr/>
          </p:nvSpPr>
          <p:spPr>
            <a:xfrm>
              <a:off x="5383303" y="347959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/>
            <p:cNvSpPr/>
            <p:nvPr/>
          </p:nvSpPr>
          <p:spPr>
            <a:xfrm>
              <a:off x="5383303" y="348978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/>
            <p:cNvSpPr/>
            <p:nvPr/>
          </p:nvSpPr>
          <p:spPr>
            <a:xfrm>
              <a:off x="5383303" y="350138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/>
            <p:cNvSpPr/>
            <p:nvPr/>
          </p:nvSpPr>
          <p:spPr>
            <a:xfrm>
              <a:off x="5383303" y="351413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/>
            <p:cNvSpPr/>
            <p:nvPr/>
          </p:nvSpPr>
          <p:spPr>
            <a:xfrm>
              <a:off x="5383303" y="352659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/>
            <p:cNvSpPr/>
            <p:nvPr/>
          </p:nvSpPr>
          <p:spPr>
            <a:xfrm>
              <a:off x="5383303" y="35381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/>
            <p:cNvSpPr/>
            <p:nvPr/>
          </p:nvSpPr>
          <p:spPr>
            <a:xfrm>
              <a:off x="5383303" y="354838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/>
            <p:cNvSpPr/>
            <p:nvPr/>
          </p:nvSpPr>
          <p:spPr>
            <a:xfrm>
              <a:off x="5383303" y="355718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/>
            <p:cNvSpPr/>
            <p:nvPr/>
          </p:nvSpPr>
          <p:spPr>
            <a:xfrm>
              <a:off x="5383303" y="35652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/>
            <p:cNvSpPr/>
            <p:nvPr/>
          </p:nvSpPr>
          <p:spPr>
            <a:xfrm>
              <a:off x="5383303" y="357298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/>
            <p:cNvSpPr/>
            <p:nvPr/>
          </p:nvSpPr>
          <p:spPr>
            <a:xfrm>
              <a:off x="5383303" y="357986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/>
            <p:cNvSpPr/>
            <p:nvPr/>
          </p:nvSpPr>
          <p:spPr>
            <a:xfrm>
              <a:off x="5383303" y="3586835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/>
            <p:cNvSpPr/>
            <p:nvPr/>
          </p:nvSpPr>
          <p:spPr>
            <a:xfrm>
              <a:off x="5383303" y="359416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/>
            <p:cNvSpPr/>
            <p:nvPr/>
          </p:nvSpPr>
          <p:spPr>
            <a:xfrm>
              <a:off x="5383303" y="360190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/>
            <p:cNvSpPr/>
            <p:nvPr/>
          </p:nvSpPr>
          <p:spPr>
            <a:xfrm>
              <a:off x="5383303" y="360978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/>
            <p:cNvSpPr/>
            <p:nvPr/>
          </p:nvSpPr>
          <p:spPr>
            <a:xfrm>
              <a:off x="5383303" y="3623288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/>
            <p:cNvSpPr/>
            <p:nvPr/>
          </p:nvSpPr>
          <p:spPr>
            <a:xfrm>
              <a:off x="5383303" y="365376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/>
            <p:cNvSpPr/>
            <p:nvPr/>
          </p:nvSpPr>
          <p:spPr>
            <a:xfrm>
              <a:off x="5383303" y="366299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/>
            <p:cNvSpPr/>
            <p:nvPr/>
          </p:nvSpPr>
          <p:spPr>
            <a:xfrm>
              <a:off x="5383303" y="367129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/>
            <p:cNvSpPr/>
            <p:nvPr/>
          </p:nvSpPr>
          <p:spPr>
            <a:xfrm>
              <a:off x="5383303" y="36791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/>
            <p:cNvSpPr/>
            <p:nvPr/>
          </p:nvSpPr>
          <p:spPr>
            <a:xfrm>
              <a:off x="5383303" y="368491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/>
            <p:cNvSpPr/>
            <p:nvPr/>
          </p:nvSpPr>
          <p:spPr>
            <a:xfrm>
              <a:off x="5383303" y="369075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/>
            <p:cNvSpPr/>
            <p:nvPr/>
          </p:nvSpPr>
          <p:spPr>
            <a:xfrm>
              <a:off x="5383306" y="36966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/>
            <p:cNvSpPr/>
            <p:nvPr/>
          </p:nvSpPr>
          <p:spPr>
            <a:xfrm>
              <a:off x="5383303" y="37024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/>
            <p:cNvSpPr/>
            <p:nvPr/>
          </p:nvSpPr>
          <p:spPr>
            <a:xfrm>
              <a:off x="5383303" y="370831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/>
            <p:cNvSpPr/>
            <p:nvPr/>
          </p:nvSpPr>
          <p:spPr>
            <a:xfrm>
              <a:off x="5383303" y="371410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/>
            <p:cNvSpPr/>
            <p:nvPr/>
          </p:nvSpPr>
          <p:spPr>
            <a:xfrm>
              <a:off x="5383303" y="37198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/>
            <p:cNvSpPr/>
            <p:nvPr/>
          </p:nvSpPr>
          <p:spPr>
            <a:xfrm>
              <a:off x="5383303" y="37258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/>
            <p:cNvSpPr/>
            <p:nvPr/>
          </p:nvSpPr>
          <p:spPr>
            <a:xfrm>
              <a:off x="5383303" y="373263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/>
            <p:cNvSpPr/>
            <p:nvPr/>
          </p:nvSpPr>
          <p:spPr>
            <a:xfrm>
              <a:off x="5383303" y="373940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/>
            <p:cNvSpPr/>
            <p:nvPr/>
          </p:nvSpPr>
          <p:spPr>
            <a:xfrm>
              <a:off x="5383303" y="374614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/>
            <p:cNvSpPr/>
            <p:nvPr/>
          </p:nvSpPr>
          <p:spPr>
            <a:xfrm>
              <a:off x="5383303" y="375443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/>
            <p:cNvSpPr/>
            <p:nvPr/>
          </p:nvSpPr>
          <p:spPr>
            <a:xfrm>
              <a:off x="5383303" y="376300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/>
            <p:cNvSpPr/>
            <p:nvPr/>
          </p:nvSpPr>
          <p:spPr>
            <a:xfrm>
              <a:off x="5383303" y="377194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/>
            <p:cNvSpPr/>
            <p:nvPr/>
          </p:nvSpPr>
          <p:spPr>
            <a:xfrm>
              <a:off x="5383303" y="378247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/>
            <p:cNvSpPr/>
            <p:nvPr/>
          </p:nvSpPr>
          <p:spPr>
            <a:xfrm>
              <a:off x="5383303" y="379308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/>
            <p:cNvSpPr/>
            <p:nvPr/>
          </p:nvSpPr>
          <p:spPr>
            <a:xfrm>
              <a:off x="5383303" y="380481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/>
            <p:cNvSpPr/>
            <p:nvPr/>
          </p:nvSpPr>
          <p:spPr>
            <a:xfrm>
              <a:off x="5383303" y="38166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/>
            <p:cNvSpPr/>
            <p:nvPr/>
          </p:nvSpPr>
          <p:spPr>
            <a:xfrm>
              <a:off x="5383303" y="38287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/>
            <p:cNvSpPr/>
            <p:nvPr/>
          </p:nvSpPr>
          <p:spPr>
            <a:xfrm>
              <a:off x="5383303" y="384092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/>
            <p:cNvSpPr/>
            <p:nvPr/>
          </p:nvSpPr>
          <p:spPr>
            <a:xfrm>
              <a:off x="5383303" y="385307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/>
            <p:cNvSpPr/>
            <p:nvPr/>
          </p:nvSpPr>
          <p:spPr>
            <a:xfrm>
              <a:off x="5383303" y="38655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/>
            <p:cNvSpPr/>
            <p:nvPr/>
          </p:nvSpPr>
          <p:spPr>
            <a:xfrm>
              <a:off x="5383303" y="3878178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/>
            <p:cNvSpPr/>
            <p:nvPr/>
          </p:nvSpPr>
          <p:spPr>
            <a:xfrm>
              <a:off x="5383303" y="3891061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/>
            <p:cNvSpPr/>
            <p:nvPr/>
          </p:nvSpPr>
          <p:spPr>
            <a:xfrm>
              <a:off x="5383303" y="390447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/>
            <p:cNvSpPr/>
            <p:nvPr/>
          </p:nvSpPr>
          <p:spPr>
            <a:xfrm>
              <a:off x="5383303" y="3919039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/>
            <p:cNvSpPr/>
            <p:nvPr/>
          </p:nvSpPr>
          <p:spPr>
            <a:xfrm>
              <a:off x="5383306" y="3936230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/>
            <p:cNvSpPr/>
            <p:nvPr/>
          </p:nvSpPr>
          <p:spPr>
            <a:xfrm>
              <a:off x="5506001" y="342172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96"/>
                  </a:moveTo>
                  <a:lnTo>
                    <a:pt x="745091" y="176559"/>
                  </a:lnTo>
                  <a:lnTo>
                    <a:pt x="0" y="0"/>
                  </a:lnTo>
                  <a:lnTo>
                    <a:pt x="0" y="365"/>
                  </a:lnTo>
                  <a:lnTo>
                    <a:pt x="745091" y="176696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/>
            <p:cNvSpPr/>
            <p:nvPr/>
          </p:nvSpPr>
          <p:spPr>
            <a:xfrm>
              <a:off x="5506001" y="342208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736"/>
                  </a:moveTo>
                  <a:lnTo>
                    <a:pt x="745091" y="176330"/>
                  </a:lnTo>
                  <a:lnTo>
                    <a:pt x="0" y="0"/>
                  </a:lnTo>
                  <a:lnTo>
                    <a:pt x="0" y="1054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/>
            <p:cNvSpPr/>
            <p:nvPr/>
          </p:nvSpPr>
          <p:spPr>
            <a:xfrm>
              <a:off x="5506001" y="3423148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7"/>
                  </a:moveTo>
                  <a:lnTo>
                    <a:pt x="745091" y="175670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31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/>
            <p:cNvSpPr/>
            <p:nvPr/>
          </p:nvSpPr>
          <p:spPr>
            <a:xfrm>
              <a:off x="5506001" y="342484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65"/>
                  </a:moveTo>
                  <a:lnTo>
                    <a:pt x="745091" y="174627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4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/>
            <p:cNvSpPr/>
            <p:nvPr/>
          </p:nvSpPr>
          <p:spPr>
            <a:xfrm>
              <a:off x="5506001" y="3427052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/>
            <p:cNvSpPr/>
            <p:nvPr/>
          </p:nvSpPr>
          <p:spPr>
            <a:xfrm>
              <a:off x="5506001" y="342979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52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/>
            <p:cNvSpPr/>
            <p:nvPr/>
          </p:nvSpPr>
          <p:spPr>
            <a:xfrm>
              <a:off x="5506001" y="3433020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68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968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/>
            <p:cNvSpPr/>
            <p:nvPr/>
          </p:nvSpPr>
          <p:spPr>
            <a:xfrm>
              <a:off x="5506001" y="3436760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833"/>
                  </a:moveTo>
                  <a:lnTo>
                    <a:pt x="745091" y="167220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833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/>
            <p:cNvSpPr/>
            <p:nvPr/>
          </p:nvSpPr>
          <p:spPr>
            <a:xfrm>
              <a:off x="5506001" y="3440992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789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/>
            <p:cNvSpPr/>
            <p:nvPr/>
          </p:nvSpPr>
          <p:spPr>
            <a:xfrm>
              <a:off x="5506001" y="344578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7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/>
            <p:cNvSpPr/>
            <p:nvPr/>
          </p:nvSpPr>
          <p:spPr>
            <a:xfrm>
              <a:off x="5506001" y="3451104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13"/>
                  </a:moveTo>
                  <a:lnTo>
                    <a:pt x="745091" y="158313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1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/>
            <p:cNvSpPr/>
            <p:nvPr/>
          </p:nvSpPr>
          <p:spPr>
            <a:xfrm>
              <a:off x="5506001" y="345716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093"/>
                  </a:moveTo>
                  <a:lnTo>
                    <a:pt x="745091" y="154552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709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/>
            <p:cNvSpPr/>
            <p:nvPr/>
          </p:nvSpPr>
          <p:spPr>
            <a:xfrm>
              <a:off x="5506001" y="346386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68"/>
                  </a:moveTo>
                  <a:lnTo>
                    <a:pt x="745091" y="150397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6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/>
            <p:cNvSpPr/>
            <p:nvPr/>
          </p:nvSpPr>
          <p:spPr>
            <a:xfrm>
              <a:off x="5506001" y="3471417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60"/>
                  </a:moveTo>
                  <a:lnTo>
                    <a:pt x="745091" y="145708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96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/>
            <p:cNvSpPr/>
            <p:nvPr/>
          </p:nvSpPr>
          <p:spPr>
            <a:xfrm>
              <a:off x="5506001" y="3479978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7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/>
            <p:cNvSpPr/>
            <p:nvPr/>
          </p:nvSpPr>
          <p:spPr>
            <a:xfrm>
              <a:off x="5506001" y="3489432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4">
                  <a:moveTo>
                    <a:pt x="745091" y="138492"/>
                  </a:moveTo>
                  <a:lnTo>
                    <a:pt x="745091" y="134528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92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/>
            <p:cNvSpPr/>
            <p:nvPr/>
          </p:nvSpPr>
          <p:spPr>
            <a:xfrm>
              <a:off x="5506001" y="3499893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98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1"/>
                  </a:lnTo>
                  <a:lnTo>
                    <a:pt x="745091" y="131998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/>
            <p:cNvSpPr/>
            <p:nvPr/>
          </p:nvSpPr>
          <p:spPr>
            <a:xfrm>
              <a:off x="5506001" y="351037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4"/>
                  </a:moveTo>
                  <a:lnTo>
                    <a:pt x="745091" y="121517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304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/>
            <p:cNvSpPr/>
            <p:nvPr/>
          </p:nvSpPr>
          <p:spPr>
            <a:xfrm>
              <a:off x="5506001" y="3520342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42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/>
            <p:cNvSpPr/>
            <p:nvPr/>
          </p:nvSpPr>
          <p:spPr>
            <a:xfrm>
              <a:off x="5506001" y="352902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52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5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/>
            <p:cNvSpPr/>
            <p:nvPr/>
          </p:nvSpPr>
          <p:spPr>
            <a:xfrm>
              <a:off x="5506001" y="3536719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/>
            <p:cNvSpPr/>
            <p:nvPr/>
          </p:nvSpPr>
          <p:spPr>
            <a:xfrm>
              <a:off x="5506001" y="3542824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742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2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/>
            <p:cNvSpPr/>
            <p:nvPr/>
          </p:nvSpPr>
          <p:spPr>
            <a:xfrm>
              <a:off x="5506001" y="354904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3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3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/>
            <p:cNvSpPr/>
            <p:nvPr/>
          </p:nvSpPr>
          <p:spPr>
            <a:xfrm>
              <a:off x="5506001" y="3554333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77"/>
                  </a:moveTo>
                  <a:lnTo>
                    <a:pt x="745091" y="94237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77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/>
            <p:cNvSpPr/>
            <p:nvPr/>
          </p:nvSpPr>
          <p:spPr>
            <a:xfrm>
              <a:off x="5506001" y="355868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6"/>
                  </a:moveTo>
                  <a:lnTo>
                    <a:pt x="745091" y="91532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/>
            <p:cNvSpPr/>
            <p:nvPr/>
          </p:nvSpPr>
          <p:spPr>
            <a:xfrm>
              <a:off x="5506001" y="3563092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90"/>
                  </a:moveTo>
                  <a:lnTo>
                    <a:pt x="745091" y="88786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90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/>
            <p:cNvSpPr/>
            <p:nvPr/>
          </p:nvSpPr>
          <p:spPr>
            <a:xfrm>
              <a:off x="5506001" y="3567554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4">
                  <a:moveTo>
                    <a:pt x="745091" y="87643"/>
                  </a:moveTo>
                  <a:lnTo>
                    <a:pt x="745091" y="86029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/>
            <p:cNvSpPr/>
            <p:nvPr/>
          </p:nvSpPr>
          <p:spPr>
            <a:xfrm>
              <a:off x="5506001" y="3571840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708"/>
                  </a:moveTo>
                  <a:lnTo>
                    <a:pt x="745091" y="83362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64A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/>
            <p:cNvSpPr/>
            <p:nvPr/>
          </p:nvSpPr>
          <p:spPr>
            <a:xfrm>
              <a:off x="5506001" y="3575406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1"/>
                  </a:moveTo>
                  <a:lnTo>
                    <a:pt x="745091" y="81151"/>
                  </a:lnTo>
                  <a:lnTo>
                    <a:pt x="0" y="0"/>
                  </a:lnTo>
                  <a:lnTo>
                    <a:pt x="0" y="3609"/>
                  </a:lnTo>
                  <a:lnTo>
                    <a:pt x="745091" y="82511"/>
                  </a:lnTo>
                  <a:close/>
                </a:path>
              </a:pathLst>
            </a:custGeom>
            <a:solidFill>
              <a:srgbClr val="69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/>
            <p:cNvSpPr/>
            <p:nvPr/>
          </p:nvSpPr>
          <p:spPr>
            <a:xfrm>
              <a:off x="5506001" y="3579012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6"/>
                  </a:moveTo>
                  <a:lnTo>
                    <a:pt x="745091" y="78902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6"/>
                  </a:lnTo>
                  <a:close/>
                </a:path>
              </a:pathLst>
            </a:custGeom>
            <a:solidFill>
              <a:srgbClr val="6EA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/>
            <p:cNvSpPr/>
            <p:nvPr/>
          </p:nvSpPr>
          <p:spPr>
            <a:xfrm>
              <a:off x="5506001" y="3582641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72B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/>
            <p:cNvSpPr/>
            <p:nvPr/>
          </p:nvSpPr>
          <p:spPr>
            <a:xfrm>
              <a:off x="5506001" y="3586302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77"/>
                  </a:moveTo>
                  <a:lnTo>
                    <a:pt x="745091" y="74380"/>
                  </a:lnTo>
                  <a:lnTo>
                    <a:pt x="0" y="0"/>
                  </a:lnTo>
                  <a:lnTo>
                    <a:pt x="0" y="3685"/>
                  </a:lnTo>
                  <a:lnTo>
                    <a:pt x="745091" y="75777"/>
                  </a:lnTo>
                  <a:close/>
                </a:path>
              </a:pathLst>
            </a:custGeom>
            <a:solidFill>
              <a:srgbClr val="76B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/>
            <p:cNvSpPr/>
            <p:nvPr/>
          </p:nvSpPr>
          <p:spPr>
            <a:xfrm>
              <a:off x="5506001" y="3589987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02"/>
                  </a:moveTo>
                  <a:lnTo>
                    <a:pt x="745091" y="72091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7AB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/>
            <p:cNvSpPr/>
            <p:nvPr/>
          </p:nvSpPr>
          <p:spPr>
            <a:xfrm>
              <a:off x="5506001" y="3593697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7EB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/>
            <p:cNvSpPr/>
            <p:nvPr/>
          </p:nvSpPr>
          <p:spPr>
            <a:xfrm>
              <a:off x="5506001" y="3597437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03"/>
                  </a:moveTo>
                  <a:lnTo>
                    <a:pt x="745091" y="67467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68903"/>
                  </a:lnTo>
                  <a:close/>
                </a:path>
              </a:pathLst>
            </a:custGeom>
            <a:solidFill>
              <a:srgbClr val="82B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/>
            <p:cNvSpPr/>
            <p:nvPr/>
          </p:nvSpPr>
          <p:spPr>
            <a:xfrm>
              <a:off x="5506001" y="3601204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64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64"/>
                  </a:lnTo>
                  <a:close/>
                </a:path>
              </a:pathLst>
            </a:custGeom>
            <a:solidFill>
              <a:srgbClr val="85BC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/>
            <p:cNvSpPr/>
            <p:nvPr/>
          </p:nvSpPr>
          <p:spPr>
            <a:xfrm>
              <a:off x="5506001" y="3604995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11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89B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/>
            <p:cNvSpPr/>
            <p:nvPr/>
          </p:nvSpPr>
          <p:spPr>
            <a:xfrm>
              <a:off x="5506001" y="3608808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16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8CC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/>
            <p:cNvSpPr/>
            <p:nvPr/>
          </p:nvSpPr>
          <p:spPr>
            <a:xfrm>
              <a:off x="5506001" y="3613339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57"/>
                  </a:moveTo>
                  <a:lnTo>
                    <a:pt x="745091" y="57594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57"/>
                  </a:lnTo>
                  <a:close/>
                </a:path>
              </a:pathLst>
            </a:custGeom>
            <a:solidFill>
              <a:srgbClr val="8FC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/>
            <p:cNvSpPr/>
            <p:nvPr/>
          </p:nvSpPr>
          <p:spPr>
            <a:xfrm>
              <a:off x="5506001" y="3619573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93C3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/>
            <p:cNvSpPr/>
            <p:nvPr/>
          </p:nvSpPr>
          <p:spPr>
            <a:xfrm>
              <a:off x="5506001" y="362587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3"/>
                  </a:moveTo>
                  <a:lnTo>
                    <a:pt x="745091" y="49819"/>
                  </a:lnTo>
                  <a:lnTo>
                    <a:pt x="0" y="0"/>
                  </a:lnTo>
                  <a:lnTo>
                    <a:pt x="0" y="6366"/>
                  </a:lnTo>
                  <a:lnTo>
                    <a:pt x="745091" y="52233"/>
                  </a:lnTo>
                  <a:close/>
                </a:path>
              </a:pathLst>
            </a:custGeom>
            <a:solidFill>
              <a:srgbClr val="96C5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/>
            <p:cNvSpPr/>
            <p:nvPr/>
          </p:nvSpPr>
          <p:spPr>
            <a:xfrm>
              <a:off x="5506001" y="3632236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161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33"/>
                  </a:lnTo>
                  <a:lnTo>
                    <a:pt x="745091" y="50161"/>
                  </a:lnTo>
                  <a:close/>
                </a:path>
              </a:pathLst>
            </a:custGeom>
            <a:solidFill>
              <a:srgbClr val="99C7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/>
            <p:cNvSpPr/>
            <p:nvPr/>
          </p:nvSpPr>
          <p:spPr>
            <a:xfrm>
              <a:off x="5506001" y="3643571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5">
                  <a:moveTo>
                    <a:pt x="745091" y="45003"/>
                  </a:moveTo>
                  <a:lnTo>
                    <a:pt x="745091" y="38827"/>
                  </a:lnTo>
                  <a:lnTo>
                    <a:pt x="0" y="0"/>
                  </a:lnTo>
                  <a:lnTo>
                    <a:pt x="0" y="16275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96C5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/>
            <p:cNvSpPr/>
            <p:nvPr/>
          </p:nvSpPr>
          <p:spPr>
            <a:xfrm>
              <a:off x="5506001" y="3659848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28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3C3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/>
            <p:cNvSpPr/>
            <p:nvPr/>
          </p:nvSpPr>
          <p:spPr>
            <a:xfrm>
              <a:off x="5506001" y="3665302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8FC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/>
            <p:cNvSpPr/>
            <p:nvPr/>
          </p:nvSpPr>
          <p:spPr>
            <a:xfrm>
              <a:off x="5506001" y="3670787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8CC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/>
            <p:cNvSpPr/>
            <p:nvPr/>
          </p:nvSpPr>
          <p:spPr>
            <a:xfrm>
              <a:off x="5506001" y="3676303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89B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/>
            <p:cNvSpPr/>
            <p:nvPr/>
          </p:nvSpPr>
          <p:spPr>
            <a:xfrm>
              <a:off x="5506001" y="368033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85BC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/>
            <p:cNvSpPr/>
            <p:nvPr/>
          </p:nvSpPr>
          <p:spPr>
            <a:xfrm>
              <a:off x="5506001" y="3683784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82B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/>
            <p:cNvSpPr/>
            <p:nvPr/>
          </p:nvSpPr>
          <p:spPr>
            <a:xfrm>
              <a:off x="5506001" y="368724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36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7EB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/>
            <p:cNvSpPr/>
            <p:nvPr/>
          </p:nvSpPr>
          <p:spPr>
            <a:xfrm>
              <a:off x="5506001" y="3690720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7AB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/>
            <p:cNvSpPr/>
            <p:nvPr/>
          </p:nvSpPr>
          <p:spPr>
            <a:xfrm>
              <a:off x="5506001" y="369420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28"/>
                  </a:moveTo>
                  <a:lnTo>
                    <a:pt x="745091" y="7393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28"/>
                  </a:lnTo>
                  <a:close/>
                </a:path>
              </a:pathLst>
            </a:custGeom>
            <a:solidFill>
              <a:srgbClr val="76B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/>
            <p:cNvSpPr/>
            <p:nvPr/>
          </p:nvSpPr>
          <p:spPr>
            <a:xfrm>
              <a:off x="5506001" y="369770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72B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/>
            <p:cNvSpPr/>
            <p:nvPr/>
          </p:nvSpPr>
          <p:spPr>
            <a:xfrm>
              <a:off x="5506001" y="3701211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6EA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/>
            <p:cNvSpPr/>
            <p:nvPr/>
          </p:nvSpPr>
          <p:spPr>
            <a:xfrm>
              <a:off x="5506001" y="3704585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23"/>
                  </a:moveTo>
                  <a:lnTo>
                    <a:pt x="745091" y="953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69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/>
            <p:cNvSpPr/>
            <p:nvPr/>
          </p:nvSpPr>
          <p:spPr>
            <a:xfrm>
              <a:off x="5506001" y="3706818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4A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/>
            <p:cNvSpPr/>
            <p:nvPr/>
          </p:nvSpPr>
          <p:spPr>
            <a:xfrm>
              <a:off x="5506001" y="370808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58"/>
                  </a:moveTo>
                  <a:lnTo>
                    <a:pt x="745091" y="0"/>
                  </a:lnTo>
                  <a:lnTo>
                    <a:pt x="0" y="3215"/>
                  </a:lnTo>
                  <a:lnTo>
                    <a:pt x="0" y="6557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/>
            <p:cNvSpPr/>
            <p:nvPr/>
          </p:nvSpPr>
          <p:spPr>
            <a:xfrm>
              <a:off x="5506001" y="3709351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/>
            <p:cNvSpPr/>
            <p:nvPr/>
          </p:nvSpPr>
          <p:spPr>
            <a:xfrm>
              <a:off x="5506001" y="3710617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/>
            <p:cNvSpPr/>
            <p:nvPr/>
          </p:nvSpPr>
          <p:spPr>
            <a:xfrm>
              <a:off x="5506001" y="3711884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57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81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/>
            <p:cNvSpPr/>
            <p:nvPr/>
          </p:nvSpPr>
          <p:spPr>
            <a:xfrm>
              <a:off x="5506001" y="3713150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50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/>
            <p:cNvSpPr/>
            <p:nvPr/>
          </p:nvSpPr>
          <p:spPr>
            <a:xfrm>
              <a:off x="5506001" y="3714663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1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/>
            <p:cNvSpPr/>
            <p:nvPr/>
          </p:nvSpPr>
          <p:spPr>
            <a:xfrm>
              <a:off x="5506001" y="371616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36"/>
                  </a:moveTo>
                  <a:lnTo>
                    <a:pt x="745091" y="172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36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/>
            <p:cNvSpPr/>
            <p:nvPr/>
          </p:nvSpPr>
          <p:spPr>
            <a:xfrm>
              <a:off x="5506001" y="3717661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42"/>
                  </a:moveTo>
                  <a:lnTo>
                    <a:pt x="745091" y="157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4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/>
            <p:cNvSpPr/>
            <p:nvPr/>
          </p:nvSpPr>
          <p:spPr>
            <a:xfrm>
              <a:off x="5506001" y="3719161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/>
            <p:cNvSpPr/>
            <p:nvPr/>
          </p:nvSpPr>
          <p:spPr>
            <a:xfrm>
              <a:off x="5506001" y="3720648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55"/>
                  </a:moveTo>
                  <a:lnTo>
                    <a:pt x="745091" y="12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55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/>
            <p:cNvSpPr/>
            <p:nvPr/>
          </p:nvSpPr>
          <p:spPr>
            <a:xfrm>
              <a:off x="5506001" y="3722285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8"/>
                  </a:moveTo>
                  <a:lnTo>
                    <a:pt x="745091" y="1111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8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/>
            <p:cNvSpPr/>
            <p:nvPr/>
          </p:nvSpPr>
          <p:spPr>
            <a:xfrm>
              <a:off x="5506001" y="3724340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3"/>
                  </a:moveTo>
                  <a:lnTo>
                    <a:pt x="745091" y="90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3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/>
            <p:cNvSpPr/>
            <p:nvPr/>
          </p:nvSpPr>
          <p:spPr>
            <a:xfrm>
              <a:off x="5506001" y="372638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20"/>
                  </a:moveTo>
                  <a:lnTo>
                    <a:pt x="745091" y="702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20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/>
            <p:cNvSpPr/>
            <p:nvPr/>
          </p:nvSpPr>
          <p:spPr>
            <a:xfrm>
              <a:off x="5506001" y="3728416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3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3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/>
            <p:cNvSpPr/>
            <p:nvPr/>
          </p:nvSpPr>
          <p:spPr>
            <a:xfrm>
              <a:off x="5506001" y="3730548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8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/>
            <p:cNvSpPr/>
            <p:nvPr/>
          </p:nvSpPr>
          <p:spPr>
            <a:xfrm>
              <a:off x="5506001" y="3733404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44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/>
            <p:cNvSpPr/>
            <p:nvPr/>
          </p:nvSpPr>
          <p:spPr>
            <a:xfrm>
              <a:off x="5506001" y="3736243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311"/>
                  </a:lnTo>
                  <a:lnTo>
                    <a:pt x="0" y="57214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/>
            <p:cNvSpPr/>
            <p:nvPr/>
          </p:nvSpPr>
          <p:spPr>
            <a:xfrm>
              <a:off x="5506001" y="3739223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2"/>
                  </a:moveTo>
                  <a:lnTo>
                    <a:pt x="745091" y="0"/>
                  </a:lnTo>
                  <a:lnTo>
                    <a:pt x="0" y="54228"/>
                  </a:lnTo>
                  <a:lnTo>
                    <a:pt x="0" y="63757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/>
            <p:cNvSpPr/>
            <p:nvPr/>
          </p:nvSpPr>
          <p:spPr>
            <a:xfrm>
              <a:off x="5506001" y="3742852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7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/>
            <p:cNvSpPr/>
            <p:nvPr/>
          </p:nvSpPr>
          <p:spPr>
            <a:xfrm>
              <a:off x="5506001" y="374641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39"/>
                  </a:moveTo>
                  <a:lnTo>
                    <a:pt x="745091" y="0"/>
                  </a:lnTo>
                  <a:lnTo>
                    <a:pt x="0" y="65980"/>
                  </a:lnTo>
                  <a:lnTo>
                    <a:pt x="0" y="76653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/>
            <p:cNvSpPr/>
            <p:nvPr/>
          </p:nvSpPr>
          <p:spPr>
            <a:xfrm>
              <a:off x="5506001" y="375045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4003"/>
                  </a:moveTo>
                  <a:lnTo>
                    <a:pt x="745091" y="0"/>
                  </a:lnTo>
                  <a:lnTo>
                    <a:pt x="0" y="72613"/>
                  </a:lnTo>
                  <a:lnTo>
                    <a:pt x="0" y="83146"/>
                  </a:lnTo>
                  <a:lnTo>
                    <a:pt x="745091" y="4003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/>
            <p:cNvSpPr/>
            <p:nvPr/>
          </p:nvSpPr>
          <p:spPr>
            <a:xfrm>
              <a:off x="5506001" y="3754453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34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/>
            <p:cNvSpPr/>
            <p:nvPr/>
          </p:nvSpPr>
          <p:spPr>
            <a:xfrm>
              <a:off x="5506001" y="3758618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2"/>
                  </a:moveTo>
                  <a:lnTo>
                    <a:pt x="745091" y="0"/>
                  </a:lnTo>
                  <a:lnTo>
                    <a:pt x="0" y="85967"/>
                  </a:lnTo>
                  <a:lnTo>
                    <a:pt x="0" y="96869"/>
                  </a:lnTo>
                  <a:lnTo>
                    <a:pt x="745091" y="414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/>
            <p:cNvSpPr/>
            <p:nvPr/>
          </p:nvSpPr>
          <p:spPr>
            <a:xfrm>
              <a:off x="5506001" y="3762759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54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/>
            <p:cNvSpPr/>
            <p:nvPr/>
          </p:nvSpPr>
          <p:spPr>
            <a:xfrm>
              <a:off x="5506001" y="376691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550"/>
                  </a:lnTo>
                  <a:lnTo>
                    <a:pt x="0" y="110653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/>
            <p:cNvSpPr/>
            <p:nvPr/>
          </p:nvSpPr>
          <p:spPr>
            <a:xfrm>
              <a:off x="5506001" y="377113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434"/>
                  </a:lnTo>
                  <a:lnTo>
                    <a:pt x="0" y="117476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/>
            <p:cNvSpPr/>
            <p:nvPr/>
          </p:nvSpPr>
          <p:spPr>
            <a:xfrm>
              <a:off x="5506001" y="3775304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06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/>
            <p:cNvSpPr/>
            <p:nvPr/>
          </p:nvSpPr>
          <p:spPr>
            <a:xfrm>
              <a:off x="5506001" y="3779644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4">
                  <a:moveTo>
                    <a:pt x="745091" y="4433"/>
                  </a:moveTo>
                  <a:lnTo>
                    <a:pt x="745091" y="0"/>
                  </a:lnTo>
                  <a:lnTo>
                    <a:pt x="0" y="120373"/>
                  </a:lnTo>
                  <a:lnTo>
                    <a:pt x="0" y="132101"/>
                  </a:lnTo>
                  <a:lnTo>
                    <a:pt x="745091" y="443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/>
            <p:cNvSpPr/>
            <p:nvPr/>
          </p:nvSpPr>
          <p:spPr>
            <a:xfrm>
              <a:off x="5506001" y="3784088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5">
                  <a:moveTo>
                    <a:pt x="745091" y="4587"/>
                  </a:moveTo>
                  <a:lnTo>
                    <a:pt x="745091" y="0"/>
                  </a:lnTo>
                  <a:lnTo>
                    <a:pt x="0" y="127655"/>
                  </a:lnTo>
                  <a:lnTo>
                    <a:pt x="0" y="139788"/>
                  </a:lnTo>
                  <a:lnTo>
                    <a:pt x="745091" y="458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/>
            <p:cNvSpPr/>
            <p:nvPr/>
          </p:nvSpPr>
          <p:spPr>
            <a:xfrm>
              <a:off x="5506001" y="3788682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/>
            <p:cNvSpPr/>
            <p:nvPr/>
          </p:nvSpPr>
          <p:spPr>
            <a:xfrm>
              <a:off x="5506001" y="3793613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/>
            <p:cNvSpPr/>
            <p:nvPr/>
          </p:nvSpPr>
          <p:spPr>
            <a:xfrm>
              <a:off x="5506001" y="3799228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21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80"/>
                  </a:lnTo>
                  <a:lnTo>
                    <a:pt x="745091" y="1472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0" name="object 820"/>
          <p:cNvSpPr/>
          <p:nvPr/>
        </p:nvSpPr>
        <p:spPr>
          <a:xfrm>
            <a:off x="1982697" y="3422652"/>
            <a:ext cx="112395" cy="567690"/>
          </a:xfrm>
          <a:custGeom>
            <a:avLst/>
            <a:gdLst/>
            <a:ahLst/>
            <a:cxnLst/>
            <a:rect l="l" t="t" r="r" b="b"/>
            <a:pathLst>
              <a:path w="112394" h="567689">
                <a:moveTo>
                  <a:pt x="0" y="567526"/>
                </a:moveTo>
                <a:lnTo>
                  <a:pt x="111993" y="567526"/>
                </a:lnTo>
                <a:lnTo>
                  <a:pt x="111993" y="0"/>
                </a:lnTo>
                <a:lnTo>
                  <a:pt x="0" y="0"/>
                </a:lnTo>
                <a:lnTo>
                  <a:pt x="0" y="56752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2170782" y="3422652"/>
            <a:ext cx="2961640" cy="567690"/>
          </a:xfrm>
          <a:custGeom>
            <a:avLst/>
            <a:gdLst/>
            <a:ahLst/>
            <a:cxnLst/>
            <a:rect l="l" t="t" r="r" b="b"/>
            <a:pathLst>
              <a:path w="2961640" h="567689">
                <a:moveTo>
                  <a:pt x="0" y="567526"/>
                </a:moveTo>
                <a:lnTo>
                  <a:pt x="2961240" y="567526"/>
                </a:lnTo>
                <a:lnTo>
                  <a:pt x="2961240" y="0"/>
                </a:lnTo>
                <a:lnTo>
                  <a:pt x="0" y="0"/>
                </a:lnTo>
                <a:lnTo>
                  <a:pt x="0" y="56752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5208114" y="3422652"/>
            <a:ext cx="59690" cy="567690"/>
          </a:xfrm>
          <a:custGeom>
            <a:avLst/>
            <a:gdLst/>
            <a:ahLst/>
            <a:cxnLst/>
            <a:rect l="l" t="t" r="r" b="b"/>
            <a:pathLst>
              <a:path w="59689" h="567689">
                <a:moveTo>
                  <a:pt x="0" y="567526"/>
                </a:moveTo>
                <a:lnTo>
                  <a:pt x="59212" y="567526"/>
                </a:lnTo>
                <a:lnTo>
                  <a:pt x="59212" y="0"/>
                </a:lnTo>
                <a:lnTo>
                  <a:pt x="0" y="0"/>
                </a:lnTo>
                <a:lnTo>
                  <a:pt x="0" y="56752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2620580" y="3470623"/>
            <a:ext cx="2108835" cy="480695"/>
          </a:xfrm>
          <a:custGeom>
            <a:avLst/>
            <a:gdLst/>
            <a:ahLst/>
            <a:cxnLst/>
            <a:rect l="l" t="t" r="r" b="b"/>
            <a:pathLst>
              <a:path w="2108835" h="480695">
                <a:moveTo>
                  <a:pt x="2108414" y="240049"/>
                </a:moveTo>
                <a:lnTo>
                  <a:pt x="2086996" y="191671"/>
                </a:lnTo>
                <a:lnTo>
                  <a:pt x="2050229" y="161204"/>
                </a:lnTo>
                <a:lnTo>
                  <a:pt x="1996935" y="132497"/>
                </a:lnTo>
                <a:lnTo>
                  <a:pt x="1928372" y="105837"/>
                </a:lnTo>
                <a:lnTo>
                  <a:pt x="1888756" y="93363"/>
                </a:lnTo>
                <a:lnTo>
                  <a:pt x="1845795" y="81509"/>
                </a:lnTo>
                <a:lnTo>
                  <a:pt x="1799643" y="70310"/>
                </a:lnTo>
                <a:lnTo>
                  <a:pt x="1750460" y="59801"/>
                </a:lnTo>
                <a:lnTo>
                  <a:pt x="1698400" y="50018"/>
                </a:lnTo>
                <a:lnTo>
                  <a:pt x="1643623" y="40997"/>
                </a:lnTo>
                <a:lnTo>
                  <a:pt x="1586284" y="32774"/>
                </a:lnTo>
                <a:lnTo>
                  <a:pt x="1526540" y="25385"/>
                </a:lnTo>
                <a:lnTo>
                  <a:pt x="1464549" y="18864"/>
                </a:lnTo>
                <a:lnTo>
                  <a:pt x="1400468" y="13249"/>
                </a:lnTo>
                <a:lnTo>
                  <a:pt x="1334453" y="8575"/>
                </a:lnTo>
                <a:lnTo>
                  <a:pt x="1266662" y="4877"/>
                </a:lnTo>
                <a:lnTo>
                  <a:pt x="1197251" y="2191"/>
                </a:lnTo>
                <a:lnTo>
                  <a:pt x="1126378" y="553"/>
                </a:lnTo>
                <a:lnTo>
                  <a:pt x="1054200" y="0"/>
                </a:lnTo>
                <a:lnTo>
                  <a:pt x="982023" y="553"/>
                </a:lnTo>
                <a:lnTo>
                  <a:pt x="911152" y="2191"/>
                </a:lnTo>
                <a:lnTo>
                  <a:pt x="841742" y="4877"/>
                </a:lnTo>
                <a:lnTo>
                  <a:pt x="773952" y="8575"/>
                </a:lnTo>
                <a:lnTo>
                  <a:pt x="707939" y="13249"/>
                </a:lnTo>
                <a:lnTo>
                  <a:pt x="643859" y="18864"/>
                </a:lnTo>
                <a:lnTo>
                  <a:pt x="581869" y="25385"/>
                </a:lnTo>
                <a:lnTo>
                  <a:pt x="522126" y="32774"/>
                </a:lnTo>
                <a:lnTo>
                  <a:pt x="464788" y="40997"/>
                </a:lnTo>
                <a:lnTo>
                  <a:pt x="410010" y="50018"/>
                </a:lnTo>
                <a:lnTo>
                  <a:pt x="357952" y="59801"/>
                </a:lnTo>
                <a:lnTo>
                  <a:pt x="308769" y="70310"/>
                </a:lnTo>
                <a:lnTo>
                  <a:pt x="262618" y="81509"/>
                </a:lnTo>
                <a:lnTo>
                  <a:pt x="219656" y="93363"/>
                </a:lnTo>
                <a:lnTo>
                  <a:pt x="180041" y="105837"/>
                </a:lnTo>
                <a:lnTo>
                  <a:pt x="143929" y="118893"/>
                </a:lnTo>
                <a:lnTo>
                  <a:pt x="82844" y="146612"/>
                </a:lnTo>
                <a:lnTo>
                  <a:pt x="37657" y="176235"/>
                </a:lnTo>
                <a:lnTo>
                  <a:pt x="9623" y="207476"/>
                </a:lnTo>
                <a:lnTo>
                  <a:pt x="0" y="240049"/>
                </a:lnTo>
                <a:lnTo>
                  <a:pt x="2432" y="256483"/>
                </a:lnTo>
                <a:lnTo>
                  <a:pt x="37657" y="303861"/>
                </a:lnTo>
                <a:lnTo>
                  <a:pt x="82844" y="333483"/>
                </a:lnTo>
                <a:lnTo>
                  <a:pt x="143929" y="361201"/>
                </a:lnTo>
                <a:lnTo>
                  <a:pt x="180041" y="374257"/>
                </a:lnTo>
                <a:lnTo>
                  <a:pt x="219656" y="386729"/>
                </a:lnTo>
                <a:lnTo>
                  <a:pt x="262618" y="398582"/>
                </a:lnTo>
                <a:lnTo>
                  <a:pt x="308769" y="409781"/>
                </a:lnTo>
                <a:lnTo>
                  <a:pt x="357952" y="420289"/>
                </a:lnTo>
                <a:lnTo>
                  <a:pt x="410010" y="430071"/>
                </a:lnTo>
                <a:lnTo>
                  <a:pt x="464788" y="439091"/>
                </a:lnTo>
                <a:lnTo>
                  <a:pt x="522126" y="447314"/>
                </a:lnTo>
                <a:lnTo>
                  <a:pt x="581869" y="454702"/>
                </a:lnTo>
                <a:lnTo>
                  <a:pt x="643859" y="461222"/>
                </a:lnTo>
                <a:lnTo>
                  <a:pt x="707939" y="466837"/>
                </a:lnTo>
                <a:lnTo>
                  <a:pt x="773952" y="471511"/>
                </a:lnTo>
                <a:lnTo>
                  <a:pt x="841742" y="475208"/>
                </a:lnTo>
                <a:lnTo>
                  <a:pt x="911152" y="477894"/>
                </a:lnTo>
                <a:lnTo>
                  <a:pt x="982023" y="479531"/>
                </a:lnTo>
                <a:lnTo>
                  <a:pt x="1054200" y="480085"/>
                </a:lnTo>
                <a:lnTo>
                  <a:pt x="1126378" y="479531"/>
                </a:lnTo>
                <a:lnTo>
                  <a:pt x="1197251" y="477894"/>
                </a:lnTo>
                <a:lnTo>
                  <a:pt x="1266662" y="475208"/>
                </a:lnTo>
                <a:lnTo>
                  <a:pt x="1334453" y="471511"/>
                </a:lnTo>
                <a:lnTo>
                  <a:pt x="1400468" y="466837"/>
                </a:lnTo>
                <a:lnTo>
                  <a:pt x="1464549" y="461222"/>
                </a:lnTo>
                <a:lnTo>
                  <a:pt x="1526540" y="454702"/>
                </a:lnTo>
                <a:lnTo>
                  <a:pt x="1586284" y="447314"/>
                </a:lnTo>
                <a:lnTo>
                  <a:pt x="1643623" y="439091"/>
                </a:lnTo>
                <a:lnTo>
                  <a:pt x="1698400" y="430071"/>
                </a:lnTo>
                <a:lnTo>
                  <a:pt x="1750460" y="420289"/>
                </a:lnTo>
                <a:lnTo>
                  <a:pt x="1799643" y="409781"/>
                </a:lnTo>
                <a:lnTo>
                  <a:pt x="1845795" y="398582"/>
                </a:lnTo>
                <a:lnTo>
                  <a:pt x="1888756" y="386729"/>
                </a:lnTo>
                <a:lnTo>
                  <a:pt x="1928372" y="374257"/>
                </a:lnTo>
                <a:lnTo>
                  <a:pt x="1964484" y="361201"/>
                </a:lnTo>
                <a:lnTo>
                  <a:pt x="2025569" y="333483"/>
                </a:lnTo>
                <a:lnTo>
                  <a:pt x="2070757" y="303861"/>
                </a:lnTo>
                <a:lnTo>
                  <a:pt x="2098790" y="272621"/>
                </a:lnTo>
                <a:lnTo>
                  <a:pt x="2108414" y="240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2094690" y="3418752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76091" y="568580"/>
                </a:moveTo>
                <a:lnTo>
                  <a:pt x="76091" y="0"/>
                </a:lnTo>
                <a:lnTo>
                  <a:pt x="0" y="0"/>
                </a:lnTo>
                <a:lnTo>
                  <a:pt x="0" y="568580"/>
                </a:lnTo>
                <a:lnTo>
                  <a:pt x="76091" y="5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5132023" y="3418752"/>
            <a:ext cx="76200" cy="572135"/>
          </a:xfrm>
          <a:custGeom>
            <a:avLst/>
            <a:gdLst/>
            <a:ahLst/>
            <a:cxnLst/>
            <a:rect l="l" t="t" r="r" b="b"/>
            <a:pathLst>
              <a:path w="76200" h="572135">
                <a:moveTo>
                  <a:pt x="76091" y="571757"/>
                </a:moveTo>
                <a:lnTo>
                  <a:pt x="76091" y="0"/>
                </a:lnTo>
                <a:lnTo>
                  <a:pt x="0" y="0"/>
                </a:lnTo>
                <a:lnTo>
                  <a:pt x="0" y="571757"/>
                </a:lnTo>
                <a:lnTo>
                  <a:pt x="76091" y="571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26" name="object 826"/>
          <p:cNvGrpSpPr/>
          <p:nvPr/>
        </p:nvGrpSpPr>
        <p:grpSpPr>
          <a:xfrm>
            <a:off x="1651000" y="4524150"/>
            <a:ext cx="4600575" cy="572135"/>
            <a:chOff x="1651000" y="4524150"/>
            <a:chExt cx="4600575" cy="572135"/>
          </a:xfrm>
        </p:grpSpPr>
        <p:sp>
          <p:nvSpPr>
            <p:cNvPr id="827" name="object 827"/>
            <p:cNvSpPr/>
            <p:nvPr/>
          </p:nvSpPr>
          <p:spPr>
            <a:xfrm>
              <a:off x="1651000" y="503781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87"/>
                  </a:moveTo>
                  <a:lnTo>
                    <a:pt x="104664" y="3587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/>
            <p:cNvSpPr/>
            <p:nvPr/>
          </p:nvSpPr>
          <p:spPr>
            <a:xfrm>
              <a:off x="1651000" y="502762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/>
            <p:cNvSpPr/>
            <p:nvPr/>
          </p:nvSpPr>
          <p:spPr>
            <a:xfrm>
              <a:off x="1651000" y="501602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/>
            <p:cNvSpPr/>
            <p:nvPr/>
          </p:nvSpPr>
          <p:spPr>
            <a:xfrm>
              <a:off x="1651000" y="500329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/>
            <p:cNvSpPr/>
            <p:nvPr/>
          </p:nvSpPr>
          <p:spPr>
            <a:xfrm>
              <a:off x="1651000" y="499083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/>
            <p:cNvSpPr/>
            <p:nvPr/>
          </p:nvSpPr>
          <p:spPr>
            <a:xfrm>
              <a:off x="1651000" y="497926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/>
            <p:cNvSpPr/>
            <p:nvPr/>
          </p:nvSpPr>
          <p:spPr>
            <a:xfrm>
              <a:off x="1651000" y="49690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/>
            <p:cNvSpPr/>
            <p:nvPr/>
          </p:nvSpPr>
          <p:spPr>
            <a:xfrm>
              <a:off x="1651000" y="496026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/>
            <p:cNvSpPr/>
            <p:nvPr/>
          </p:nvSpPr>
          <p:spPr>
            <a:xfrm>
              <a:off x="1651000" y="49522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/>
            <p:cNvSpPr/>
            <p:nvPr/>
          </p:nvSpPr>
          <p:spPr>
            <a:xfrm>
              <a:off x="1651000" y="494446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/>
            <p:cNvSpPr/>
            <p:nvPr/>
          </p:nvSpPr>
          <p:spPr>
            <a:xfrm>
              <a:off x="1651000" y="49375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/>
            <p:cNvSpPr/>
            <p:nvPr/>
          </p:nvSpPr>
          <p:spPr>
            <a:xfrm>
              <a:off x="1651000" y="493061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/>
            <p:cNvSpPr/>
            <p:nvPr/>
          </p:nvSpPr>
          <p:spPr>
            <a:xfrm>
              <a:off x="1651000" y="492329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/>
            <p:cNvSpPr/>
            <p:nvPr/>
          </p:nvSpPr>
          <p:spPr>
            <a:xfrm>
              <a:off x="1651000" y="491556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/>
            <p:cNvSpPr/>
            <p:nvPr/>
          </p:nvSpPr>
          <p:spPr>
            <a:xfrm>
              <a:off x="1651000" y="490768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/>
            <p:cNvSpPr/>
            <p:nvPr/>
          </p:nvSpPr>
          <p:spPr>
            <a:xfrm>
              <a:off x="1651000" y="489417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/>
            <p:cNvSpPr/>
            <p:nvPr/>
          </p:nvSpPr>
          <p:spPr>
            <a:xfrm>
              <a:off x="1651000" y="486371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/>
            <p:cNvSpPr/>
            <p:nvPr/>
          </p:nvSpPr>
          <p:spPr>
            <a:xfrm>
              <a:off x="1651000" y="485449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/>
            <p:cNvSpPr/>
            <p:nvPr/>
          </p:nvSpPr>
          <p:spPr>
            <a:xfrm>
              <a:off x="1651000" y="484618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/>
            <p:cNvSpPr/>
            <p:nvPr/>
          </p:nvSpPr>
          <p:spPr>
            <a:xfrm>
              <a:off x="1651000" y="483838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/>
            <p:cNvSpPr/>
            <p:nvPr/>
          </p:nvSpPr>
          <p:spPr>
            <a:xfrm>
              <a:off x="1651000" y="483258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/>
            <p:cNvSpPr/>
            <p:nvPr/>
          </p:nvSpPr>
          <p:spPr>
            <a:xfrm>
              <a:off x="1651000" y="482674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/>
            <p:cNvSpPr/>
            <p:nvPr/>
          </p:nvSpPr>
          <p:spPr>
            <a:xfrm>
              <a:off x="1651000" y="48208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/>
            <p:cNvSpPr/>
            <p:nvPr/>
          </p:nvSpPr>
          <p:spPr>
            <a:xfrm>
              <a:off x="1651005" y="48149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/>
            <p:cNvSpPr/>
            <p:nvPr/>
          </p:nvSpPr>
          <p:spPr>
            <a:xfrm>
              <a:off x="1651000" y="480917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/>
            <p:cNvSpPr/>
            <p:nvPr/>
          </p:nvSpPr>
          <p:spPr>
            <a:xfrm>
              <a:off x="1651000" y="480340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/>
            <p:cNvSpPr/>
            <p:nvPr/>
          </p:nvSpPr>
          <p:spPr>
            <a:xfrm>
              <a:off x="1651000" y="479764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/>
            <p:cNvSpPr/>
            <p:nvPr/>
          </p:nvSpPr>
          <p:spPr>
            <a:xfrm>
              <a:off x="1651000" y="479169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/>
            <p:cNvSpPr/>
            <p:nvPr/>
          </p:nvSpPr>
          <p:spPr>
            <a:xfrm>
              <a:off x="1651000" y="478488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/>
            <p:cNvSpPr/>
            <p:nvPr/>
          </p:nvSpPr>
          <p:spPr>
            <a:xfrm>
              <a:off x="1651000" y="477809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/>
            <p:cNvSpPr/>
            <p:nvPr/>
          </p:nvSpPr>
          <p:spPr>
            <a:xfrm>
              <a:off x="1651000" y="477137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/>
            <p:cNvSpPr/>
            <p:nvPr/>
          </p:nvSpPr>
          <p:spPr>
            <a:xfrm>
              <a:off x="1651000" y="476308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/>
            <p:cNvSpPr/>
            <p:nvPr/>
          </p:nvSpPr>
          <p:spPr>
            <a:xfrm>
              <a:off x="1651000" y="475451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/>
            <p:cNvSpPr/>
            <p:nvPr/>
          </p:nvSpPr>
          <p:spPr>
            <a:xfrm>
              <a:off x="1651000" y="474557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/>
            <p:cNvSpPr/>
            <p:nvPr/>
          </p:nvSpPr>
          <p:spPr>
            <a:xfrm>
              <a:off x="1651000" y="473505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/>
            <p:cNvSpPr/>
            <p:nvPr/>
          </p:nvSpPr>
          <p:spPr>
            <a:xfrm>
              <a:off x="1651000" y="472445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/>
            <p:cNvSpPr/>
            <p:nvPr/>
          </p:nvSpPr>
          <p:spPr>
            <a:xfrm>
              <a:off x="1651000" y="471272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/>
            <p:cNvSpPr/>
            <p:nvPr/>
          </p:nvSpPr>
          <p:spPr>
            <a:xfrm>
              <a:off x="1651000" y="470092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/>
            <p:cNvSpPr/>
            <p:nvPr/>
          </p:nvSpPr>
          <p:spPr>
            <a:xfrm>
              <a:off x="1651000" y="468884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/>
            <p:cNvSpPr/>
            <p:nvPr/>
          </p:nvSpPr>
          <p:spPr>
            <a:xfrm>
              <a:off x="1651000" y="46766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/>
            <p:cNvSpPr/>
            <p:nvPr/>
          </p:nvSpPr>
          <p:spPr>
            <a:xfrm>
              <a:off x="1651000" y="466448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/>
            <p:cNvSpPr/>
            <p:nvPr/>
          </p:nvSpPr>
          <p:spPr>
            <a:xfrm>
              <a:off x="1651000" y="46520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/>
            <p:cNvSpPr/>
            <p:nvPr/>
          </p:nvSpPr>
          <p:spPr>
            <a:xfrm>
              <a:off x="1651000" y="463939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/>
            <p:cNvSpPr/>
            <p:nvPr/>
          </p:nvSpPr>
          <p:spPr>
            <a:xfrm>
              <a:off x="1651000" y="462650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/>
            <p:cNvSpPr/>
            <p:nvPr/>
          </p:nvSpPr>
          <p:spPr>
            <a:xfrm>
              <a:off x="1651000" y="461308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/>
            <p:cNvSpPr/>
            <p:nvPr/>
          </p:nvSpPr>
          <p:spPr>
            <a:xfrm>
              <a:off x="1651000" y="4598541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/>
            <p:cNvSpPr/>
            <p:nvPr/>
          </p:nvSpPr>
          <p:spPr>
            <a:xfrm>
              <a:off x="1651000" y="4581363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/>
            <p:cNvSpPr/>
            <p:nvPr/>
          </p:nvSpPr>
          <p:spPr>
            <a:xfrm>
              <a:off x="1651000" y="452714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/>
            <p:cNvSpPr/>
            <p:nvPr/>
          </p:nvSpPr>
          <p:spPr>
            <a:xfrm>
              <a:off x="1801889" y="503781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587"/>
                  </a:moveTo>
                  <a:lnTo>
                    <a:pt x="292801" y="3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/>
            <p:cNvSpPr/>
            <p:nvPr/>
          </p:nvSpPr>
          <p:spPr>
            <a:xfrm>
              <a:off x="1801889" y="502762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/>
            <p:cNvSpPr/>
            <p:nvPr/>
          </p:nvSpPr>
          <p:spPr>
            <a:xfrm>
              <a:off x="1801889" y="501602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/>
            <p:cNvSpPr/>
            <p:nvPr/>
          </p:nvSpPr>
          <p:spPr>
            <a:xfrm>
              <a:off x="1801889" y="500329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/>
            <p:cNvSpPr/>
            <p:nvPr/>
          </p:nvSpPr>
          <p:spPr>
            <a:xfrm>
              <a:off x="1801889" y="499083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/>
            <p:cNvSpPr/>
            <p:nvPr/>
          </p:nvSpPr>
          <p:spPr>
            <a:xfrm>
              <a:off x="1801889" y="497926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/>
            <p:cNvSpPr/>
            <p:nvPr/>
          </p:nvSpPr>
          <p:spPr>
            <a:xfrm>
              <a:off x="1801889" y="49690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/>
            <p:cNvSpPr/>
            <p:nvPr/>
          </p:nvSpPr>
          <p:spPr>
            <a:xfrm>
              <a:off x="1801889" y="496026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/>
            <p:cNvSpPr/>
            <p:nvPr/>
          </p:nvSpPr>
          <p:spPr>
            <a:xfrm>
              <a:off x="1801889" y="49522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/>
            <p:cNvSpPr/>
            <p:nvPr/>
          </p:nvSpPr>
          <p:spPr>
            <a:xfrm>
              <a:off x="1801889" y="494446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/>
            <p:cNvSpPr/>
            <p:nvPr/>
          </p:nvSpPr>
          <p:spPr>
            <a:xfrm>
              <a:off x="1801889" y="493759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/>
            <p:cNvSpPr/>
            <p:nvPr/>
          </p:nvSpPr>
          <p:spPr>
            <a:xfrm>
              <a:off x="1801889" y="493061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/>
            <p:cNvSpPr/>
            <p:nvPr/>
          </p:nvSpPr>
          <p:spPr>
            <a:xfrm>
              <a:off x="1801889" y="4923299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/>
            <p:cNvSpPr/>
            <p:nvPr/>
          </p:nvSpPr>
          <p:spPr>
            <a:xfrm>
              <a:off x="1801889" y="491556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/>
            <p:cNvSpPr/>
            <p:nvPr/>
          </p:nvSpPr>
          <p:spPr>
            <a:xfrm>
              <a:off x="1801889" y="490768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/>
            <p:cNvSpPr/>
            <p:nvPr/>
          </p:nvSpPr>
          <p:spPr>
            <a:xfrm>
              <a:off x="1801889" y="489417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/>
            <p:cNvSpPr/>
            <p:nvPr/>
          </p:nvSpPr>
          <p:spPr>
            <a:xfrm>
              <a:off x="1801889" y="486371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/>
            <p:cNvSpPr/>
            <p:nvPr/>
          </p:nvSpPr>
          <p:spPr>
            <a:xfrm>
              <a:off x="1801889" y="485449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/>
            <p:cNvSpPr/>
            <p:nvPr/>
          </p:nvSpPr>
          <p:spPr>
            <a:xfrm>
              <a:off x="1801889" y="484618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/>
            <p:cNvSpPr/>
            <p:nvPr/>
          </p:nvSpPr>
          <p:spPr>
            <a:xfrm>
              <a:off x="1801889" y="483838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/>
            <p:cNvSpPr/>
            <p:nvPr/>
          </p:nvSpPr>
          <p:spPr>
            <a:xfrm>
              <a:off x="1801889" y="483258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/>
            <p:cNvSpPr/>
            <p:nvPr/>
          </p:nvSpPr>
          <p:spPr>
            <a:xfrm>
              <a:off x="1801889" y="482674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/>
            <p:cNvSpPr/>
            <p:nvPr/>
          </p:nvSpPr>
          <p:spPr>
            <a:xfrm>
              <a:off x="1801889" y="48208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/>
            <p:cNvSpPr/>
            <p:nvPr/>
          </p:nvSpPr>
          <p:spPr>
            <a:xfrm>
              <a:off x="1801888" y="48149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/>
            <p:cNvSpPr/>
            <p:nvPr/>
          </p:nvSpPr>
          <p:spPr>
            <a:xfrm>
              <a:off x="1801889" y="480917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/>
            <p:cNvSpPr/>
            <p:nvPr/>
          </p:nvSpPr>
          <p:spPr>
            <a:xfrm>
              <a:off x="1801889" y="480340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/>
            <p:cNvSpPr/>
            <p:nvPr/>
          </p:nvSpPr>
          <p:spPr>
            <a:xfrm>
              <a:off x="1801889" y="479764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/>
            <p:cNvSpPr/>
            <p:nvPr/>
          </p:nvSpPr>
          <p:spPr>
            <a:xfrm>
              <a:off x="1801889" y="479169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/>
            <p:cNvSpPr/>
            <p:nvPr/>
          </p:nvSpPr>
          <p:spPr>
            <a:xfrm>
              <a:off x="1801889" y="478488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/>
            <p:cNvSpPr/>
            <p:nvPr/>
          </p:nvSpPr>
          <p:spPr>
            <a:xfrm>
              <a:off x="1801889" y="477809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/>
            <p:cNvSpPr/>
            <p:nvPr/>
          </p:nvSpPr>
          <p:spPr>
            <a:xfrm>
              <a:off x="1801889" y="477137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/>
            <p:cNvSpPr/>
            <p:nvPr/>
          </p:nvSpPr>
          <p:spPr>
            <a:xfrm>
              <a:off x="1801889" y="476308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/>
            <p:cNvSpPr/>
            <p:nvPr/>
          </p:nvSpPr>
          <p:spPr>
            <a:xfrm>
              <a:off x="1801889" y="475451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/>
            <p:cNvSpPr/>
            <p:nvPr/>
          </p:nvSpPr>
          <p:spPr>
            <a:xfrm>
              <a:off x="1801889" y="4745572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/>
            <p:cNvSpPr/>
            <p:nvPr/>
          </p:nvSpPr>
          <p:spPr>
            <a:xfrm>
              <a:off x="1801889" y="473505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/>
            <p:cNvSpPr/>
            <p:nvPr/>
          </p:nvSpPr>
          <p:spPr>
            <a:xfrm>
              <a:off x="1801889" y="472445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/>
            <p:cNvSpPr/>
            <p:nvPr/>
          </p:nvSpPr>
          <p:spPr>
            <a:xfrm>
              <a:off x="1801889" y="471272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/>
            <p:cNvSpPr/>
            <p:nvPr/>
          </p:nvSpPr>
          <p:spPr>
            <a:xfrm>
              <a:off x="1801889" y="470092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/>
            <p:cNvSpPr/>
            <p:nvPr/>
          </p:nvSpPr>
          <p:spPr>
            <a:xfrm>
              <a:off x="1801889" y="468884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/>
            <p:cNvSpPr/>
            <p:nvPr/>
          </p:nvSpPr>
          <p:spPr>
            <a:xfrm>
              <a:off x="1801889" y="467663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/>
            <p:cNvSpPr/>
            <p:nvPr/>
          </p:nvSpPr>
          <p:spPr>
            <a:xfrm>
              <a:off x="1801889" y="466448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/>
            <p:cNvSpPr/>
            <p:nvPr/>
          </p:nvSpPr>
          <p:spPr>
            <a:xfrm>
              <a:off x="1801889" y="465204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/>
            <p:cNvSpPr/>
            <p:nvPr/>
          </p:nvSpPr>
          <p:spPr>
            <a:xfrm>
              <a:off x="1801889" y="463939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/>
            <p:cNvSpPr/>
            <p:nvPr/>
          </p:nvSpPr>
          <p:spPr>
            <a:xfrm>
              <a:off x="1801889" y="462650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/>
            <p:cNvSpPr/>
            <p:nvPr/>
          </p:nvSpPr>
          <p:spPr>
            <a:xfrm>
              <a:off x="1801889" y="461308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/>
            <p:cNvSpPr/>
            <p:nvPr/>
          </p:nvSpPr>
          <p:spPr>
            <a:xfrm>
              <a:off x="1801889" y="4598541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/>
            <p:cNvSpPr/>
            <p:nvPr/>
          </p:nvSpPr>
          <p:spPr>
            <a:xfrm>
              <a:off x="1801889" y="4581363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/>
            <p:cNvSpPr/>
            <p:nvPr/>
          </p:nvSpPr>
          <p:spPr>
            <a:xfrm>
              <a:off x="1801889" y="4527148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10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/>
            <p:cNvSpPr/>
            <p:nvPr/>
          </p:nvSpPr>
          <p:spPr>
            <a:xfrm>
              <a:off x="1775524" y="5059404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5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26361" y="3625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/>
            <p:cNvSpPr/>
            <p:nvPr/>
          </p:nvSpPr>
          <p:spPr>
            <a:xfrm>
              <a:off x="1775524" y="5057806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/>
            <p:cNvSpPr/>
            <p:nvPr/>
          </p:nvSpPr>
          <p:spPr>
            <a:xfrm>
              <a:off x="1775524" y="5054986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441"/>
                  </a:moveTo>
                  <a:lnTo>
                    <a:pt x="26361" y="35201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/>
            <p:cNvSpPr/>
            <p:nvPr/>
          </p:nvSpPr>
          <p:spPr>
            <a:xfrm>
              <a:off x="1775524" y="5050943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31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/>
            <p:cNvSpPr/>
            <p:nvPr/>
          </p:nvSpPr>
          <p:spPr>
            <a:xfrm>
              <a:off x="1775524" y="5045633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2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8" name="object 928"/>
            <p:cNvSpPr/>
            <p:nvPr/>
          </p:nvSpPr>
          <p:spPr>
            <a:xfrm>
              <a:off x="1775524" y="503890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576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/>
            <p:cNvSpPr/>
            <p:nvPr/>
          </p:nvSpPr>
          <p:spPr>
            <a:xfrm>
              <a:off x="1775524" y="503054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70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/>
            <p:cNvSpPr/>
            <p:nvPr/>
          </p:nvSpPr>
          <p:spPr>
            <a:xfrm>
              <a:off x="1775524" y="502013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9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06"/>
                  </a:lnTo>
                  <a:lnTo>
                    <a:pt x="26361" y="42089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/>
            <p:cNvSpPr/>
            <p:nvPr/>
          </p:nvSpPr>
          <p:spPr>
            <a:xfrm>
              <a:off x="1775524" y="5006966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/>
            <p:cNvSpPr/>
            <p:nvPr/>
          </p:nvSpPr>
          <p:spPr>
            <a:xfrm>
              <a:off x="1775524" y="4989742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495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495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/>
            <p:cNvSpPr/>
            <p:nvPr/>
          </p:nvSpPr>
          <p:spPr>
            <a:xfrm>
              <a:off x="1775524" y="4963446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5"/>
                  </a:moveTo>
                  <a:lnTo>
                    <a:pt x="26361" y="21977"/>
                  </a:lnTo>
                  <a:lnTo>
                    <a:pt x="0" y="0"/>
                  </a:lnTo>
                  <a:lnTo>
                    <a:pt x="0" y="26289"/>
                  </a:lnTo>
                  <a:lnTo>
                    <a:pt x="26361" y="52065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/>
            <p:cNvSpPr/>
            <p:nvPr/>
          </p:nvSpPr>
          <p:spPr>
            <a:xfrm>
              <a:off x="1775524" y="4852056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5">
                  <a:moveTo>
                    <a:pt x="26361" y="133370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2"/>
                  </a:lnTo>
                  <a:lnTo>
                    <a:pt x="26361" y="133370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/>
            <p:cNvSpPr/>
            <p:nvPr/>
          </p:nvSpPr>
          <p:spPr>
            <a:xfrm>
              <a:off x="1775524" y="4816814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8"/>
                  </a:moveTo>
                  <a:lnTo>
                    <a:pt x="26361" y="775"/>
                  </a:lnTo>
                  <a:lnTo>
                    <a:pt x="0" y="0"/>
                  </a:lnTo>
                  <a:lnTo>
                    <a:pt x="0" y="35247"/>
                  </a:lnTo>
                  <a:lnTo>
                    <a:pt x="26361" y="41128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/>
            <p:cNvSpPr/>
            <p:nvPr/>
          </p:nvSpPr>
          <p:spPr>
            <a:xfrm>
              <a:off x="1775524" y="478740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0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/>
            <p:cNvSpPr/>
            <p:nvPr/>
          </p:nvSpPr>
          <p:spPr>
            <a:xfrm>
              <a:off x="1775524" y="476188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/>
            <p:cNvSpPr/>
            <p:nvPr/>
          </p:nvSpPr>
          <p:spPr>
            <a:xfrm>
              <a:off x="1775524" y="4739106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781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/>
            <p:cNvSpPr/>
            <p:nvPr/>
          </p:nvSpPr>
          <p:spPr>
            <a:xfrm>
              <a:off x="1775524" y="471823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6"/>
                  </a:moveTo>
                  <a:lnTo>
                    <a:pt x="26361" y="0"/>
                  </a:lnTo>
                  <a:lnTo>
                    <a:pt x="0" y="11752"/>
                  </a:lnTo>
                  <a:lnTo>
                    <a:pt x="0" y="29997"/>
                  </a:lnTo>
                  <a:lnTo>
                    <a:pt x="26361" y="20876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/>
            <p:cNvSpPr/>
            <p:nvPr/>
          </p:nvSpPr>
          <p:spPr>
            <a:xfrm>
              <a:off x="1775524" y="4698740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89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8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/>
            <p:cNvSpPr/>
            <p:nvPr/>
          </p:nvSpPr>
          <p:spPr>
            <a:xfrm>
              <a:off x="1775524" y="4680313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23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52"/>
                  </a:lnTo>
                  <a:lnTo>
                    <a:pt x="26361" y="1842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/>
            <p:cNvSpPr/>
            <p:nvPr/>
          </p:nvSpPr>
          <p:spPr>
            <a:xfrm>
              <a:off x="1775524" y="4662721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584"/>
                  </a:moveTo>
                  <a:lnTo>
                    <a:pt x="26361" y="0"/>
                  </a:lnTo>
                  <a:lnTo>
                    <a:pt x="0" y="18775"/>
                  </a:lnTo>
                  <a:lnTo>
                    <a:pt x="0" y="34137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/>
            <p:cNvSpPr/>
            <p:nvPr/>
          </p:nvSpPr>
          <p:spPr>
            <a:xfrm>
              <a:off x="1775524" y="4645847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897"/>
                  </a:lnTo>
                  <a:lnTo>
                    <a:pt x="0" y="35648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/>
            <p:cNvSpPr/>
            <p:nvPr/>
          </p:nvSpPr>
          <p:spPr>
            <a:xfrm>
              <a:off x="1775524" y="4629576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263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/>
            <p:cNvSpPr/>
            <p:nvPr/>
          </p:nvSpPr>
          <p:spPr>
            <a:xfrm>
              <a:off x="1775524" y="461385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15717"/>
                  </a:moveTo>
                  <a:lnTo>
                    <a:pt x="26361" y="0"/>
                  </a:lnTo>
                  <a:lnTo>
                    <a:pt x="0" y="24937"/>
                  </a:lnTo>
                  <a:lnTo>
                    <a:pt x="0" y="38685"/>
                  </a:lnTo>
                  <a:lnTo>
                    <a:pt x="26361" y="15717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6" name="object 946"/>
            <p:cNvSpPr/>
            <p:nvPr/>
          </p:nvSpPr>
          <p:spPr>
            <a:xfrm>
              <a:off x="1775524" y="459859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46"/>
                  </a:moveTo>
                  <a:lnTo>
                    <a:pt x="26361" y="0"/>
                  </a:lnTo>
                  <a:lnTo>
                    <a:pt x="0" y="26882"/>
                  </a:lnTo>
                  <a:lnTo>
                    <a:pt x="0" y="40196"/>
                  </a:lnTo>
                  <a:lnTo>
                    <a:pt x="26361" y="1524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7" name="object 947"/>
            <p:cNvSpPr/>
            <p:nvPr/>
          </p:nvSpPr>
          <p:spPr>
            <a:xfrm>
              <a:off x="1775524" y="4583842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763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33"/>
                  </a:lnTo>
                  <a:lnTo>
                    <a:pt x="26361" y="1476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/>
            <p:cNvSpPr/>
            <p:nvPr/>
          </p:nvSpPr>
          <p:spPr>
            <a:xfrm>
              <a:off x="1775524" y="4569565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68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04"/>
                  </a:lnTo>
                  <a:lnTo>
                    <a:pt x="26361" y="14268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9" name="object 949"/>
            <p:cNvSpPr/>
            <p:nvPr/>
          </p:nvSpPr>
          <p:spPr>
            <a:xfrm>
              <a:off x="1775524" y="4555901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7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0" name="object 950"/>
            <p:cNvSpPr/>
            <p:nvPr/>
          </p:nvSpPr>
          <p:spPr>
            <a:xfrm>
              <a:off x="1775524" y="4543226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68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/>
            <p:cNvSpPr/>
            <p:nvPr/>
          </p:nvSpPr>
          <p:spPr>
            <a:xfrm>
              <a:off x="1775524" y="4531930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/>
            <p:cNvSpPr/>
            <p:nvPr/>
          </p:nvSpPr>
          <p:spPr>
            <a:xfrm>
              <a:off x="1755660" y="4527117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60">
                  <a:moveTo>
                    <a:pt x="19850" y="35941"/>
                  </a:moveTo>
                  <a:lnTo>
                    <a:pt x="0" y="38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35941"/>
                  </a:lnTo>
                  <a:close/>
                </a:path>
                <a:path w="339089" h="568960">
                  <a:moveTo>
                    <a:pt x="19850" y="35890"/>
                  </a:moveTo>
                  <a:lnTo>
                    <a:pt x="0" y="0"/>
                  </a:lnTo>
                  <a:lnTo>
                    <a:pt x="19850" y="35928"/>
                  </a:lnTo>
                  <a:close/>
                </a:path>
                <a:path w="339089" h="568960">
                  <a:moveTo>
                    <a:pt x="46215" y="0"/>
                  </a:moveTo>
                  <a:lnTo>
                    <a:pt x="19862" y="35902"/>
                  </a:lnTo>
                  <a:lnTo>
                    <a:pt x="19862" y="40106"/>
                  </a:lnTo>
                  <a:lnTo>
                    <a:pt x="46215" y="4826"/>
                  </a:lnTo>
                  <a:lnTo>
                    <a:pt x="46215" y="38"/>
                  </a:lnTo>
                  <a:close/>
                </a:path>
                <a:path w="339089" h="568960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/>
            <p:cNvSpPr/>
            <p:nvPr/>
          </p:nvSpPr>
          <p:spPr>
            <a:xfrm>
              <a:off x="1651000" y="452711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/>
            <p:cNvSpPr/>
            <p:nvPr/>
          </p:nvSpPr>
          <p:spPr>
            <a:xfrm>
              <a:off x="1651000" y="452732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/>
            <p:cNvSpPr/>
            <p:nvPr/>
          </p:nvSpPr>
          <p:spPr>
            <a:xfrm>
              <a:off x="1651000" y="4528456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04664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/>
            <p:cNvSpPr/>
            <p:nvPr/>
          </p:nvSpPr>
          <p:spPr>
            <a:xfrm>
              <a:off x="1651000" y="453040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/>
            <p:cNvSpPr/>
            <p:nvPr/>
          </p:nvSpPr>
          <p:spPr>
            <a:xfrm>
              <a:off x="1651000" y="4532967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31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04664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/>
            <p:cNvSpPr/>
            <p:nvPr/>
          </p:nvSpPr>
          <p:spPr>
            <a:xfrm>
              <a:off x="1651000" y="453614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/>
            <p:cNvSpPr/>
            <p:nvPr/>
          </p:nvSpPr>
          <p:spPr>
            <a:xfrm>
              <a:off x="1651000" y="4539917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/>
            <p:cNvSpPr/>
            <p:nvPr/>
          </p:nvSpPr>
          <p:spPr>
            <a:xfrm>
              <a:off x="1651000" y="4544237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1" name="object 961"/>
            <p:cNvSpPr/>
            <p:nvPr/>
          </p:nvSpPr>
          <p:spPr>
            <a:xfrm>
              <a:off x="1651000" y="4549167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2" name="object 962"/>
            <p:cNvSpPr/>
            <p:nvPr/>
          </p:nvSpPr>
          <p:spPr>
            <a:xfrm>
              <a:off x="1651000" y="45547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3" name="object 963"/>
            <p:cNvSpPr/>
            <p:nvPr/>
          </p:nvSpPr>
          <p:spPr>
            <a:xfrm>
              <a:off x="1651000" y="45609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/>
            <p:cNvSpPr/>
            <p:nvPr/>
          </p:nvSpPr>
          <p:spPr>
            <a:xfrm>
              <a:off x="1651000" y="456795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/>
            <p:cNvSpPr/>
            <p:nvPr/>
          </p:nvSpPr>
          <p:spPr>
            <a:xfrm>
              <a:off x="1651000" y="457592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21"/>
                  </a:lnTo>
                  <a:lnTo>
                    <a:pt x="104664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/>
            <p:cNvSpPr/>
            <p:nvPr/>
          </p:nvSpPr>
          <p:spPr>
            <a:xfrm>
              <a:off x="1651000" y="458495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/>
            <p:cNvSpPr/>
            <p:nvPr/>
          </p:nvSpPr>
          <p:spPr>
            <a:xfrm>
              <a:off x="1651000" y="459514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8" name="object 968"/>
            <p:cNvSpPr/>
            <p:nvPr/>
          </p:nvSpPr>
          <p:spPr>
            <a:xfrm>
              <a:off x="1651000" y="460673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9" name="object 969"/>
            <p:cNvSpPr/>
            <p:nvPr/>
          </p:nvSpPr>
          <p:spPr>
            <a:xfrm>
              <a:off x="1651000" y="46194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0" name="object 970"/>
            <p:cNvSpPr/>
            <p:nvPr/>
          </p:nvSpPr>
          <p:spPr>
            <a:xfrm>
              <a:off x="1651000" y="463193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/>
            <p:cNvSpPr/>
            <p:nvPr/>
          </p:nvSpPr>
          <p:spPr>
            <a:xfrm>
              <a:off x="1651000" y="464350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/>
            <p:cNvSpPr/>
            <p:nvPr/>
          </p:nvSpPr>
          <p:spPr>
            <a:xfrm>
              <a:off x="1651000" y="465372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/>
            <p:cNvSpPr/>
            <p:nvPr/>
          </p:nvSpPr>
          <p:spPr>
            <a:xfrm>
              <a:off x="1651000" y="466251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/>
            <p:cNvSpPr/>
            <p:nvPr/>
          </p:nvSpPr>
          <p:spPr>
            <a:xfrm>
              <a:off x="1651000" y="467053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/>
            <p:cNvSpPr/>
            <p:nvPr/>
          </p:nvSpPr>
          <p:spPr>
            <a:xfrm>
              <a:off x="1651000" y="46783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/>
            <p:cNvSpPr/>
            <p:nvPr/>
          </p:nvSpPr>
          <p:spPr>
            <a:xfrm>
              <a:off x="1651000" y="468516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/>
            <p:cNvSpPr/>
            <p:nvPr/>
          </p:nvSpPr>
          <p:spPr>
            <a:xfrm>
              <a:off x="1651000" y="4692157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/>
            <p:cNvSpPr/>
            <p:nvPr/>
          </p:nvSpPr>
          <p:spPr>
            <a:xfrm>
              <a:off x="1651000" y="46994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9" name="object 979"/>
            <p:cNvSpPr/>
            <p:nvPr/>
          </p:nvSpPr>
          <p:spPr>
            <a:xfrm>
              <a:off x="1651000" y="470722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0" name="object 980"/>
            <p:cNvSpPr/>
            <p:nvPr/>
          </p:nvSpPr>
          <p:spPr>
            <a:xfrm>
              <a:off x="1651000" y="471507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1" name="object 981"/>
            <p:cNvSpPr/>
            <p:nvPr/>
          </p:nvSpPr>
          <p:spPr>
            <a:xfrm>
              <a:off x="1651000" y="472858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2" name="object 982"/>
            <p:cNvSpPr/>
            <p:nvPr/>
          </p:nvSpPr>
          <p:spPr>
            <a:xfrm>
              <a:off x="1651000" y="475905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/>
            <p:cNvSpPr/>
            <p:nvPr/>
          </p:nvSpPr>
          <p:spPr>
            <a:xfrm>
              <a:off x="1651000" y="476827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4" name="object 984"/>
            <p:cNvSpPr/>
            <p:nvPr/>
          </p:nvSpPr>
          <p:spPr>
            <a:xfrm>
              <a:off x="1651000" y="477657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5" name="object 985"/>
            <p:cNvSpPr/>
            <p:nvPr/>
          </p:nvSpPr>
          <p:spPr>
            <a:xfrm>
              <a:off x="1651000" y="47843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6" name="object 986"/>
            <p:cNvSpPr/>
            <p:nvPr/>
          </p:nvSpPr>
          <p:spPr>
            <a:xfrm>
              <a:off x="1651000" y="479018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/>
            <p:cNvSpPr/>
            <p:nvPr/>
          </p:nvSpPr>
          <p:spPr>
            <a:xfrm>
              <a:off x="1651000" y="479602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/>
            <p:cNvSpPr/>
            <p:nvPr/>
          </p:nvSpPr>
          <p:spPr>
            <a:xfrm>
              <a:off x="1651005" y="48018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/>
            <p:cNvSpPr/>
            <p:nvPr/>
          </p:nvSpPr>
          <p:spPr>
            <a:xfrm>
              <a:off x="1651000" y="48077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/>
            <p:cNvSpPr/>
            <p:nvPr/>
          </p:nvSpPr>
          <p:spPr>
            <a:xfrm>
              <a:off x="1651000" y="481358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/>
            <p:cNvSpPr/>
            <p:nvPr/>
          </p:nvSpPr>
          <p:spPr>
            <a:xfrm>
              <a:off x="1651000" y="481936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/>
            <p:cNvSpPr/>
            <p:nvPr/>
          </p:nvSpPr>
          <p:spPr>
            <a:xfrm>
              <a:off x="1651000" y="482512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/>
            <p:cNvSpPr/>
            <p:nvPr/>
          </p:nvSpPr>
          <p:spPr>
            <a:xfrm>
              <a:off x="1651000" y="483106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/>
            <p:cNvSpPr/>
            <p:nvPr/>
          </p:nvSpPr>
          <p:spPr>
            <a:xfrm>
              <a:off x="1651000" y="483789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/>
            <p:cNvSpPr/>
            <p:nvPr/>
          </p:nvSpPr>
          <p:spPr>
            <a:xfrm>
              <a:off x="1651000" y="484466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/>
            <p:cNvSpPr/>
            <p:nvPr/>
          </p:nvSpPr>
          <p:spPr>
            <a:xfrm>
              <a:off x="1651000" y="48513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/>
            <p:cNvSpPr/>
            <p:nvPr/>
          </p:nvSpPr>
          <p:spPr>
            <a:xfrm>
              <a:off x="1651000" y="485968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/>
            <p:cNvSpPr/>
            <p:nvPr/>
          </p:nvSpPr>
          <p:spPr>
            <a:xfrm>
              <a:off x="1651000" y="486824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/>
            <p:cNvSpPr/>
            <p:nvPr/>
          </p:nvSpPr>
          <p:spPr>
            <a:xfrm>
              <a:off x="1651000" y="487719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/>
            <p:cNvSpPr/>
            <p:nvPr/>
          </p:nvSpPr>
          <p:spPr>
            <a:xfrm>
              <a:off x="1651000" y="488771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/>
            <p:cNvSpPr/>
            <p:nvPr/>
          </p:nvSpPr>
          <p:spPr>
            <a:xfrm>
              <a:off x="1651000" y="489832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/>
            <p:cNvSpPr/>
            <p:nvPr/>
          </p:nvSpPr>
          <p:spPr>
            <a:xfrm>
              <a:off x="1651000" y="491004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/>
            <p:cNvSpPr/>
            <p:nvPr/>
          </p:nvSpPr>
          <p:spPr>
            <a:xfrm>
              <a:off x="1651000" y="492183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/>
            <p:cNvSpPr/>
            <p:nvPr/>
          </p:nvSpPr>
          <p:spPr>
            <a:xfrm>
              <a:off x="1651000" y="49339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/>
            <p:cNvSpPr/>
            <p:nvPr/>
          </p:nvSpPr>
          <p:spPr>
            <a:xfrm>
              <a:off x="1651000" y="49461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/>
            <p:cNvSpPr/>
            <p:nvPr/>
          </p:nvSpPr>
          <p:spPr>
            <a:xfrm>
              <a:off x="1651000" y="495827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/>
            <p:cNvSpPr/>
            <p:nvPr/>
          </p:nvSpPr>
          <p:spPr>
            <a:xfrm>
              <a:off x="1651000" y="49707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/>
            <p:cNvSpPr/>
            <p:nvPr/>
          </p:nvSpPr>
          <p:spPr>
            <a:xfrm>
              <a:off x="1651000" y="49833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/>
            <p:cNvSpPr/>
            <p:nvPr/>
          </p:nvSpPr>
          <p:spPr>
            <a:xfrm>
              <a:off x="1651000" y="499625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/>
            <p:cNvSpPr/>
            <p:nvPr/>
          </p:nvSpPr>
          <p:spPr>
            <a:xfrm>
              <a:off x="1651000" y="500967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/>
            <p:cNvSpPr/>
            <p:nvPr/>
          </p:nvSpPr>
          <p:spPr>
            <a:xfrm>
              <a:off x="1651000" y="5024221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/>
            <p:cNvSpPr/>
            <p:nvPr/>
          </p:nvSpPr>
          <p:spPr>
            <a:xfrm>
              <a:off x="1651005" y="5041404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/>
            <p:cNvSpPr/>
            <p:nvPr/>
          </p:nvSpPr>
          <p:spPr>
            <a:xfrm>
              <a:off x="1762720" y="4539866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5" h="23495">
                  <a:moveTo>
                    <a:pt x="12795" y="23147"/>
                  </a:moveTo>
                  <a:lnTo>
                    <a:pt x="0" y="0"/>
                  </a:lnTo>
                  <a:lnTo>
                    <a:pt x="12795" y="23147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/>
            <p:cNvSpPr/>
            <p:nvPr/>
          </p:nvSpPr>
          <p:spPr>
            <a:xfrm>
              <a:off x="1755668" y="452711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041"/>
                  </a:moveTo>
                  <a:lnTo>
                    <a:pt x="19847" y="35897"/>
                  </a:lnTo>
                  <a:lnTo>
                    <a:pt x="0" y="0"/>
                  </a:lnTo>
                  <a:lnTo>
                    <a:pt x="0" y="1299"/>
                  </a:lnTo>
                  <a:lnTo>
                    <a:pt x="19847" y="37041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/>
            <p:cNvSpPr/>
            <p:nvPr/>
          </p:nvSpPr>
          <p:spPr>
            <a:xfrm>
              <a:off x="1755668" y="4528417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/>
            <p:cNvSpPr/>
            <p:nvPr/>
          </p:nvSpPr>
          <p:spPr>
            <a:xfrm>
              <a:off x="1755668" y="453204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481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47"/>
                  </a:lnTo>
                  <a:lnTo>
                    <a:pt x="19847" y="4048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/>
            <p:cNvSpPr/>
            <p:nvPr/>
          </p:nvSpPr>
          <p:spPr>
            <a:xfrm>
              <a:off x="1755668" y="453799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41915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5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/>
            <p:cNvSpPr/>
            <p:nvPr/>
          </p:nvSpPr>
          <p:spPr>
            <a:xfrm>
              <a:off x="1755668" y="454644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453"/>
                  </a:moveTo>
                  <a:lnTo>
                    <a:pt x="19847" y="33465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/>
            <p:cNvSpPr/>
            <p:nvPr/>
          </p:nvSpPr>
          <p:spPr>
            <a:xfrm>
              <a:off x="1755668" y="455788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60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/>
            <p:cNvSpPr/>
            <p:nvPr/>
          </p:nvSpPr>
          <p:spPr>
            <a:xfrm>
              <a:off x="1755668" y="457324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87"/>
                  </a:lnTo>
                  <a:lnTo>
                    <a:pt x="0" y="0"/>
                  </a:lnTo>
                  <a:lnTo>
                    <a:pt x="0" y="20990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/>
            <p:cNvSpPr/>
            <p:nvPr/>
          </p:nvSpPr>
          <p:spPr>
            <a:xfrm>
              <a:off x="1755668" y="4594236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78"/>
                  </a:moveTo>
                  <a:lnTo>
                    <a:pt x="19847" y="27430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7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/>
            <p:cNvSpPr/>
            <p:nvPr/>
          </p:nvSpPr>
          <p:spPr>
            <a:xfrm>
              <a:off x="1755668" y="4626805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/>
            <p:cNvSpPr/>
            <p:nvPr/>
          </p:nvSpPr>
          <p:spPr>
            <a:xfrm>
              <a:off x="1755668" y="4778090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44749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49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/>
            <p:cNvSpPr/>
            <p:nvPr/>
          </p:nvSpPr>
          <p:spPr>
            <a:xfrm>
              <a:off x="1755668" y="4822844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68"/>
                  </a:moveTo>
                  <a:lnTo>
                    <a:pt x="19847" y="0"/>
                  </a:lnTo>
                  <a:lnTo>
                    <a:pt x="0" y="1663"/>
                  </a:lnTo>
                  <a:lnTo>
                    <a:pt x="0" y="36643"/>
                  </a:lnTo>
                  <a:lnTo>
                    <a:pt x="19847" y="30568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/>
            <p:cNvSpPr/>
            <p:nvPr/>
          </p:nvSpPr>
          <p:spPr>
            <a:xfrm>
              <a:off x="1755668" y="485340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2"/>
                  </a:moveTo>
                  <a:lnTo>
                    <a:pt x="19847" y="0"/>
                  </a:lnTo>
                  <a:lnTo>
                    <a:pt x="0" y="6087"/>
                  </a:lnTo>
                  <a:lnTo>
                    <a:pt x="0" y="35703"/>
                  </a:lnTo>
                  <a:lnTo>
                    <a:pt x="19847" y="25882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/>
            <p:cNvSpPr/>
            <p:nvPr/>
          </p:nvSpPr>
          <p:spPr>
            <a:xfrm>
              <a:off x="1755668" y="487929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36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299"/>
                  </a:lnTo>
                  <a:lnTo>
                    <a:pt x="19847" y="23136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/>
            <p:cNvSpPr/>
            <p:nvPr/>
          </p:nvSpPr>
          <p:spPr>
            <a:xfrm>
              <a:off x="1755668" y="490243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21179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405"/>
                  </a:lnTo>
                  <a:lnTo>
                    <a:pt x="19847" y="2117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/>
            <p:cNvSpPr/>
            <p:nvPr/>
          </p:nvSpPr>
          <p:spPr>
            <a:xfrm>
              <a:off x="1755668" y="492360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/>
            <p:cNvSpPr/>
            <p:nvPr/>
          </p:nvSpPr>
          <p:spPr>
            <a:xfrm>
              <a:off x="1755668" y="4943363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01"/>
                  </a:moveTo>
                  <a:lnTo>
                    <a:pt x="19847" y="0"/>
                  </a:lnTo>
                  <a:lnTo>
                    <a:pt x="0" y="19071"/>
                  </a:lnTo>
                  <a:lnTo>
                    <a:pt x="0" y="40366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/>
            <p:cNvSpPr/>
            <p:nvPr/>
          </p:nvSpPr>
          <p:spPr>
            <a:xfrm>
              <a:off x="1755668" y="496196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17584"/>
                  </a:moveTo>
                  <a:lnTo>
                    <a:pt x="19847" y="0"/>
                  </a:lnTo>
                  <a:lnTo>
                    <a:pt x="0" y="21765"/>
                  </a:lnTo>
                  <a:lnTo>
                    <a:pt x="0" y="41890"/>
                  </a:lnTo>
                  <a:lnTo>
                    <a:pt x="19847" y="1758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/>
            <p:cNvSpPr/>
            <p:nvPr/>
          </p:nvSpPr>
          <p:spPr>
            <a:xfrm>
              <a:off x="1755668" y="497954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31"/>
                  </a:moveTo>
                  <a:lnTo>
                    <a:pt x="19847" y="0"/>
                  </a:lnTo>
                  <a:lnTo>
                    <a:pt x="0" y="24319"/>
                  </a:lnTo>
                  <a:lnTo>
                    <a:pt x="0" y="43338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/>
            <p:cNvSpPr/>
            <p:nvPr/>
          </p:nvSpPr>
          <p:spPr>
            <a:xfrm>
              <a:off x="1755668" y="4996166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30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4"/>
                  </a:lnTo>
                  <a:lnTo>
                    <a:pt x="19847" y="15730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/>
            <p:cNvSpPr/>
            <p:nvPr/>
          </p:nvSpPr>
          <p:spPr>
            <a:xfrm>
              <a:off x="1755668" y="501190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4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74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/>
            <p:cNvSpPr/>
            <p:nvPr/>
          </p:nvSpPr>
          <p:spPr>
            <a:xfrm>
              <a:off x="1755668" y="5026568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65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/>
            <p:cNvSpPr/>
            <p:nvPr/>
          </p:nvSpPr>
          <p:spPr>
            <a:xfrm>
              <a:off x="1755668" y="503992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7"/>
                  </a:moveTo>
                  <a:lnTo>
                    <a:pt x="19847" y="0"/>
                  </a:lnTo>
                  <a:lnTo>
                    <a:pt x="0" y="33047"/>
                  </a:lnTo>
                  <a:lnTo>
                    <a:pt x="0" y="46186"/>
                  </a:lnTo>
                  <a:lnTo>
                    <a:pt x="19847" y="11487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/>
            <p:cNvSpPr/>
            <p:nvPr/>
          </p:nvSpPr>
          <p:spPr>
            <a:xfrm>
              <a:off x="1755668" y="505141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800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0"/>
                  </a:lnTo>
                  <a:lnTo>
                    <a:pt x="19847" y="780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/>
            <p:cNvSpPr/>
            <p:nvPr/>
          </p:nvSpPr>
          <p:spPr>
            <a:xfrm>
              <a:off x="1755660" y="452711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104"/>
                  </a:moveTo>
                  <a:lnTo>
                    <a:pt x="0" y="567931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5902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/>
            <p:cNvSpPr/>
            <p:nvPr/>
          </p:nvSpPr>
          <p:spPr>
            <a:xfrm>
              <a:off x="1775524" y="4631000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5">
                  <a:moveTo>
                    <a:pt x="26361" y="141579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82"/>
                  </a:lnTo>
                  <a:lnTo>
                    <a:pt x="26361" y="141579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/>
            <p:cNvSpPr/>
            <p:nvPr/>
          </p:nvSpPr>
          <p:spPr>
            <a:xfrm>
              <a:off x="1775524" y="4772577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4">
                  <a:moveTo>
                    <a:pt x="26361" y="323080"/>
                  </a:moveTo>
                  <a:lnTo>
                    <a:pt x="26361" y="0"/>
                  </a:lnTo>
                  <a:lnTo>
                    <a:pt x="0" y="4902"/>
                  </a:lnTo>
                  <a:lnTo>
                    <a:pt x="0" y="287178"/>
                  </a:lnTo>
                  <a:lnTo>
                    <a:pt x="26361" y="32308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/>
            <p:cNvSpPr/>
            <p:nvPr/>
          </p:nvSpPr>
          <p:spPr>
            <a:xfrm>
              <a:off x="1801889" y="4527110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5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/>
            <p:cNvSpPr/>
            <p:nvPr/>
          </p:nvSpPr>
          <p:spPr>
            <a:xfrm>
              <a:off x="1801889" y="4527326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2" name="object 1042"/>
            <p:cNvSpPr/>
            <p:nvPr/>
          </p:nvSpPr>
          <p:spPr>
            <a:xfrm>
              <a:off x="1801889" y="4528456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39">
                  <a:moveTo>
                    <a:pt x="0" y="1943"/>
                  </a:moveTo>
                  <a:lnTo>
                    <a:pt x="292801" y="19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3" name="object 1043"/>
            <p:cNvSpPr/>
            <p:nvPr/>
          </p:nvSpPr>
          <p:spPr>
            <a:xfrm>
              <a:off x="1801889" y="453040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4" name="object 1044"/>
            <p:cNvSpPr/>
            <p:nvPr/>
          </p:nvSpPr>
          <p:spPr>
            <a:xfrm>
              <a:off x="1801889" y="4532967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3176"/>
                  </a:moveTo>
                  <a:lnTo>
                    <a:pt x="292801" y="31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/>
            <p:cNvSpPr/>
            <p:nvPr/>
          </p:nvSpPr>
          <p:spPr>
            <a:xfrm>
              <a:off x="1801889" y="453614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/>
            <p:cNvSpPr/>
            <p:nvPr/>
          </p:nvSpPr>
          <p:spPr>
            <a:xfrm>
              <a:off x="1801889" y="4539917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/>
            <p:cNvSpPr/>
            <p:nvPr/>
          </p:nvSpPr>
          <p:spPr>
            <a:xfrm>
              <a:off x="1801889" y="4544237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/>
            <p:cNvSpPr/>
            <p:nvPr/>
          </p:nvSpPr>
          <p:spPr>
            <a:xfrm>
              <a:off x="1801889" y="4549167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4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/>
            <p:cNvSpPr/>
            <p:nvPr/>
          </p:nvSpPr>
          <p:spPr>
            <a:xfrm>
              <a:off x="1801889" y="45547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/>
            <p:cNvSpPr/>
            <p:nvPr/>
          </p:nvSpPr>
          <p:spPr>
            <a:xfrm>
              <a:off x="1801889" y="456098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/>
            <p:cNvSpPr/>
            <p:nvPr/>
          </p:nvSpPr>
          <p:spPr>
            <a:xfrm>
              <a:off x="1801889" y="456795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/>
            <p:cNvSpPr/>
            <p:nvPr/>
          </p:nvSpPr>
          <p:spPr>
            <a:xfrm>
              <a:off x="1801889" y="457592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21"/>
                  </a:moveTo>
                  <a:lnTo>
                    <a:pt x="292801" y="90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/>
            <p:cNvSpPr/>
            <p:nvPr/>
          </p:nvSpPr>
          <p:spPr>
            <a:xfrm>
              <a:off x="1801889" y="458495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/>
            <p:cNvSpPr/>
            <p:nvPr/>
          </p:nvSpPr>
          <p:spPr>
            <a:xfrm>
              <a:off x="1801889" y="459514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/>
            <p:cNvSpPr/>
            <p:nvPr/>
          </p:nvSpPr>
          <p:spPr>
            <a:xfrm>
              <a:off x="1801889" y="460673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/>
            <p:cNvSpPr/>
            <p:nvPr/>
          </p:nvSpPr>
          <p:spPr>
            <a:xfrm>
              <a:off x="1801889" y="461946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/>
            <p:cNvSpPr/>
            <p:nvPr/>
          </p:nvSpPr>
          <p:spPr>
            <a:xfrm>
              <a:off x="1801889" y="463193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/>
            <p:cNvSpPr/>
            <p:nvPr/>
          </p:nvSpPr>
          <p:spPr>
            <a:xfrm>
              <a:off x="1801889" y="464350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/>
            <p:cNvSpPr/>
            <p:nvPr/>
          </p:nvSpPr>
          <p:spPr>
            <a:xfrm>
              <a:off x="1801889" y="465372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/>
            <p:cNvSpPr/>
            <p:nvPr/>
          </p:nvSpPr>
          <p:spPr>
            <a:xfrm>
              <a:off x="1801889" y="466251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/>
            <p:cNvSpPr/>
            <p:nvPr/>
          </p:nvSpPr>
          <p:spPr>
            <a:xfrm>
              <a:off x="1801889" y="467053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/>
            <p:cNvSpPr/>
            <p:nvPr/>
          </p:nvSpPr>
          <p:spPr>
            <a:xfrm>
              <a:off x="1801889" y="467830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/>
            <p:cNvSpPr/>
            <p:nvPr/>
          </p:nvSpPr>
          <p:spPr>
            <a:xfrm>
              <a:off x="1801889" y="468516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/>
            <p:cNvSpPr/>
            <p:nvPr/>
          </p:nvSpPr>
          <p:spPr>
            <a:xfrm>
              <a:off x="1801889" y="4692157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/>
            <p:cNvSpPr/>
            <p:nvPr/>
          </p:nvSpPr>
          <p:spPr>
            <a:xfrm>
              <a:off x="1801889" y="469947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/>
            <p:cNvSpPr/>
            <p:nvPr/>
          </p:nvSpPr>
          <p:spPr>
            <a:xfrm>
              <a:off x="1801889" y="470722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/>
            <p:cNvSpPr/>
            <p:nvPr/>
          </p:nvSpPr>
          <p:spPr>
            <a:xfrm>
              <a:off x="1801889" y="471507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/>
            <p:cNvSpPr/>
            <p:nvPr/>
          </p:nvSpPr>
          <p:spPr>
            <a:xfrm>
              <a:off x="1801889" y="4728584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/>
            <p:cNvSpPr/>
            <p:nvPr/>
          </p:nvSpPr>
          <p:spPr>
            <a:xfrm>
              <a:off x="1801889" y="475905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/>
            <p:cNvSpPr/>
            <p:nvPr/>
          </p:nvSpPr>
          <p:spPr>
            <a:xfrm>
              <a:off x="1801889" y="476827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/>
            <p:cNvSpPr/>
            <p:nvPr/>
          </p:nvSpPr>
          <p:spPr>
            <a:xfrm>
              <a:off x="1801889" y="477657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/>
            <p:cNvSpPr/>
            <p:nvPr/>
          </p:nvSpPr>
          <p:spPr>
            <a:xfrm>
              <a:off x="1801889" y="478437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/>
            <p:cNvSpPr/>
            <p:nvPr/>
          </p:nvSpPr>
          <p:spPr>
            <a:xfrm>
              <a:off x="1801889" y="479018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/>
            <p:cNvSpPr/>
            <p:nvPr/>
          </p:nvSpPr>
          <p:spPr>
            <a:xfrm>
              <a:off x="1801889" y="479602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/>
            <p:cNvSpPr/>
            <p:nvPr/>
          </p:nvSpPr>
          <p:spPr>
            <a:xfrm>
              <a:off x="1801888" y="48018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/>
            <p:cNvSpPr/>
            <p:nvPr/>
          </p:nvSpPr>
          <p:spPr>
            <a:xfrm>
              <a:off x="1801889" y="48077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/>
            <p:cNvSpPr/>
            <p:nvPr/>
          </p:nvSpPr>
          <p:spPr>
            <a:xfrm>
              <a:off x="1801889" y="481358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/>
            <p:cNvSpPr/>
            <p:nvPr/>
          </p:nvSpPr>
          <p:spPr>
            <a:xfrm>
              <a:off x="1801889" y="481936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/>
            <p:cNvSpPr/>
            <p:nvPr/>
          </p:nvSpPr>
          <p:spPr>
            <a:xfrm>
              <a:off x="1801889" y="482512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/>
            <p:cNvSpPr/>
            <p:nvPr/>
          </p:nvSpPr>
          <p:spPr>
            <a:xfrm>
              <a:off x="1801889" y="483106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/>
            <p:cNvSpPr/>
            <p:nvPr/>
          </p:nvSpPr>
          <p:spPr>
            <a:xfrm>
              <a:off x="1801889" y="483789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/>
            <p:cNvSpPr/>
            <p:nvPr/>
          </p:nvSpPr>
          <p:spPr>
            <a:xfrm>
              <a:off x="1801889" y="484466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/>
            <p:cNvSpPr/>
            <p:nvPr/>
          </p:nvSpPr>
          <p:spPr>
            <a:xfrm>
              <a:off x="1801889" y="485139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/>
            <p:cNvSpPr/>
            <p:nvPr/>
          </p:nvSpPr>
          <p:spPr>
            <a:xfrm>
              <a:off x="1801889" y="485968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/>
            <p:cNvSpPr/>
            <p:nvPr/>
          </p:nvSpPr>
          <p:spPr>
            <a:xfrm>
              <a:off x="1801889" y="4868246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/>
            <p:cNvSpPr/>
            <p:nvPr/>
          </p:nvSpPr>
          <p:spPr>
            <a:xfrm>
              <a:off x="1801889" y="487719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/>
            <p:cNvSpPr/>
            <p:nvPr/>
          </p:nvSpPr>
          <p:spPr>
            <a:xfrm>
              <a:off x="1801889" y="488771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/>
            <p:cNvSpPr/>
            <p:nvPr/>
          </p:nvSpPr>
          <p:spPr>
            <a:xfrm>
              <a:off x="1801889" y="489832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/>
            <p:cNvSpPr/>
            <p:nvPr/>
          </p:nvSpPr>
          <p:spPr>
            <a:xfrm>
              <a:off x="1801889" y="491004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/>
            <p:cNvSpPr/>
            <p:nvPr/>
          </p:nvSpPr>
          <p:spPr>
            <a:xfrm>
              <a:off x="1801889" y="492183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/>
            <p:cNvSpPr/>
            <p:nvPr/>
          </p:nvSpPr>
          <p:spPr>
            <a:xfrm>
              <a:off x="1801889" y="493392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/>
            <p:cNvSpPr/>
            <p:nvPr/>
          </p:nvSpPr>
          <p:spPr>
            <a:xfrm>
              <a:off x="1801889" y="494613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/>
            <p:cNvSpPr/>
            <p:nvPr/>
          </p:nvSpPr>
          <p:spPr>
            <a:xfrm>
              <a:off x="1801889" y="495827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/>
            <p:cNvSpPr/>
            <p:nvPr/>
          </p:nvSpPr>
          <p:spPr>
            <a:xfrm>
              <a:off x="1801889" y="497071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/>
            <p:cNvSpPr/>
            <p:nvPr/>
          </p:nvSpPr>
          <p:spPr>
            <a:xfrm>
              <a:off x="1801889" y="498337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/>
            <p:cNvSpPr/>
            <p:nvPr/>
          </p:nvSpPr>
          <p:spPr>
            <a:xfrm>
              <a:off x="1801889" y="499625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/>
            <p:cNvSpPr/>
            <p:nvPr/>
          </p:nvSpPr>
          <p:spPr>
            <a:xfrm>
              <a:off x="1801889" y="500967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/>
            <p:cNvSpPr/>
            <p:nvPr/>
          </p:nvSpPr>
          <p:spPr>
            <a:xfrm>
              <a:off x="1801889" y="5024221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/>
            <p:cNvSpPr/>
            <p:nvPr/>
          </p:nvSpPr>
          <p:spPr>
            <a:xfrm>
              <a:off x="2170782" y="503781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587"/>
                  </a:moveTo>
                  <a:lnTo>
                    <a:pt x="2961240" y="3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0" name="object 1100"/>
            <p:cNvSpPr/>
            <p:nvPr/>
          </p:nvSpPr>
          <p:spPr>
            <a:xfrm>
              <a:off x="2170782" y="502762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1" name="object 1101"/>
            <p:cNvSpPr/>
            <p:nvPr/>
          </p:nvSpPr>
          <p:spPr>
            <a:xfrm>
              <a:off x="2170782" y="501602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2" name="object 1102"/>
            <p:cNvSpPr/>
            <p:nvPr/>
          </p:nvSpPr>
          <p:spPr>
            <a:xfrm>
              <a:off x="2170782" y="500329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3" name="object 1103"/>
            <p:cNvSpPr/>
            <p:nvPr/>
          </p:nvSpPr>
          <p:spPr>
            <a:xfrm>
              <a:off x="2170782" y="499083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4" name="object 1104"/>
            <p:cNvSpPr/>
            <p:nvPr/>
          </p:nvSpPr>
          <p:spPr>
            <a:xfrm>
              <a:off x="2170782" y="497926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/>
            <p:cNvSpPr/>
            <p:nvPr/>
          </p:nvSpPr>
          <p:spPr>
            <a:xfrm>
              <a:off x="2170782" y="49690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6" name="object 1106"/>
            <p:cNvSpPr/>
            <p:nvPr/>
          </p:nvSpPr>
          <p:spPr>
            <a:xfrm>
              <a:off x="2170782" y="496026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7" name="object 1107"/>
            <p:cNvSpPr/>
            <p:nvPr/>
          </p:nvSpPr>
          <p:spPr>
            <a:xfrm>
              <a:off x="2170782" y="49522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/>
            <p:cNvSpPr/>
            <p:nvPr/>
          </p:nvSpPr>
          <p:spPr>
            <a:xfrm>
              <a:off x="2170782" y="494446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/>
            <p:cNvSpPr/>
            <p:nvPr/>
          </p:nvSpPr>
          <p:spPr>
            <a:xfrm>
              <a:off x="2170782" y="493759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0" name="object 1110"/>
            <p:cNvSpPr/>
            <p:nvPr/>
          </p:nvSpPr>
          <p:spPr>
            <a:xfrm>
              <a:off x="2170782" y="493061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1" name="object 1111"/>
            <p:cNvSpPr/>
            <p:nvPr/>
          </p:nvSpPr>
          <p:spPr>
            <a:xfrm>
              <a:off x="2170782" y="4923299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2" name="object 1112"/>
            <p:cNvSpPr/>
            <p:nvPr/>
          </p:nvSpPr>
          <p:spPr>
            <a:xfrm>
              <a:off x="2170782" y="491556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3" name="object 1113"/>
            <p:cNvSpPr/>
            <p:nvPr/>
          </p:nvSpPr>
          <p:spPr>
            <a:xfrm>
              <a:off x="2170782" y="490768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4" name="object 1114"/>
            <p:cNvSpPr/>
            <p:nvPr/>
          </p:nvSpPr>
          <p:spPr>
            <a:xfrm>
              <a:off x="2170782" y="489417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/>
            <p:cNvSpPr/>
            <p:nvPr/>
          </p:nvSpPr>
          <p:spPr>
            <a:xfrm>
              <a:off x="2170782" y="486371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6" name="object 1116"/>
            <p:cNvSpPr/>
            <p:nvPr/>
          </p:nvSpPr>
          <p:spPr>
            <a:xfrm>
              <a:off x="2170782" y="485449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7" name="object 1117"/>
            <p:cNvSpPr/>
            <p:nvPr/>
          </p:nvSpPr>
          <p:spPr>
            <a:xfrm>
              <a:off x="2170782" y="484618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8" name="object 1118"/>
            <p:cNvSpPr/>
            <p:nvPr/>
          </p:nvSpPr>
          <p:spPr>
            <a:xfrm>
              <a:off x="2170782" y="483838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9" name="object 1119"/>
            <p:cNvSpPr/>
            <p:nvPr/>
          </p:nvSpPr>
          <p:spPr>
            <a:xfrm>
              <a:off x="2170782" y="483258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/>
            <p:cNvSpPr/>
            <p:nvPr/>
          </p:nvSpPr>
          <p:spPr>
            <a:xfrm>
              <a:off x="2170782" y="482674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/>
            <p:cNvSpPr/>
            <p:nvPr/>
          </p:nvSpPr>
          <p:spPr>
            <a:xfrm>
              <a:off x="2170782" y="48208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/>
            <p:cNvSpPr/>
            <p:nvPr/>
          </p:nvSpPr>
          <p:spPr>
            <a:xfrm>
              <a:off x="2170782" y="48149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/>
            <p:cNvSpPr/>
            <p:nvPr/>
          </p:nvSpPr>
          <p:spPr>
            <a:xfrm>
              <a:off x="2170782" y="480917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/>
            <p:cNvSpPr/>
            <p:nvPr/>
          </p:nvSpPr>
          <p:spPr>
            <a:xfrm>
              <a:off x="2170782" y="480340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/>
            <p:cNvSpPr/>
            <p:nvPr/>
          </p:nvSpPr>
          <p:spPr>
            <a:xfrm>
              <a:off x="2170782" y="479764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/>
            <p:cNvSpPr/>
            <p:nvPr/>
          </p:nvSpPr>
          <p:spPr>
            <a:xfrm>
              <a:off x="2170782" y="479169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/>
            <p:cNvSpPr/>
            <p:nvPr/>
          </p:nvSpPr>
          <p:spPr>
            <a:xfrm>
              <a:off x="2170782" y="478488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/>
            <p:cNvSpPr/>
            <p:nvPr/>
          </p:nvSpPr>
          <p:spPr>
            <a:xfrm>
              <a:off x="2170782" y="477809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/>
            <p:cNvSpPr/>
            <p:nvPr/>
          </p:nvSpPr>
          <p:spPr>
            <a:xfrm>
              <a:off x="2170782" y="477137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/>
            <p:cNvSpPr/>
            <p:nvPr/>
          </p:nvSpPr>
          <p:spPr>
            <a:xfrm>
              <a:off x="2170782" y="476308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/>
            <p:cNvSpPr/>
            <p:nvPr/>
          </p:nvSpPr>
          <p:spPr>
            <a:xfrm>
              <a:off x="2170782" y="475451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/>
            <p:cNvSpPr/>
            <p:nvPr/>
          </p:nvSpPr>
          <p:spPr>
            <a:xfrm>
              <a:off x="2170782" y="4745572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/>
            <p:cNvSpPr/>
            <p:nvPr/>
          </p:nvSpPr>
          <p:spPr>
            <a:xfrm>
              <a:off x="2170782" y="473505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/>
            <p:cNvSpPr/>
            <p:nvPr/>
          </p:nvSpPr>
          <p:spPr>
            <a:xfrm>
              <a:off x="2170782" y="472445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/>
            <p:cNvSpPr/>
            <p:nvPr/>
          </p:nvSpPr>
          <p:spPr>
            <a:xfrm>
              <a:off x="2170782" y="471272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/>
            <p:cNvSpPr/>
            <p:nvPr/>
          </p:nvSpPr>
          <p:spPr>
            <a:xfrm>
              <a:off x="2170782" y="470092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/>
            <p:cNvSpPr/>
            <p:nvPr/>
          </p:nvSpPr>
          <p:spPr>
            <a:xfrm>
              <a:off x="2170782" y="468884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/>
            <p:cNvSpPr/>
            <p:nvPr/>
          </p:nvSpPr>
          <p:spPr>
            <a:xfrm>
              <a:off x="2170782" y="467663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/>
            <p:cNvSpPr/>
            <p:nvPr/>
          </p:nvSpPr>
          <p:spPr>
            <a:xfrm>
              <a:off x="2170782" y="466448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/>
            <p:cNvSpPr/>
            <p:nvPr/>
          </p:nvSpPr>
          <p:spPr>
            <a:xfrm>
              <a:off x="2170782" y="465204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/>
            <p:cNvSpPr/>
            <p:nvPr/>
          </p:nvSpPr>
          <p:spPr>
            <a:xfrm>
              <a:off x="2170782" y="463939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/>
            <p:cNvSpPr/>
            <p:nvPr/>
          </p:nvSpPr>
          <p:spPr>
            <a:xfrm>
              <a:off x="2170782" y="462650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/>
            <p:cNvSpPr/>
            <p:nvPr/>
          </p:nvSpPr>
          <p:spPr>
            <a:xfrm>
              <a:off x="2170782" y="461308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/>
            <p:cNvSpPr/>
            <p:nvPr/>
          </p:nvSpPr>
          <p:spPr>
            <a:xfrm>
              <a:off x="2170782" y="4598541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/>
            <p:cNvSpPr/>
            <p:nvPr/>
          </p:nvSpPr>
          <p:spPr>
            <a:xfrm>
              <a:off x="2170782" y="4581363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/>
            <p:cNvSpPr/>
            <p:nvPr/>
          </p:nvSpPr>
          <p:spPr>
            <a:xfrm>
              <a:off x="2170773" y="452711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10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/>
            <p:cNvSpPr/>
            <p:nvPr/>
          </p:nvSpPr>
          <p:spPr>
            <a:xfrm>
              <a:off x="2170782" y="4527110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5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/>
            <p:cNvSpPr/>
            <p:nvPr/>
          </p:nvSpPr>
          <p:spPr>
            <a:xfrm>
              <a:off x="2170782" y="4527326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/>
            <p:cNvSpPr/>
            <p:nvPr/>
          </p:nvSpPr>
          <p:spPr>
            <a:xfrm>
              <a:off x="2170782" y="4528456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39">
                  <a:moveTo>
                    <a:pt x="0" y="1943"/>
                  </a:moveTo>
                  <a:lnTo>
                    <a:pt x="2961240" y="19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/>
            <p:cNvSpPr/>
            <p:nvPr/>
          </p:nvSpPr>
          <p:spPr>
            <a:xfrm>
              <a:off x="2170782" y="4530401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/>
            <p:cNvSpPr/>
            <p:nvPr/>
          </p:nvSpPr>
          <p:spPr>
            <a:xfrm>
              <a:off x="2170782" y="4532967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3176"/>
                  </a:moveTo>
                  <a:lnTo>
                    <a:pt x="2961240" y="31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/>
            <p:cNvSpPr/>
            <p:nvPr/>
          </p:nvSpPr>
          <p:spPr>
            <a:xfrm>
              <a:off x="2170782" y="453614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/>
            <p:cNvSpPr/>
            <p:nvPr/>
          </p:nvSpPr>
          <p:spPr>
            <a:xfrm>
              <a:off x="2170782" y="4539917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/>
            <p:cNvSpPr/>
            <p:nvPr/>
          </p:nvSpPr>
          <p:spPr>
            <a:xfrm>
              <a:off x="2170782" y="4544237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/>
            <p:cNvSpPr/>
            <p:nvPr/>
          </p:nvSpPr>
          <p:spPr>
            <a:xfrm>
              <a:off x="2170782" y="4549167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4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/>
            <p:cNvSpPr/>
            <p:nvPr/>
          </p:nvSpPr>
          <p:spPr>
            <a:xfrm>
              <a:off x="2170782" y="45547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/>
            <p:cNvSpPr/>
            <p:nvPr/>
          </p:nvSpPr>
          <p:spPr>
            <a:xfrm>
              <a:off x="2170782" y="456098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/>
            <p:cNvSpPr/>
            <p:nvPr/>
          </p:nvSpPr>
          <p:spPr>
            <a:xfrm>
              <a:off x="2170782" y="456795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/>
            <p:cNvSpPr/>
            <p:nvPr/>
          </p:nvSpPr>
          <p:spPr>
            <a:xfrm>
              <a:off x="2170782" y="457592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21"/>
                  </a:moveTo>
                  <a:lnTo>
                    <a:pt x="2961240" y="90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/>
            <p:cNvSpPr/>
            <p:nvPr/>
          </p:nvSpPr>
          <p:spPr>
            <a:xfrm>
              <a:off x="2170782" y="458495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/>
            <p:cNvSpPr/>
            <p:nvPr/>
          </p:nvSpPr>
          <p:spPr>
            <a:xfrm>
              <a:off x="2170782" y="459514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/>
            <p:cNvSpPr/>
            <p:nvPr/>
          </p:nvSpPr>
          <p:spPr>
            <a:xfrm>
              <a:off x="2170782" y="460673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/>
            <p:cNvSpPr/>
            <p:nvPr/>
          </p:nvSpPr>
          <p:spPr>
            <a:xfrm>
              <a:off x="2170782" y="461946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/>
            <p:cNvSpPr/>
            <p:nvPr/>
          </p:nvSpPr>
          <p:spPr>
            <a:xfrm>
              <a:off x="2170782" y="463193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/>
            <p:cNvSpPr/>
            <p:nvPr/>
          </p:nvSpPr>
          <p:spPr>
            <a:xfrm>
              <a:off x="2170782" y="464350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/>
            <p:cNvSpPr/>
            <p:nvPr/>
          </p:nvSpPr>
          <p:spPr>
            <a:xfrm>
              <a:off x="2170782" y="465372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/>
            <p:cNvSpPr/>
            <p:nvPr/>
          </p:nvSpPr>
          <p:spPr>
            <a:xfrm>
              <a:off x="2170782" y="466251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/>
            <p:cNvSpPr/>
            <p:nvPr/>
          </p:nvSpPr>
          <p:spPr>
            <a:xfrm>
              <a:off x="2170782" y="467053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/>
            <p:cNvSpPr/>
            <p:nvPr/>
          </p:nvSpPr>
          <p:spPr>
            <a:xfrm>
              <a:off x="2170782" y="467830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/>
            <p:cNvSpPr/>
            <p:nvPr/>
          </p:nvSpPr>
          <p:spPr>
            <a:xfrm>
              <a:off x="2170782" y="468516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/>
            <p:cNvSpPr/>
            <p:nvPr/>
          </p:nvSpPr>
          <p:spPr>
            <a:xfrm>
              <a:off x="2170782" y="4692157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/>
            <p:cNvSpPr/>
            <p:nvPr/>
          </p:nvSpPr>
          <p:spPr>
            <a:xfrm>
              <a:off x="2170782" y="469947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/>
            <p:cNvSpPr/>
            <p:nvPr/>
          </p:nvSpPr>
          <p:spPr>
            <a:xfrm>
              <a:off x="2170782" y="470722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/>
            <p:cNvSpPr/>
            <p:nvPr/>
          </p:nvSpPr>
          <p:spPr>
            <a:xfrm>
              <a:off x="2170782" y="471507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/>
            <p:cNvSpPr/>
            <p:nvPr/>
          </p:nvSpPr>
          <p:spPr>
            <a:xfrm>
              <a:off x="2170782" y="4728584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/>
            <p:cNvSpPr/>
            <p:nvPr/>
          </p:nvSpPr>
          <p:spPr>
            <a:xfrm>
              <a:off x="2170782" y="475905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/>
            <p:cNvSpPr/>
            <p:nvPr/>
          </p:nvSpPr>
          <p:spPr>
            <a:xfrm>
              <a:off x="2170782" y="476827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/>
            <p:cNvSpPr/>
            <p:nvPr/>
          </p:nvSpPr>
          <p:spPr>
            <a:xfrm>
              <a:off x="2170782" y="477657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/>
            <p:cNvSpPr/>
            <p:nvPr/>
          </p:nvSpPr>
          <p:spPr>
            <a:xfrm>
              <a:off x="2170782" y="478437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/>
            <p:cNvSpPr/>
            <p:nvPr/>
          </p:nvSpPr>
          <p:spPr>
            <a:xfrm>
              <a:off x="2170782" y="479018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/>
            <p:cNvSpPr/>
            <p:nvPr/>
          </p:nvSpPr>
          <p:spPr>
            <a:xfrm>
              <a:off x="2170782" y="479602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/>
            <p:cNvSpPr/>
            <p:nvPr/>
          </p:nvSpPr>
          <p:spPr>
            <a:xfrm>
              <a:off x="2170782" y="48018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/>
            <p:cNvSpPr/>
            <p:nvPr/>
          </p:nvSpPr>
          <p:spPr>
            <a:xfrm>
              <a:off x="2170782" y="48077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/>
            <p:cNvSpPr/>
            <p:nvPr/>
          </p:nvSpPr>
          <p:spPr>
            <a:xfrm>
              <a:off x="2170782" y="481358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/>
            <p:cNvSpPr/>
            <p:nvPr/>
          </p:nvSpPr>
          <p:spPr>
            <a:xfrm>
              <a:off x="2170782" y="481936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/>
            <p:cNvSpPr/>
            <p:nvPr/>
          </p:nvSpPr>
          <p:spPr>
            <a:xfrm>
              <a:off x="2170782" y="482512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/>
            <p:cNvSpPr/>
            <p:nvPr/>
          </p:nvSpPr>
          <p:spPr>
            <a:xfrm>
              <a:off x="2170782" y="483106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/>
            <p:cNvSpPr/>
            <p:nvPr/>
          </p:nvSpPr>
          <p:spPr>
            <a:xfrm>
              <a:off x="2170782" y="483789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/>
            <p:cNvSpPr/>
            <p:nvPr/>
          </p:nvSpPr>
          <p:spPr>
            <a:xfrm>
              <a:off x="2170782" y="484466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/>
            <p:cNvSpPr/>
            <p:nvPr/>
          </p:nvSpPr>
          <p:spPr>
            <a:xfrm>
              <a:off x="2170782" y="485139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/>
            <p:cNvSpPr/>
            <p:nvPr/>
          </p:nvSpPr>
          <p:spPr>
            <a:xfrm>
              <a:off x="2170782" y="485968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/>
            <p:cNvSpPr/>
            <p:nvPr/>
          </p:nvSpPr>
          <p:spPr>
            <a:xfrm>
              <a:off x="2170782" y="4868246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/>
            <p:cNvSpPr/>
            <p:nvPr/>
          </p:nvSpPr>
          <p:spPr>
            <a:xfrm>
              <a:off x="2170782" y="487719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/>
            <p:cNvSpPr/>
            <p:nvPr/>
          </p:nvSpPr>
          <p:spPr>
            <a:xfrm>
              <a:off x="2170782" y="488771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/>
            <p:cNvSpPr/>
            <p:nvPr/>
          </p:nvSpPr>
          <p:spPr>
            <a:xfrm>
              <a:off x="2170782" y="489832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/>
            <p:cNvSpPr/>
            <p:nvPr/>
          </p:nvSpPr>
          <p:spPr>
            <a:xfrm>
              <a:off x="2170782" y="491004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/>
            <p:cNvSpPr/>
            <p:nvPr/>
          </p:nvSpPr>
          <p:spPr>
            <a:xfrm>
              <a:off x="2170782" y="492183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/>
            <p:cNvSpPr/>
            <p:nvPr/>
          </p:nvSpPr>
          <p:spPr>
            <a:xfrm>
              <a:off x="2170782" y="493392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/>
            <p:cNvSpPr/>
            <p:nvPr/>
          </p:nvSpPr>
          <p:spPr>
            <a:xfrm>
              <a:off x="2170782" y="494613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/>
            <p:cNvSpPr/>
            <p:nvPr/>
          </p:nvSpPr>
          <p:spPr>
            <a:xfrm>
              <a:off x="2170782" y="495827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/>
            <p:cNvSpPr/>
            <p:nvPr/>
          </p:nvSpPr>
          <p:spPr>
            <a:xfrm>
              <a:off x="2170782" y="497071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/>
            <p:cNvSpPr/>
            <p:nvPr/>
          </p:nvSpPr>
          <p:spPr>
            <a:xfrm>
              <a:off x="2170782" y="498337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/>
            <p:cNvSpPr/>
            <p:nvPr/>
          </p:nvSpPr>
          <p:spPr>
            <a:xfrm>
              <a:off x="2170782" y="499625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/>
            <p:cNvSpPr/>
            <p:nvPr/>
          </p:nvSpPr>
          <p:spPr>
            <a:xfrm>
              <a:off x="2170782" y="500967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/>
            <p:cNvSpPr/>
            <p:nvPr/>
          </p:nvSpPr>
          <p:spPr>
            <a:xfrm>
              <a:off x="2170782" y="5024221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/>
            <p:cNvSpPr/>
            <p:nvPr/>
          </p:nvSpPr>
          <p:spPr>
            <a:xfrm>
              <a:off x="1801888" y="5041404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10">
                  <a:moveTo>
                    <a:pt x="3330130" y="0"/>
                  </a:moveTo>
                  <a:lnTo>
                    <a:pt x="0" y="0"/>
                  </a:lnTo>
                  <a:lnTo>
                    <a:pt x="0" y="51333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133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/>
            <p:cNvSpPr/>
            <p:nvPr/>
          </p:nvSpPr>
          <p:spPr>
            <a:xfrm>
              <a:off x="1982686" y="452805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89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89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/>
            <p:cNvSpPr/>
            <p:nvPr/>
          </p:nvSpPr>
          <p:spPr>
            <a:xfrm>
              <a:off x="2094687" y="452415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60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60">
                  <a:moveTo>
                    <a:pt x="2634297" y="291922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75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64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393"/>
                  </a:lnTo>
                  <a:lnTo>
                    <a:pt x="1580083" y="531952"/>
                  </a:lnTo>
                  <a:lnTo>
                    <a:pt x="1652270" y="531393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64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/>
            <p:cNvSpPr/>
            <p:nvPr/>
          </p:nvSpPr>
          <p:spPr>
            <a:xfrm>
              <a:off x="5208114" y="503781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587"/>
                  </a:moveTo>
                  <a:lnTo>
                    <a:pt x="103396" y="3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/>
            <p:cNvSpPr/>
            <p:nvPr/>
          </p:nvSpPr>
          <p:spPr>
            <a:xfrm>
              <a:off x="5208114" y="502762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/>
            <p:cNvSpPr/>
            <p:nvPr/>
          </p:nvSpPr>
          <p:spPr>
            <a:xfrm>
              <a:off x="5208114" y="501602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/>
            <p:cNvSpPr/>
            <p:nvPr/>
          </p:nvSpPr>
          <p:spPr>
            <a:xfrm>
              <a:off x="5208114" y="500329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/>
            <p:cNvSpPr/>
            <p:nvPr/>
          </p:nvSpPr>
          <p:spPr>
            <a:xfrm>
              <a:off x="5208114" y="499083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/>
            <p:cNvSpPr/>
            <p:nvPr/>
          </p:nvSpPr>
          <p:spPr>
            <a:xfrm>
              <a:off x="5208114" y="497926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/>
            <p:cNvSpPr/>
            <p:nvPr/>
          </p:nvSpPr>
          <p:spPr>
            <a:xfrm>
              <a:off x="5208114" y="49690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/>
            <p:cNvSpPr/>
            <p:nvPr/>
          </p:nvSpPr>
          <p:spPr>
            <a:xfrm>
              <a:off x="5208114" y="496026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/>
            <p:cNvSpPr/>
            <p:nvPr/>
          </p:nvSpPr>
          <p:spPr>
            <a:xfrm>
              <a:off x="5208114" y="49522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/>
            <p:cNvSpPr/>
            <p:nvPr/>
          </p:nvSpPr>
          <p:spPr>
            <a:xfrm>
              <a:off x="5208114" y="494446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9" name="object 1219"/>
            <p:cNvSpPr/>
            <p:nvPr/>
          </p:nvSpPr>
          <p:spPr>
            <a:xfrm>
              <a:off x="5208114" y="49375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0" name="object 1220"/>
            <p:cNvSpPr/>
            <p:nvPr/>
          </p:nvSpPr>
          <p:spPr>
            <a:xfrm>
              <a:off x="5208114" y="493061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/>
            <p:cNvSpPr/>
            <p:nvPr/>
          </p:nvSpPr>
          <p:spPr>
            <a:xfrm>
              <a:off x="5208114" y="4923299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/>
            <p:cNvSpPr/>
            <p:nvPr/>
          </p:nvSpPr>
          <p:spPr>
            <a:xfrm>
              <a:off x="5208114" y="491556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/>
            <p:cNvSpPr/>
            <p:nvPr/>
          </p:nvSpPr>
          <p:spPr>
            <a:xfrm>
              <a:off x="5208114" y="490768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/>
            <p:cNvSpPr/>
            <p:nvPr/>
          </p:nvSpPr>
          <p:spPr>
            <a:xfrm>
              <a:off x="5208114" y="489417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/>
            <p:cNvSpPr/>
            <p:nvPr/>
          </p:nvSpPr>
          <p:spPr>
            <a:xfrm>
              <a:off x="5208114" y="486371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/>
            <p:cNvSpPr/>
            <p:nvPr/>
          </p:nvSpPr>
          <p:spPr>
            <a:xfrm>
              <a:off x="5208114" y="485449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/>
            <p:cNvSpPr/>
            <p:nvPr/>
          </p:nvSpPr>
          <p:spPr>
            <a:xfrm>
              <a:off x="5208114" y="484618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/>
            <p:cNvSpPr/>
            <p:nvPr/>
          </p:nvSpPr>
          <p:spPr>
            <a:xfrm>
              <a:off x="5208114" y="483838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/>
            <p:cNvSpPr/>
            <p:nvPr/>
          </p:nvSpPr>
          <p:spPr>
            <a:xfrm>
              <a:off x="5208114" y="483258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/>
            <p:cNvSpPr/>
            <p:nvPr/>
          </p:nvSpPr>
          <p:spPr>
            <a:xfrm>
              <a:off x="5208114" y="482674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/>
            <p:cNvSpPr/>
            <p:nvPr/>
          </p:nvSpPr>
          <p:spPr>
            <a:xfrm>
              <a:off x="5208114" y="48208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/>
            <p:cNvSpPr/>
            <p:nvPr/>
          </p:nvSpPr>
          <p:spPr>
            <a:xfrm>
              <a:off x="5208114" y="48149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3" name="object 1233"/>
            <p:cNvSpPr/>
            <p:nvPr/>
          </p:nvSpPr>
          <p:spPr>
            <a:xfrm>
              <a:off x="5208114" y="480917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4" name="object 1234"/>
            <p:cNvSpPr/>
            <p:nvPr/>
          </p:nvSpPr>
          <p:spPr>
            <a:xfrm>
              <a:off x="5208114" y="480340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/>
            <p:cNvSpPr/>
            <p:nvPr/>
          </p:nvSpPr>
          <p:spPr>
            <a:xfrm>
              <a:off x="5208114" y="479764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6" name="object 1236"/>
            <p:cNvSpPr/>
            <p:nvPr/>
          </p:nvSpPr>
          <p:spPr>
            <a:xfrm>
              <a:off x="5208114" y="479169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7" name="object 1237"/>
            <p:cNvSpPr/>
            <p:nvPr/>
          </p:nvSpPr>
          <p:spPr>
            <a:xfrm>
              <a:off x="5208114" y="478488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/>
            <p:cNvSpPr/>
            <p:nvPr/>
          </p:nvSpPr>
          <p:spPr>
            <a:xfrm>
              <a:off x="5208114" y="477809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/>
            <p:cNvSpPr/>
            <p:nvPr/>
          </p:nvSpPr>
          <p:spPr>
            <a:xfrm>
              <a:off x="5208114" y="477137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/>
            <p:cNvSpPr/>
            <p:nvPr/>
          </p:nvSpPr>
          <p:spPr>
            <a:xfrm>
              <a:off x="5208114" y="476308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/>
            <p:cNvSpPr/>
            <p:nvPr/>
          </p:nvSpPr>
          <p:spPr>
            <a:xfrm>
              <a:off x="5208114" y="475451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/>
            <p:cNvSpPr/>
            <p:nvPr/>
          </p:nvSpPr>
          <p:spPr>
            <a:xfrm>
              <a:off x="5208114" y="474557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3" name="object 1243"/>
            <p:cNvSpPr/>
            <p:nvPr/>
          </p:nvSpPr>
          <p:spPr>
            <a:xfrm>
              <a:off x="5208114" y="473505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4" name="object 1244"/>
            <p:cNvSpPr/>
            <p:nvPr/>
          </p:nvSpPr>
          <p:spPr>
            <a:xfrm>
              <a:off x="5208114" y="472445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/>
            <p:cNvSpPr/>
            <p:nvPr/>
          </p:nvSpPr>
          <p:spPr>
            <a:xfrm>
              <a:off x="5208114" y="471272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/>
            <p:cNvSpPr/>
            <p:nvPr/>
          </p:nvSpPr>
          <p:spPr>
            <a:xfrm>
              <a:off x="5208114" y="470092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/>
            <p:cNvSpPr/>
            <p:nvPr/>
          </p:nvSpPr>
          <p:spPr>
            <a:xfrm>
              <a:off x="5208114" y="468884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/>
            <p:cNvSpPr/>
            <p:nvPr/>
          </p:nvSpPr>
          <p:spPr>
            <a:xfrm>
              <a:off x="5208114" y="46766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/>
            <p:cNvSpPr/>
            <p:nvPr/>
          </p:nvSpPr>
          <p:spPr>
            <a:xfrm>
              <a:off x="5208114" y="466448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/>
            <p:cNvSpPr/>
            <p:nvPr/>
          </p:nvSpPr>
          <p:spPr>
            <a:xfrm>
              <a:off x="5208114" y="46520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/>
            <p:cNvSpPr/>
            <p:nvPr/>
          </p:nvSpPr>
          <p:spPr>
            <a:xfrm>
              <a:off x="5208114" y="463939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/>
            <p:cNvSpPr/>
            <p:nvPr/>
          </p:nvSpPr>
          <p:spPr>
            <a:xfrm>
              <a:off x="5208114" y="462650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/>
            <p:cNvSpPr/>
            <p:nvPr/>
          </p:nvSpPr>
          <p:spPr>
            <a:xfrm>
              <a:off x="5208114" y="461308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4" name="object 1254"/>
            <p:cNvSpPr/>
            <p:nvPr/>
          </p:nvSpPr>
          <p:spPr>
            <a:xfrm>
              <a:off x="5208114" y="4598541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5" name="object 1255"/>
            <p:cNvSpPr/>
            <p:nvPr/>
          </p:nvSpPr>
          <p:spPr>
            <a:xfrm>
              <a:off x="5208114" y="4581363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6" name="object 1256"/>
            <p:cNvSpPr/>
            <p:nvPr/>
          </p:nvSpPr>
          <p:spPr>
            <a:xfrm>
              <a:off x="5208114" y="4527148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10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7" name="object 1257"/>
            <p:cNvSpPr/>
            <p:nvPr/>
          </p:nvSpPr>
          <p:spPr>
            <a:xfrm>
              <a:off x="5383303" y="503781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87"/>
                  </a:moveTo>
                  <a:lnTo>
                    <a:pt x="122698" y="3587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/>
            <p:cNvSpPr/>
            <p:nvPr/>
          </p:nvSpPr>
          <p:spPr>
            <a:xfrm>
              <a:off x="5383303" y="502762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/>
            <p:cNvSpPr/>
            <p:nvPr/>
          </p:nvSpPr>
          <p:spPr>
            <a:xfrm>
              <a:off x="5383303" y="501602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/>
            <p:cNvSpPr/>
            <p:nvPr/>
          </p:nvSpPr>
          <p:spPr>
            <a:xfrm>
              <a:off x="5383303" y="500329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/>
            <p:cNvSpPr/>
            <p:nvPr/>
          </p:nvSpPr>
          <p:spPr>
            <a:xfrm>
              <a:off x="5383303" y="499083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/>
            <p:cNvSpPr/>
            <p:nvPr/>
          </p:nvSpPr>
          <p:spPr>
            <a:xfrm>
              <a:off x="5383303" y="497926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3" name="object 1263"/>
            <p:cNvSpPr/>
            <p:nvPr/>
          </p:nvSpPr>
          <p:spPr>
            <a:xfrm>
              <a:off x="5383303" y="49690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4" name="object 1264"/>
            <p:cNvSpPr/>
            <p:nvPr/>
          </p:nvSpPr>
          <p:spPr>
            <a:xfrm>
              <a:off x="5383303" y="496026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/>
            <p:cNvSpPr/>
            <p:nvPr/>
          </p:nvSpPr>
          <p:spPr>
            <a:xfrm>
              <a:off x="5383303" y="49522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/>
            <p:cNvSpPr/>
            <p:nvPr/>
          </p:nvSpPr>
          <p:spPr>
            <a:xfrm>
              <a:off x="5383303" y="494446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/>
            <p:cNvSpPr/>
            <p:nvPr/>
          </p:nvSpPr>
          <p:spPr>
            <a:xfrm>
              <a:off x="5383303" y="49375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8" name="object 1268"/>
            <p:cNvSpPr/>
            <p:nvPr/>
          </p:nvSpPr>
          <p:spPr>
            <a:xfrm>
              <a:off x="5383303" y="493061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9" name="object 1269"/>
            <p:cNvSpPr/>
            <p:nvPr/>
          </p:nvSpPr>
          <p:spPr>
            <a:xfrm>
              <a:off x="5383303" y="492329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0" name="object 1270"/>
            <p:cNvSpPr/>
            <p:nvPr/>
          </p:nvSpPr>
          <p:spPr>
            <a:xfrm>
              <a:off x="5383303" y="491556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1" name="object 1271"/>
            <p:cNvSpPr/>
            <p:nvPr/>
          </p:nvSpPr>
          <p:spPr>
            <a:xfrm>
              <a:off x="5383303" y="490768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/>
            <p:cNvSpPr/>
            <p:nvPr/>
          </p:nvSpPr>
          <p:spPr>
            <a:xfrm>
              <a:off x="5383303" y="489417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/>
            <p:cNvSpPr/>
            <p:nvPr/>
          </p:nvSpPr>
          <p:spPr>
            <a:xfrm>
              <a:off x="5383303" y="486371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/>
            <p:cNvSpPr/>
            <p:nvPr/>
          </p:nvSpPr>
          <p:spPr>
            <a:xfrm>
              <a:off x="5383303" y="485449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5" name="object 1275"/>
            <p:cNvSpPr/>
            <p:nvPr/>
          </p:nvSpPr>
          <p:spPr>
            <a:xfrm>
              <a:off x="5383303" y="484618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6" name="object 1276"/>
            <p:cNvSpPr/>
            <p:nvPr/>
          </p:nvSpPr>
          <p:spPr>
            <a:xfrm>
              <a:off x="5383303" y="483838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7" name="object 1277"/>
            <p:cNvSpPr/>
            <p:nvPr/>
          </p:nvSpPr>
          <p:spPr>
            <a:xfrm>
              <a:off x="5383303" y="483258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8" name="object 1278"/>
            <p:cNvSpPr/>
            <p:nvPr/>
          </p:nvSpPr>
          <p:spPr>
            <a:xfrm>
              <a:off x="5383303" y="482674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9" name="object 1279"/>
            <p:cNvSpPr/>
            <p:nvPr/>
          </p:nvSpPr>
          <p:spPr>
            <a:xfrm>
              <a:off x="5383303" y="48208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0" name="object 1280"/>
            <p:cNvSpPr/>
            <p:nvPr/>
          </p:nvSpPr>
          <p:spPr>
            <a:xfrm>
              <a:off x="5383306" y="48149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/>
            <p:cNvSpPr/>
            <p:nvPr/>
          </p:nvSpPr>
          <p:spPr>
            <a:xfrm>
              <a:off x="5383303" y="480917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2" name="object 1282"/>
            <p:cNvSpPr/>
            <p:nvPr/>
          </p:nvSpPr>
          <p:spPr>
            <a:xfrm>
              <a:off x="5383303" y="480340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3" name="object 1283"/>
            <p:cNvSpPr/>
            <p:nvPr/>
          </p:nvSpPr>
          <p:spPr>
            <a:xfrm>
              <a:off x="5383303" y="479764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4" name="object 1284"/>
            <p:cNvSpPr/>
            <p:nvPr/>
          </p:nvSpPr>
          <p:spPr>
            <a:xfrm>
              <a:off x="5383303" y="479169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5" name="object 1285"/>
            <p:cNvSpPr/>
            <p:nvPr/>
          </p:nvSpPr>
          <p:spPr>
            <a:xfrm>
              <a:off x="5383303" y="478488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/>
            <p:cNvSpPr/>
            <p:nvPr/>
          </p:nvSpPr>
          <p:spPr>
            <a:xfrm>
              <a:off x="5383303" y="477809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/>
            <p:cNvSpPr/>
            <p:nvPr/>
          </p:nvSpPr>
          <p:spPr>
            <a:xfrm>
              <a:off x="5383303" y="477137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/>
            <p:cNvSpPr/>
            <p:nvPr/>
          </p:nvSpPr>
          <p:spPr>
            <a:xfrm>
              <a:off x="5383303" y="476308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/>
            <p:cNvSpPr/>
            <p:nvPr/>
          </p:nvSpPr>
          <p:spPr>
            <a:xfrm>
              <a:off x="5383303" y="475451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/>
            <p:cNvSpPr/>
            <p:nvPr/>
          </p:nvSpPr>
          <p:spPr>
            <a:xfrm>
              <a:off x="5383303" y="474557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/>
            <p:cNvSpPr/>
            <p:nvPr/>
          </p:nvSpPr>
          <p:spPr>
            <a:xfrm>
              <a:off x="5383303" y="473505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/>
            <p:cNvSpPr/>
            <p:nvPr/>
          </p:nvSpPr>
          <p:spPr>
            <a:xfrm>
              <a:off x="5383303" y="472445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/>
            <p:cNvSpPr/>
            <p:nvPr/>
          </p:nvSpPr>
          <p:spPr>
            <a:xfrm>
              <a:off x="5383303" y="471272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/>
            <p:cNvSpPr/>
            <p:nvPr/>
          </p:nvSpPr>
          <p:spPr>
            <a:xfrm>
              <a:off x="5383303" y="470092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/>
            <p:cNvSpPr/>
            <p:nvPr/>
          </p:nvSpPr>
          <p:spPr>
            <a:xfrm>
              <a:off x="5383303" y="468884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/>
            <p:cNvSpPr/>
            <p:nvPr/>
          </p:nvSpPr>
          <p:spPr>
            <a:xfrm>
              <a:off x="5383303" y="46766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/>
            <p:cNvSpPr/>
            <p:nvPr/>
          </p:nvSpPr>
          <p:spPr>
            <a:xfrm>
              <a:off x="5383303" y="466448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/>
            <p:cNvSpPr/>
            <p:nvPr/>
          </p:nvSpPr>
          <p:spPr>
            <a:xfrm>
              <a:off x="5383303" y="46520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/>
            <p:cNvSpPr/>
            <p:nvPr/>
          </p:nvSpPr>
          <p:spPr>
            <a:xfrm>
              <a:off x="5383303" y="463939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/>
            <p:cNvSpPr/>
            <p:nvPr/>
          </p:nvSpPr>
          <p:spPr>
            <a:xfrm>
              <a:off x="5383303" y="462650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/>
            <p:cNvSpPr/>
            <p:nvPr/>
          </p:nvSpPr>
          <p:spPr>
            <a:xfrm>
              <a:off x="5383303" y="461308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/>
            <p:cNvSpPr/>
            <p:nvPr/>
          </p:nvSpPr>
          <p:spPr>
            <a:xfrm>
              <a:off x="5383303" y="4598541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/>
            <p:cNvSpPr/>
            <p:nvPr/>
          </p:nvSpPr>
          <p:spPr>
            <a:xfrm>
              <a:off x="5383303" y="4581363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/>
            <p:cNvSpPr/>
            <p:nvPr/>
          </p:nvSpPr>
          <p:spPr>
            <a:xfrm>
              <a:off x="5383303" y="452714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/>
            <p:cNvSpPr/>
            <p:nvPr/>
          </p:nvSpPr>
          <p:spPr>
            <a:xfrm>
              <a:off x="5344154" y="505955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204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/>
            <p:cNvSpPr/>
            <p:nvPr/>
          </p:nvSpPr>
          <p:spPr>
            <a:xfrm>
              <a:off x="5344154" y="505856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/>
            <p:cNvSpPr/>
            <p:nvPr/>
          </p:nvSpPr>
          <p:spPr>
            <a:xfrm>
              <a:off x="5344154" y="505680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3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/>
            <p:cNvSpPr/>
            <p:nvPr/>
          </p:nvSpPr>
          <p:spPr>
            <a:xfrm>
              <a:off x="5344154" y="5054359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23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1"/>
                  </a:lnTo>
                  <a:lnTo>
                    <a:pt x="39146" y="3792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/>
            <p:cNvSpPr/>
            <p:nvPr/>
          </p:nvSpPr>
          <p:spPr>
            <a:xfrm>
              <a:off x="5344154" y="5051177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293"/>
                  </a:moveTo>
                  <a:lnTo>
                    <a:pt x="39146" y="34672"/>
                  </a:lnTo>
                  <a:lnTo>
                    <a:pt x="0" y="0"/>
                  </a:lnTo>
                  <a:lnTo>
                    <a:pt x="0" y="3177"/>
                  </a:lnTo>
                  <a:lnTo>
                    <a:pt x="39146" y="3829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/>
            <p:cNvSpPr/>
            <p:nvPr/>
          </p:nvSpPr>
          <p:spPr>
            <a:xfrm>
              <a:off x="5344154" y="504728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560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7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/>
            <p:cNvSpPr/>
            <p:nvPr/>
          </p:nvSpPr>
          <p:spPr>
            <a:xfrm>
              <a:off x="5344154" y="5042650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737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37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/>
            <p:cNvSpPr/>
            <p:nvPr/>
          </p:nvSpPr>
          <p:spPr>
            <a:xfrm>
              <a:off x="5344154" y="503713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1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4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/>
            <p:cNvSpPr/>
            <p:nvPr/>
          </p:nvSpPr>
          <p:spPr>
            <a:xfrm>
              <a:off x="5344154" y="503069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/>
            <p:cNvSpPr/>
            <p:nvPr/>
          </p:nvSpPr>
          <p:spPr>
            <a:xfrm>
              <a:off x="5344154" y="502318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6"/>
                  </a:moveTo>
                  <a:lnTo>
                    <a:pt x="39146" y="30605"/>
                  </a:lnTo>
                  <a:lnTo>
                    <a:pt x="0" y="0"/>
                  </a:lnTo>
                  <a:lnTo>
                    <a:pt x="0" y="7508"/>
                  </a:lnTo>
                  <a:lnTo>
                    <a:pt x="39146" y="3920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5" name="object 1315"/>
            <p:cNvSpPr/>
            <p:nvPr/>
          </p:nvSpPr>
          <p:spPr>
            <a:xfrm>
              <a:off x="5344154" y="5014347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1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6" name="object 1316"/>
            <p:cNvSpPr/>
            <p:nvPr/>
          </p:nvSpPr>
          <p:spPr>
            <a:xfrm>
              <a:off x="5344154" y="500363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059"/>
                  </a:moveTo>
                  <a:lnTo>
                    <a:pt x="39146" y="27784"/>
                  </a:lnTo>
                  <a:lnTo>
                    <a:pt x="0" y="0"/>
                  </a:lnTo>
                  <a:lnTo>
                    <a:pt x="0" y="10710"/>
                  </a:lnTo>
                  <a:lnTo>
                    <a:pt x="39146" y="40059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7" name="object 1317"/>
            <p:cNvSpPr/>
            <p:nvPr/>
          </p:nvSpPr>
          <p:spPr>
            <a:xfrm>
              <a:off x="5344154" y="4990417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92"/>
                  </a:lnTo>
                  <a:lnTo>
                    <a:pt x="0" y="0"/>
                  </a:lnTo>
                  <a:lnTo>
                    <a:pt x="0" y="13214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8" name="object 1318"/>
            <p:cNvSpPr/>
            <p:nvPr/>
          </p:nvSpPr>
          <p:spPr>
            <a:xfrm>
              <a:off x="5344154" y="497292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388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/>
            <p:cNvSpPr/>
            <p:nvPr/>
          </p:nvSpPr>
          <p:spPr>
            <a:xfrm>
              <a:off x="5344154" y="4946879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399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47"/>
                  </a:lnTo>
                  <a:lnTo>
                    <a:pt x="39146" y="49399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/>
            <p:cNvSpPr/>
            <p:nvPr/>
          </p:nvSpPr>
          <p:spPr>
            <a:xfrm>
              <a:off x="5344154" y="4857516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50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59"/>
                  </a:lnTo>
                  <a:lnTo>
                    <a:pt x="39146" y="108950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1" name="object 1321"/>
            <p:cNvSpPr/>
            <p:nvPr/>
          </p:nvSpPr>
          <p:spPr>
            <a:xfrm>
              <a:off x="5344154" y="4830709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9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2" name="object 1322"/>
            <p:cNvSpPr/>
            <p:nvPr/>
          </p:nvSpPr>
          <p:spPr>
            <a:xfrm>
              <a:off x="5344154" y="4809938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68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73"/>
                  </a:lnTo>
                  <a:lnTo>
                    <a:pt x="39146" y="23568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3" name="object 1323"/>
            <p:cNvSpPr/>
            <p:nvPr/>
          </p:nvSpPr>
          <p:spPr>
            <a:xfrm>
              <a:off x="5344154" y="4789601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4" name="object 1324"/>
            <p:cNvSpPr/>
            <p:nvPr/>
          </p:nvSpPr>
          <p:spPr>
            <a:xfrm>
              <a:off x="5344154" y="4771247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5" name="object 1325"/>
            <p:cNvSpPr/>
            <p:nvPr/>
          </p:nvSpPr>
          <p:spPr>
            <a:xfrm>
              <a:off x="5344154" y="4754264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6" name="object 1326"/>
            <p:cNvSpPr/>
            <p:nvPr/>
          </p:nvSpPr>
          <p:spPr>
            <a:xfrm>
              <a:off x="5344154" y="473807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187"/>
                  </a:moveTo>
                  <a:lnTo>
                    <a:pt x="39146" y="0"/>
                  </a:lnTo>
                  <a:lnTo>
                    <a:pt x="0" y="9262"/>
                  </a:lnTo>
                  <a:lnTo>
                    <a:pt x="0" y="23404"/>
                  </a:lnTo>
                  <a:lnTo>
                    <a:pt x="39146" y="16187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7" name="object 1327"/>
            <p:cNvSpPr/>
            <p:nvPr/>
          </p:nvSpPr>
          <p:spPr>
            <a:xfrm>
              <a:off x="5344154" y="4722554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3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8" name="object 1328"/>
            <p:cNvSpPr/>
            <p:nvPr/>
          </p:nvSpPr>
          <p:spPr>
            <a:xfrm>
              <a:off x="5344154" y="4707671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097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9" name="object 1329"/>
            <p:cNvSpPr/>
            <p:nvPr/>
          </p:nvSpPr>
          <p:spPr>
            <a:xfrm>
              <a:off x="5344154" y="469332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2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0" name="object 1330"/>
            <p:cNvSpPr/>
            <p:nvPr/>
          </p:nvSpPr>
          <p:spPr>
            <a:xfrm>
              <a:off x="5344154" y="4679384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1" name="object 1331"/>
            <p:cNvSpPr/>
            <p:nvPr/>
          </p:nvSpPr>
          <p:spPr>
            <a:xfrm>
              <a:off x="5344154" y="466584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44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30213"/>
                  </a:lnTo>
                  <a:lnTo>
                    <a:pt x="39146" y="13544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2" name="object 1332"/>
            <p:cNvSpPr/>
            <p:nvPr/>
          </p:nvSpPr>
          <p:spPr>
            <a:xfrm>
              <a:off x="5344154" y="4652554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1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3" name="object 1333"/>
            <p:cNvSpPr/>
            <p:nvPr/>
          </p:nvSpPr>
          <p:spPr>
            <a:xfrm>
              <a:off x="5344154" y="4639556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2997"/>
                  </a:moveTo>
                  <a:lnTo>
                    <a:pt x="39146" y="0"/>
                  </a:lnTo>
                  <a:lnTo>
                    <a:pt x="0" y="21699"/>
                  </a:lnTo>
                  <a:lnTo>
                    <a:pt x="0" y="33058"/>
                  </a:lnTo>
                  <a:lnTo>
                    <a:pt x="39146" y="1299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4" name="object 1334"/>
            <p:cNvSpPr/>
            <p:nvPr/>
          </p:nvSpPr>
          <p:spPr>
            <a:xfrm>
              <a:off x="5344154" y="4626824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5" name="object 1335"/>
            <p:cNvSpPr/>
            <p:nvPr/>
          </p:nvSpPr>
          <p:spPr>
            <a:xfrm>
              <a:off x="5344154" y="461431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14"/>
                  </a:moveTo>
                  <a:lnTo>
                    <a:pt x="39146" y="0"/>
                  </a:lnTo>
                  <a:lnTo>
                    <a:pt x="0" y="24887"/>
                  </a:lnTo>
                  <a:lnTo>
                    <a:pt x="0" y="35815"/>
                  </a:lnTo>
                  <a:lnTo>
                    <a:pt x="39146" y="1251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6" name="object 1336"/>
            <p:cNvSpPr/>
            <p:nvPr/>
          </p:nvSpPr>
          <p:spPr>
            <a:xfrm>
              <a:off x="5344154" y="460182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12490"/>
                  </a:moveTo>
                  <a:lnTo>
                    <a:pt x="39146" y="0"/>
                  </a:lnTo>
                  <a:lnTo>
                    <a:pt x="0" y="26477"/>
                  </a:lnTo>
                  <a:lnTo>
                    <a:pt x="0" y="37378"/>
                  </a:lnTo>
                  <a:lnTo>
                    <a:pt x="39146" y="12490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7" name="object 1337"/>
            <p:cNvSpPr/>
            <p:nvPr/>
          </p:nvSpPr>
          <p:spPr>
            <a:xfrm>
              <a:off x="5344154" y="458948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8" name="object 1338"/>
            <p:cNvSpPr/>
            <p:nvPr/>
          </p:nvSpPr>
          <p:spPr>
            <a:xfrm>
              <a:off x="5344154" y="457723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49"/>
                  </a:moveTo>
                  <a:lnTo>
                    <a:pt x="39146" y="0"/>
                  </a:lnTo>
                  <a:lnTo>
                    <a:pt x="0" y="29564"/>
                  </a:lnTo>
                  <a:lnTo>
                    <a:pt x="0" y="40276"/>
                  </a:lnTo>
                  <a:lnTo>
                    <a:pt x="39146" y="12249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9" name="object 1339"/>
            <p:cNvSpPr/>
            <p:nvPr/>
          </p:nvSpPr>
          <p:spPr>
            <a:xfrm>
              <a:off x="5344154" y="456500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2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0" name="object 1340"/>
            <p:cNvSpPr/>
            <p:nvPr/>
          </p:nvSpPr>
          <p:spPr>
            <a:xfrm>
              <a:off x="5344154" y="455280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09"/>
                  </a:moveTo>
                  <a:lnTo>
                    <a:pt x="39146" y="0"/>
                  </a:lnTo>
                  <a:lnTo>
                    <a:pt x="0" y="32663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1" name="object 1341"/>
            <p:cNvSpPr/>
            <p:nvPr/>
          </p:nvSpPr>
          <p:spPr>
            <a:xfrm>
              <a:off x="5344154" y="4540197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4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0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2" name="object 1342"/>
            <p:cNvSpPr/>
            <p:nvPr/>
          </p:nvSpPr>
          <p:spPr>
            <a:xfrm>
              <a:off x="5311508" y="452715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499821"/>
                  </a:moveTo>
                  <a:lnTo>
                    <a:pt x="0" y="530974"/>
                  </a:lnTo>
                  <a:lnTo>
                    <a:pt x="0" y="568515"/>
                  </a:lnTo>
                  <a:lnTo>
                    <a:pt x="32639" y="532612"/>
                  </a:lnTo>
                  <a:lnTo>
                    <a:pt x="32639" y="499821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5902"/>
                  </a:lnTo>
                  <a:lnTo>
                    <a:pt x="32639" y="47294"/>
                  </a:lnTo>
                  <a:lnTo>
                    <a:pt x="71793" y="130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3" name="object 1343"/>
            <p:cNvSpPr/>
            <p:nvPr/>
          </p:nvSpPr>
          <p:spPr>
            <a:xfrm>
              <a:off x="5311512" y="4983491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67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32"/>
                  </a:lnTo>
                  <a:lnTo>
                    <a:pt x="32642" y="43467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4" name="object 1344"/>
            <p:cNvSpPr/>
            <p:nvPr/>
          </p:nvSpPr>
          <p:spPr>
            <a:xfrm>
              <a:off x="5311512" y="4825883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4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491"/>
                  </a:lnTo>
                  <a:lnTo>
                    <a:pt x="32642" y="157614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5" name="object 1345"/>
            <p:cNvSpPr/>
            <p:nvPr/>
          </p:nvSpPr>
          <p:spPr>
            <a:xfrm>
              <a:off x="5311512" y="4747371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08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04"/>
                  </a:lnTo>
                  <a:lnTo>
                    <a:pt x="32642" y="7850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6" name="object 1346"/>
            <p:cNvSpPr/>
            <p:nvPr/>
          </p:nvSpPr>
          <p:spPr>
            <a:xfrm>
              <a:off x="5311512" y="4527152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295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20215"/>
                  </a:lnTo>
                  <a:lnTo>
                    <a:pt x="32642" y="22829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7" name="object 1347"/>
            <p:cNvSpPr/>
            <p:nvPr/>
          </p:nvSpPr>
          <p:spPr>
            <a:xfrm>
              <a:off x="5506001" y="491919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05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8" name="object 1348"/>
            <p:cNvSpPr/>
            <p:nvPr/>
          </p:nvSpPr>
          <p:spPr>
            <a:xfrm>
              <a:off x="5506001" y="491866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4"/>
                  </a:moveTo>
                  <a:lnTo>
                    <a:pt x="745091" y="0"/>
                  </a:lnTo>
                  <a:lnTo>
                    <a:pt x="0" y="175543"/>
                  </a:lnTo>
                  <a:lnTo>
                    <a:pt x="0" y="176940"/>
                  </a:lnTo>
                  <a:lnTo>
                    <a:pt x="745091" y="534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9" name="object 1349"/>
            <p:cNvSpPr/>
            <p:nvPr/>
          </p:nvSpPr>
          <p:spPr>
            <a:xfrm>
              <a:off x="5506001" y="491763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28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28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0" name="object 1350"/>
            <p:cNvSpPr/>
            <p:nvPr/>
          </p:nvSpPr>
          <p:spPr>
            <a:xfrm>
              <a:off x="5506001" y="491620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60">
                  <a:moveTo>
                    <a:pt x="745091" y="1422"/>
                  </a:moveTo>
                  <a:lnTo>
                    <a:pt x="745091" y="0"/>
                  </a:lnTo>
                  <a:lnTo>
                    <a:pt x="0" y="171513"/>
                  </a:lnTo>
                  <a:lnTo>
                    <a:pt x="0" y="175262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1" name="object 1351"/>
            <p:cNvSpPr/>
            <p:nvPr/>
          </p:nvSpPr>
          <p:spPr>
            <a:xfrm>
              <a:off x="5506001" y="4914449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2" name="object 1352"/>
            <p:cNvSpPr/>
            <p:nvPr/>
          </p:nvSpPr>
          <p:spPr>
            <a:xfrm>
              <a:off x="5506001" y="4912386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3" name="object 1353"/>
            <p:cNvSpPr/>
            <p:nvPr/>
          </p:nvSpPr>
          <p:spPr>
            <a:xfrm>
              <a:off x="5506001" y="4910001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50"/>
                  </a:lnTo>
                  <a:lnTo>
                    <a:pt x="0" y="1676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4" name="object 1354"/>
            <p:cNvSpPr/>
            <p:nvPr/>
          </p:nvSpPr>
          <p:spPr>
            <a:xfrm>
              <a:off x="5506001" y="4907249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108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5" name="object 1355"/>
            <p:cNvSpPr/>
            <p:nvPr/>
          </p:nvSpPr>
          <p:spPr>
            <a:xfrm>
              <a:off x="5506001" y="4904139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70"/>
                  </a:lnTo>
                  <a:lnTo>
                    <a:pt x="0" y="159990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6" name="object 1356"/>
            <p:cNvSpPr/>
            <p:nvPr/>
          </p:nvSpPr>
          <p:spPr>
            <a:xfrm>
              <a:off x="5506001" y="4900512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7" name="object 1357"/>
            <p:cNvSpPr/>
            <p:nvPr/>
          </p:nvSpPr>
          <p:spPr>
            <a:xfrm>
              <a:off x="5506001" y="4896283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8" name="object 1358"/>
            <p:cNvSpPr/>
            <p:nvPr/>
          </p:nvSpPr>
          <p:spPr>
            <a:xfrm>
              <a:off x="5506001" y="4891276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9" name="object 1359"/>
            <p:cNvSpPr/>
            <p:nvPr/>
          </p:nvSpPr>
          <p:spPr>
            <a:xfrm>
              <a:off x="5506001" y="4885132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49"/>
                  </a:moveTo>
                  <a:lnTo>
                    <a:pt x="745091" y="0"/>
                  </a:lnTo>
                  <a:lnTo>
                    <a:pt x="0" y="120665"/>
                  </a:lnTo>
                  <a:lnTo>
                    <a:pt x="0" y="136878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0" name="object 1360"/>
            <p:cNvSpPr/>
            <p:nvPr/>
          </p:nvSpPr>
          <p:spPr>
            <a:xfrm>
              <a:off x="5506001" y="4877238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55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1" name="object 1361"/>
            <p:cNvSpPr/>
            <p:nvPr/>
          </p:nvSpPr>
          <p:spPr>
            <a:xfrm>
              <a:off x="5506001" y="4866029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06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06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2" name="object 1362"/>
            <p:cNvSpPr/>
            <p:nvPr/>
          </p:nvSpPr>
          <p:spPr>
            <a:xfrm>
              <a:off x="5506001" y="4829815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11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09"/>
                  </a:lnTo>
                  <a:lnTo>
                    <a:pt x="745091" y="36211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3" name="object 1363"/>
            <p:cNvSpPr/>
            <p:nvPr/>
          </p:nvSpPr>
          <p:spPr>
            <a:xfrm>
              <a:off x="5506001" y="4821045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43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4" name="object 1364"/>
            <p:cNvSpPr/>
            <p:nvPr/>
          </p:nvSpPr>
          <p:spPr>
            <a:xfrm>
              <a:off x="5506001" y="481381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3964"/>
                  </a:lnTo>
                  <a:lnTo>
                    <a:pt x="0" y="23022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5" name="object 1365"/>
            <p:cNvSpPr/>
            <p:nvPr/>
          </p:nvSpPr>
          <p:spPr>
            <a:xfrm>
              <a:off x="5506001" y="480028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0"/>
                  </a:moveTo>
                  <a:lnTo>
                    <a:pt x="745091" y="6898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6" name="object 1366"/>
            <p:cNvSpPr/>
            <p:nvPr/>
          </p:nvSpPr>
          <p:spPr>
            <a:xfrm>
              <a:off x="5506001" y="4788376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792"/>
                  </a:moveTo>
                  <a:lnTo>
                    <a:pt x="745091" y="1879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792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7" name="object 1367"/>
            <p:cNvSpPr/>
            <p:nvPr/>
          </p:nvSpPr>
          <p:spPr>
            <a:xfrm>
              <a:off x="5506001" y="4766928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35"/>
                  </a:moveTo>
                  <a:lnTo>
                    <a:pt x="745091" y="27595"/>
                  </a:lnTo>
                  <a:lnTo>
                    <a:pt x="0" y="0"/>
                  </a:lnTo>
                  <a:lnTo>
                    <a:pt x="0" y="16466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8" name="object 1368"/>
            <p:cNvSpPr/>
            <p:nvPr/>
          </p:nvSpPr>
          <p:spPr>
            <a:xfrm>
              <a:off x="5506001" y="4750742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83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8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9" name="object 1369"/>
            <p:cNvSpPr/>
            <p:nvPr/>
          </p:nvSpPr>
          <p:spPr>
            <a:xfrm>
              <a:off x="5506001" y="4734808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33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0" name="object 1370"/>
            <p:cNvSpPr/>
            <p:nvPr/>
          </p:nvSpPr>
          <p:spPr>
            <a:xfrm>
              <a:off x="5506001" y="4719132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8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1" name="object 1371"/>
            <p:cNvSpPr/>
            <p:nvPr/>
          </p:nvSpPr>
          <p:spPr>
            <a:xfrm>
              <a:off x="5506001" y="4703677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45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2" name="object 1372"/>
            <p:cNvSpPr/>
            <p:nvPr/>
          </p:nvSpPr>
          <p:spPr>
            <a:xfrm>
              <a:off x="5506001" y="468825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69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69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3" name="object 1373"/>
            <p:cNvSpPr/>
            <p:nvPr/>
          </p:nvSpPr>
          <p:spPr>
            <a:xfrm>
              <a:off x="5506001" y="4672666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107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4" name="object 1374"/>
            <p:cNvSpPr/>
            <p:nvPr/>
          </p:nvSpPr>
          <p:spPr>
            <a:xfrm>
              <a:off x="5506001" y="4656790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5" name="object 1375"/>
            <p:cNvSpPr/>
            <p:nvPr/>
          </p:nvSpPr>
          <p:spPr>
            <a:xfrm>
              <a:off x="5506001" y="464027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71"/>
                  </a:moveTo>
                  <a:lnTo>
                    <a:pt x="745091" y="106206"/>
                  </a:lnTo>
                  <a:lnTo>
                    <a:pt x="0" y="0"/>
                  </a:lnTo>
                  <a:lnTo>
                    <a:pt x="0" y="16517"/>
                  </a:lnTo>
                  <a:lnTo>
                    <a:pt x="745091" y="112471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6" name="object 1376"/>
            <p:cNvSpPr/>
            <p:nvPr/>
          </p:nvSpPr>
          <p:spPr>
            <a:xfrm>
              <a:off x="5506001" y="4622455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19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1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7" name="object 1377"/>
            <p:cNvSpPr/>
            <p:nvPr/>
          </p:nvSpPr>
          <p:spPr>
            <a:xfrm>
              <a:off x="5506001" y="4602007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8" name="object 1378"/>
            <p:cNvSpPr/>
            <p:nvPr/>
          </p:nvSpPr>
          <p:spPr>
            <a:xfrm>
              <a:off x="5208104" y="452711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297891" y="74891"/>
                  </a:lnTo>
                  <a:lnTo>
                    <a:pt x="1042974" y="204851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9" name="object 1379"/>
            <p:cNvSpPr/>
            <p:nvPr/>
          </p:nvSpPr>
          <p:spPr>
            <a:xfrm>
              <a:off x="5311512" y="4527111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0" name="object 1380"/>
            <p:cNvSpPr/>
            <p:nvPr/>
          </p:nvSpPr>
          <p:spPr>
            <a:xfrm>
              <a:off x="5311512" y="452734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1" name="object 1381"/>
            <p:cNvSpPr/>
            <p:nvPr/>
          </p:nvSpPr>
          <p:spPr>
            <a:xfrm>
              <a:off x="5311512" y="452864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60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6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2" name="object 1382"/>
            <p:cNvSpPr/>
            <p:nvPr/>
          </p:nvSpPr>
          <p:spPr>
            <a:xfrm>
              <a:off x="5311512" y="453099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344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3" name="object 1383"/>
            <p:cNvSpPr/>
            <p:nvPr/>
          </p:nvSpPr>
          <p:spPr>
            <a:xfrm>
              <a:off x="5311512" y="4534354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71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4" name="object 1384"/>
            <p:cNvSpPr/>
            <p:nvPr/>
          </p:nvSpPr>
          <p:spPr>
            <a:xfrm>
              <a:off x="5311512" y="4538728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5" name="object 1385"/>
            <p:cNvSpPr/>
            <p:nvPr/>
          </p:nvSpPr>
          <p:spPr>
            <a:xfrm>
              <a:off x="5311512" y="454418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6" name="object 1386"/>
            <p:cNvSpPr/>
            <p:nvPr/>
          </p:nvSpPr>
          <p:spPr>
            <a:xfrm>
              <a:off x="5311512" y="455078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7" name="object 1387"/>
            <p:cNvSpPr/>
            <p:nvPr/>
          </p:nvSpPr>
          <p:spPr>
            <a:xfrm>
              <a:off x="5311512" y="455868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8" name="object 1388"/>
            <p:cNvSpPr/>
            <p:nvPr/>
          </p:nvSpPr>
          <p:spPr>
            <a:xfrm>
              <a:off x="5311512" y="4568135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82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396"/>
                  </a:lnTo>
                  <a:lnTo>
                    <a:pt x="32642" y="40682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9" name="object 1389"/>
            <p:cNvSpPr/>
            <p:nvPr/>
          </p:nvSpPr>
          <p:spPr>
            <a:xfrm>
              <a:off x="5311512" y="457953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635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0" name="object 1390"/>
            <p:cNvSpPr/>
            <p:nvPr/>
          </p:nvSpPr>
          <p:spPr>
            <a:xfrm>
              <a:off x="5311512" y="4593682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579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79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1" name="object 1391"/>
            <p:cNvSpPr/>
            <p:nvPr/>
          </p:nvSpPr>
          <p:spPr>
            <a:xfrm>
              <a:off x="5311512" y="4612090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7835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2" name="object 1392"/>
            <p:cNvSpPr/>
            <p:nvPr/>
          </p:nvSpPr>
          <p:spPr>
            <a:xfrm>
              <a:off x="5311512" y="4638034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72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06"/>
                  </a:lnTo>
                  <a:lnTo>
                    <a:pt x="32642" y="13417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3" name="object 1393"/>
            <p:cNvSpPr/>
            <p:nvPr/>
          </p:nvSpPr>
          <p:spPr>
            <a:xfrm>
              <a:off x="5311512" y="4766544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4940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16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4" name="object 1394"/>
            <p:cNvSpPr/>
            <p:nvPr/>
          </p:nvSpPr>
          <p:spPr>
            <a:xfrm>
              <a:off x="5311512" y="4800057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35"/>
                  </a:moveTo>
                  <a:lnTo>
                    <a:pt x="32642" y="1423"/>
                  </a:lnTo>
                  <a:lnTo>
                    <a:pt x="0" y="0"/>
                  </a:lnTo>
                  <a:lnTo>
                    <a:pt x="0" y="26454"/>
                  </a:lnTo>
                  <a:lnTo>
                    <a:pt x="32642" y="24535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5" name="object 1395"/>
            <p:cNvSpPr/>
            <p:nvPr/>
          </p:nvSpPr>
          <p:spPr>
            <a:xfrm>
              <a:off x="5311512" y="482459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592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31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6" name="object 1396"/>
            <p:cNvSpPr/>
            <p:nvPr/>
          </p:nvSpPr>
          <p:spPr>
            <a:xfrm>
              <a:off x="5311512" y="4844194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39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7" name="object 1397"/>
            <p:cNvSpPr/>
            <p:nvPr/>
          </p:nvSpPr>
          <p:spPr>
            <a:xfrm>
              <a:off x="5311512" y="486174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42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8" name="object 1398"/>
            <p:cNvSpPr/>
            <p:nvPr/>
          </p:nvSpPr>
          <p:spPr>
            <a:xfrm>
              <a:off x="5311512" y="487797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3"/>
                  </a:moveTo>
                  <a:lnTo>
                    <a:pt x="32642" y="0"/>
                  </a:lnTo>
                  <a:lnTo>
                    <a:pt x="0" y="9617"/>
                  </a:lnTo>
                  <a:lnTo>
                    <a:pt x="0" y="27063"/>
                  </a:lnTo>
                  <a:lnTo>
                    <a:pt x="32642" y="15233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9" name="object 1399"/>
            <p:cNvSpPr/>
            <p:nvPr/>
          </p:nvSpPr>
          <p:spPr>
            <a:xfrm>
              <a:off x="5311512" y="4893206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3"/>
                  </a:moveTo>
                  <a:lnTo>
                    <a:pt x="32642" y="0"/>
                  </a:lnTo>
                  <a:lnTo>
                    <a:pt x="0" y="11829"/>
                  </a:lnTo>
                  <a:lnTo>
                    <a:pt x="0" y="28385"/>
                  </a:lnTo>
                  <a:lnTo>
                    <a:pt x="32642" y="14473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0" name="object 1400"/>
            <p:cNvSpPr/>
            <p:nvPr/>
          </p:nvSpPr>
          <p:spPr>
            <a:xfrm>
              <a:off x="5311512" y="4907669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1" name="object 1401"/>
            <p:cNvSpPr/>
            <p:nvPr/>
          </p:nvSpPr>
          <p:spPr>
            <a:xfrm>
              <a:off x="5311512" y="4921526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2" name="object 1402"/>
            <p:cNvSpPr/>
            <p:nvPr/>
          </p:nvSpPr>
          <p:spPr>
            <a:xfrm>
              <a:off x="5311512" y="4934850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3" name="object 1403"/>
            <p:cNvSpPr/>
            <p:nvPr/>
          </p:nvSpPr>
          <p:spPr>
            <a:xfrm>
              <a:off x="5311512" y="4947778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4" name="object 1404"/>
            <p:cNvSpPr/>
            <p:nvPr/>
          </p:nvSpPr>
          <p:spPr>
            <a:xfrm>
              <a:off x="5311512" y="4960348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12236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36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5" name="object 1405"/>
            <p:cNvSpPr/>
            <p:nvPr/>
          </p:nvSpPr>
          <p:spPr>
            <a:xfrm>
              <a:off x="5311512" y="4972592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6" name="object 1406"/>
            <p:cNvSpPr/>
            <p:nvPr/>
          </p:nvSpPr>
          <p:spPr>
            <a:xfrm>
              <a:off x="5311512" y="498453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70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7" name="object 1407"/>
            <p:cNvSpPr/>
            <p:nvPr/>
          </p:nvSpPr>
          <p:spPr>
            <a:xfrm>
              <a:off x="5311512" y="4996278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8" name="object 1408"/>
            <p:cNvSpPr/>
            <p:nvPr/>
          </p:nvSpPr>
          <p:spPr>
            <a:xfrm>
              <a:off x="5311512" y="5007835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9" name="object 1409"/>
            <p:cNvSpPr/>
            <p:nvPr/>
          </p:nvSpPr>
          <p:spPr>
            <a:xfrm>
              <a:off x="5311512" y="5019149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0" name="object 1410"/>
            <p:cNvSpPr/>
            <p:nvPr/>
          </p:nvSpPr>
          <p:spPr>
            <a:xfrm>
              <a:off x="5311512" y="503024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52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1" name="object 1411"/>
            <p:cNvSpPr/>
            <p:nvPr/>
          </p:nvSpPr>
          <p:spPr>
            <a:xfrm>
              <a:off x="5311512" y="504127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79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2" name="object 1412"/>
            <p:cNvSpPr/>
            <p:nvPr/>
          </p:nvSpPr>
          <p:spPr>
            <a:xfrm>
              <a:off x="5311512" y="505171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46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3" name="object 1413"/>
            <p:cNvSpPr/>
            <p:nvPr/>
          </p:nvSpPr>
          <p:spPr>
            <a:xfrm>
              <a:off x="5208114" y="452711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4" name="object 1414"/>
            <p:cNvSpPr/>
            <p:nvPr/>
          </p:nvSpPr>
          <p:spPr>
            <a:xfrm>
              <a:off x="5208114" y="452732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5" name="object 1415"/>
            <p:cNvSpPr/>
            <p:nvPr/>
          </p:nvSpPr>
          <p:spPr>
            <a:xfrm>
              <a:off x="5208114" y="4528456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39">
                  <a:moveTo>
                    <a:pt x="0" y="1943"/>
                  </a:moveTo>
                  <a:lnTo>
                    <a:pt x="103396" y="19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6" name="object 1416"/>
            <p:cNvSpPr/>
            <p:nvPr/>
          </p:nvSpPr>
          <p:spPr>
            <a:xfrm>
              <a:off x="5208114" y="453040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7" name="object 1417"/>
            <p:cNvSpPr/>
            <p:nvPr/>
          </p:nvSpPr>
          <p:spPr>
            <a:xfrm>
              <a:off x="5208114" y="4532967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3176"/>
                  </a:moveTo>
                  <a:lnTo>
                    <a:pt x="103396" y="31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8" name="object 1418"/>
            <p:cNvSpPr/>
            <p:nvPr/>
          </p:nvSpPr>
          <p:spPr>
            <a:xfrm>
              <a:off x="5208114" y="453614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9" name="object 1419"/>
            <p:cNvSpPr/>
            <p:nvPr/>
          </p:nvSpPr>
          <p:spPr>
            <a:xfrm>
              <a:off x="5208114" y="4539917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0" name="object 1420"/>
            <p:cNvSpPr/>
            <p:nvPr/>
          </p:nvSpPr>
          <p:spPr>
            <a:xfrm>
              <a:off x="5208114" y="4544237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1" name="object 1421"/>
            <p:cNvSpPr/>
            <p:nvPr/>
          </p:nvSpPr>
          <p:spPr>
            <a:xfrm>
              <a:off x="5208114" y="4549167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4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2" name="object 1422"/>
            <p:cNvSpPr/>
            <p:nvPr/>
          </p:nvSpPr>
          <p:spPr>
            <a:xfrm>
              <a:off x="5208114" y="45547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3" name="object 1423"/>
            <p:cNvSpPr/>
            <p:nvPr/>
          </p:nvSpPr>
          <p:spPr>
            <a:xfrm>
              <a:off x="5208114" y="45609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4" name="object 1424"/>
            <p:cNvSpPr/>
            <p:nvPr/>
          </p:nvSpPr>
          <p:spPr>
            <a:xfrm>
              <a:off x="5208114" y="456795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5" name="object 1425"/>
            <p:cNvSpPr/>
            <p:nvPr/>
          </p:nvSpPr>
          <p:spPr>
            <a:xfrm>
              <a:off x="5208114" y="457592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21"/>
                  </a:moveTo>
                  <a:lnTo>
                    <a:pt x="103396" y="90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6" name="object 1426"/>
            <p:cNvSpPr/>
            <p:nvPr/>
          </p:nvSpPr>
          <p:spPr>
            <a:xfrm>
              <a:off x="5208114" y="458495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7" name="object 1427"/>
            <p:cNvSpPr/>
            <p:nvPr/>
          </p:nvSpPr>
          <p:spPr>
            <a:xfrm>
              <a:off x="5208114" y="459514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8" name="object 1428"/>
            <p:cNvSpPr/>
            <p:nvPr/>
          </p:nvSpPr>
          <p:spPr>
            <a:xfrm>
              <a:off x="5208114" y="460673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9" name="object 1429"/>
            <p:cNvSpPr/>
            <p:nvPr/>
          </p:nvSpPr>
          <p:spPr>
            <a:xfrm>
              <a:off x="5208114" y="461946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0" name="object 1430"/>
            <p:cNvSpPr/>
            <p:nvPr/>
          </p:nvSpPr>
          <p:spPr>
            <a:xfrm>
              <a:off x="5208114" y="463193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1" name="object 1431"/>
            <p:cNvSpPr/>
            <p:nvPr/>
          </p:nvSpPr>
          <p:spPr>
            <a:xfrm>
              <a:off x="5208114" y="464350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2" name="object 1432"/>
            <p:cNvSpPr/>
            <p:nvPr/>
          </p:nvSpPr>
          <p:spPr>
            <a:xfrm>
              <a:off x="5208114" y="465372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3" name="object 1433"/>
            <p:cNvSpPr/>
            <p:nvPr/>
          </p:nvSpPr>
          <p:spPr>
            <a:xfrm>
              <a:off x="5208114" y="466251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4" name="object 1434"/>
            <p:cNvSpPr/>
            <p:nvPr/>
          </p:nvSpPr>
          <p:spPr>
            <a:xfrm>
              <a:off x="5208114" y="467053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5" name="object 1435"/>
            <p:cNvSpPr/>
            <p:nvPr/>
          </p:nvSpPr>
          <p:spPr>
            <a:xfrm>
              <a:off x="5208114" y="46783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6" name="object 1436"/>
            <p:cNvSpPr/>
            <p:nvPr/>
          </p:nvSpPr>
          <p:spPr>
            <a:xfrm>
              <a:off x="5208114" y="468516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7" name="object 1437"/>
            <p:cNvSpPr/>
            <p:nvPr/>
          </p:nvSpPr>
          <p:spPr>
            <a:xfrm>
              <a:off x="5208114" y="4692157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8" name="object 1438"/>
            <p:cNvSpPr/>
            <p:nvPr/>
          </p:nvSpPr>
          <p:spPr>
            <a:xfrm>
              <a:off x="5208114" y="46994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9" name="object 1439"/>
            <p:cNvSpPr/>
            <p:nvPr/>
          </p:nvSpPr>
          <p:spPr>
            <a:xfrm>
              <a:off x="5208114" y="470722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0" name="object 1440"/>
            <p:cNvSpPr/>
            <p:nvPr/>
          </p:nvSpPr>
          <p:spPr>
            <a:xfrm>
              <a:off x="5208114" y="471507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1" name="object 1441"/>
            <p:cNvSpPr/>
            <p:nvPr/>
          </p:nvSpPr>
          <p:spPr>
            <a:xfrm>
              <a:off x="5208114" y="4728584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2" name="object 1442"/>
            <p:cNvSpPr/>
            <p:nvPr/>
          </p:nvSpPr>
          <p:spPr>
            <a:xfrm>
              <a:off x="5208114" y="475905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3" name="object 1443"/>
            <p:cNvSpPr/>
            <p:nvPr/>
          </p:nvSpPr>
          <p:spPr>
            <a:xfrm>
              <a:off x="5208114" y="476827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4" name="object 1444"/>
            <p:cNvSpPr/>
            <p:nvPr/>
          </p:nvSpPr>
          <p:spPr>
            <a:xfrm>
              <a:off x="5208114" y="477657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5" name="object 1445"/>
            <p:cNvSpPr/>
            <p:nvPr/>
          </p:nvSpPr>
          <p:spPr>
            <a:xfrm>
              <a:off x="5208114" y="47843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6" name="object 1446"/>
            <p:cNvSpPr/>
            <p:nvPr/>
          </p:nvSpPr>
          <p:spPr>
            <a:xfrm>
              <a:off x="5208114" y="479018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7" name="object 1447"/>
            <p:cNvSpPr/>
            <p:nvPr/>
          </p:nvSpPr>
          <p:spPr>
            <a:xfrm>
              <a:off x="5208114" y="479602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8" name="object 1448"/>
            <p:cNvSpPr/>
            <p:nvPr/>
          </p:nvSpPr>
          <p:spPr>
            <a:xfrm>
              <a:off x="5208114" y="48018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9" name="object 1449"/>
            <p:cNvSpPr/>
            <p:nvPr/>
          </p:nvSpPr>
          <p:spPr>
            <a:xfrm>
              <a:off x="5208114" y="48077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0" name="object 1450"/>
            <p:cNvSpPr/>
            <p:nvPr/>
          </p:nvSpPr>
          <p:spPr>
            <a:xfrm>
              <a:off x="5208114" y="481358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1" name="object 1451"/>
            <p:cNvSpPr/>
            <p:nvPr/>
          </p:nvSpPr>
          <p:spPr>
            <a:xfrm>
              <a:off x="5208114" y="481936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2" name="object 1452"/>
            <p:cNvSpPr/>
            <p:nvPr/>
          </p:nvSpPr>
          <p:spPr>
            <a:xfrm>
              <a:off x="5208114" y="482512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3" name="object 1453"/>
            <p:cNvSpPr/>
            <p:nvPr/>
          </p:nvSpPr>
          <p:spPr>
            <a:xfrm>
              <a:off x="5208114" y="483106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4" name="object 1454"/>
            <p:cNvSpPr/>
            <p:nvPr/>
          </p:nvSpPr>
          <p:spPr>
            <a:xfrm>
              <a:off x="5208114" y="483789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5" name="object 1455"/>
            <p:cNvSpPr/>
            <p:nvPr/>
          </p:nvSpPr>
          <p:spPr>
            <a:xfrm>
              <a:off x="5208114" y="484466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6" name="object 1456"/>
            <p:cNvSpPr/>
            <p:nvPr/>
          </p:nvSpPr>
          <p:spPr>
            <a:xfrm>
              <a:off x="5208114" y="485139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7" name="object 1457"/>
            <p:cNvSpPr/>
            <p:nvPr/>
          </p:nvSpPr>
          <p:spPr>
            <a:xfrm>
              <a:off x="5208114" y="485968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8" name="object 1458"/>
            <p:cNvSpPr/>
            <p:nvPr/>
          </p:nvSpPr>
          <p:spPr>
            <a:xfrm>
              <a:off x="5208114" y="486824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9" name="object 1459"/>
            <p:cNvSpPr/>
            <p:nvPr/>
          </p:nvSpPr>
          <p:spPr>
            <a:xfrm>
              <a:off x="5208114" y="487719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0" name="object 1460"/>
            <p:cNvSpPr/>
            <p:nvPr/>
          </p:nvSpPr>
          <p:spPr>
            <a:xfrm>
              <a:off x="5208114" y="488771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1" name="object 1461"/>
            <p:cNvSpPr/>
            <p:nvPr/>
          </p:nvSpPr>
          <p:spPr>
            <a:xfrm>
              <a:off x="5208114" y="489832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2" name="object 1462"/>
            <p:cNvSpPr/>
            <p:nvPr/>
          </p:nvSpPr>
          <p:spPr>
            <a:xfrm>
              <a:off x="5208114" y="491004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3" name="object 1463"/>
            <p:cNvSpPr/>
            <p:nvPr/>
          </p:nvSpPr>
          <p:spPr>
            <a:xfrm>
              <a:off x="5208114" y="492183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4" name="object 1464"/>
            <p:cNvSpPr/>
            <p:nvPr/>
          </p:nvSpPr>
          <p:spPr>
            <a:xfrm>
              <a:off x="5208114" y="493392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5" name="object 1465"/>
            <p:cNvSpPr/>
            <p:nvPr/>
          </p:nvSpPr>
          <p:spPr>
            <a:xfrm>
              <a:off x="5208114" y="49461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6" name="object 1466"/>
            <p:cNvSpPr/>
            <p:nvPr/>
          </p:nvSpPr>
          <p:spPr>
            <a:xfrm>
              <a:off x="5208114" y="495827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7" name="object 1467"/>
            <p:cNvSpPr/>
            <p:nvPr/>
          </p:nvSpPr>
          <p:spPr>
            <a:xfrm>
              <a:off x="5208114" y="49707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8" name="object 1468"/>
            <p:cNvSpPr/>
            <p:nvPr/>
          </p:nvSpPr>
          <p:spPr>
            <a:xfrm>
              <a:off x="5208114" y="498337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9" name="object 1469"/>
            <p:cNvSpPr/>
            <p:nvPr/>
          </p:nvSpPr>
          <p:spPr>
            <a:xfrm>
              <a:off x="5208114" y="499625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0" name="object 1470"/>
            <p:cNvSpPr/>
            <p:nvPr/>
          </p:nvSpPr>
          <p:spPr>
            <a:xfrm>
              <a:off x="5208114" y="500967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1" name="object 1471"/>
            <p:cNvSpPr/>
            <p:nvPr/>
          </p:nvSpPr>
          <p:spPr>
            <a:xfrm>
              <a:off x="5208114" y="5024221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2" name="object 1472"/>
            <p:cNvSpPr/>
            <p:nvPr/>
          </p:nvSpPr>
          <p:spPr>
            <a:xfrm>
              <a:off x="5208104" y="452711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60">
                  <a:moveTo>
                    <a:pt x="103403" y="514286"/>
                  </a:moveTo>
                  <a:lnTo>
                    <a:pt x="0" y="514286"/>
                  </a:lnTo>
                  <a:lnTo>
                    <a:pt x="0" y="565619"/>
                  </a:lnTo>
                  <a:lnTo>
                    <a:pt x="0" y="568553"/>
                  </a:lnTo>
                  <a:lnTo>
                    <a:pt x="103403" y="568553"/>
                  </a:lnTo>
                  <a:lnTo>
                    <a:pt x="103403" y="565619"/>
                  </a:lnTo>
                  <a:lnTo>
                    <a:pt x="103403" y="514286"/>
                  </a:lnTo>
                  <a:close/>
                </a:path>
                <a:path w="175260" h="568960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35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3" name="object 1473"/>
            <p:cNvSpPr/>
            <p:nvPr/>
          </p:nvSpPr>
          <p:spPr>
            <a:xfrm>
              <a:off x="5344154" y="454488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428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24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4" name="object 1474"/>
            <p:cNvSpPr/>
            <p:nvPr/>
          </p:nvSpPr>
          <p:spPr>
            <a:xfrm>
              <a:off x="5344154" y="4568320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2590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81"/>
                  </a:lnTo>
                  <a:lnTo>
                    <a:pt x="39146" y="32590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5" name="object 1475"/>
            <p:cNvSpPr/>
            <p:nvPr/>
          </p:nvSpPr>
          <p:spPr>
            <a:xfrm>
              <a:off x="5344154" y="460092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385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6" name="object 1476"/>
            <p:cNvSpPr/>
            <p:nvPr/>
          </p:nvSpPr>
          <p:spPr>
            <a:xfrm>
              <a:off x="5344154" y="4665938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4">
                  <a:moveTo>
                    <a:pt x="39146" y="65192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75331"/>
                  </a:lnTo>
                  <a:lnTo>
                    <a:pt x="39146" y="65192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7" name="object 1477"/>
            <p:cNvSpPr/>
            <p:nvPr/>
          </p:nvSpPr>
          <p:spPr>
            <a:xfrm>
              <a:off x="5344154" y="4731129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9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17"/>
                  </a:lnTo>
                  <a:lnTo>
                    <a:pt x="39146" y="83299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8" name="object 1478"/>
            <p:cNvSpPr/>
            <p:nvPr/>
          </p:nvSpPr>
          <p:spPr>
            <a:xfrm>
              <a:off x="5344154" y="4814041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54432"/>
                  </a:moveTo>
                  <a:lnTo>
                    <a:pt x="39146" y="382"/>
                  </a:lnTo>
                  <a:lnTo>
                    <a:pt x="0" y="0"/>
                  </a:lnTo>
                  <a:lnTo>
                    <a:pt x="0" y="47215"/>
                  </a:lnTo>
                  <a:lnTo>
                    <a:pt x="39146" y="54432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9" name="object 1479"/>
            <p:cNvSpPr/>
            <p:nvPr/>
          </p:nvSpPr>
          <p:spPr>
            <a:xfrm>
              <a:off x="5344154" y="4861254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55"/>
                  </a:moveTo>
                  <a:lnTo>
                    <a:pt x="39146" y="7216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5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0" name="object 1480"/>
            <p:cNvSpPr/>
            <p:nvPr/>
          </p:nvSpPr>
          <p:spPr>
            <a:xfrm>
              <a:off x="5344154" y="4905849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4">
                  <a:moveTo>
                    <a:pt x="39146" y="189809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6"/>
                  </a:lnTo>
                  <a:lnTo>
                    <a:pt x="39146" y="189809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1" name="object 1481"/>
            <p:cNvSpPr/>
            <p:nvPr/>
          </p:nvSpPr>
          <p:spPr>
            <a:xfrm>
              <a:off x="5383303" y="452711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2" name="object 1482"/>
            <p:cNvSpPr/>
            <p:nvPr/>
          </p:nvSpPr>
          <p:spPr>
            <a:xfrm>
              <a:off x="5383303" y="452732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3" name="object 1483"/>
            <p:cNvSpPr/>
            <p:nvPr/>
          </p:nvSpPr>
          <p:spPr>
            <a:xfrm>
              <a:off x="5383303" y="4528456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22698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4" name="object 1484"/>
            <p:cNvSpPr/>
            <p:nvPr/>
          </p:nvSpPr>
          <p:spPr>
            <a:xfrm>
              <a:off x="5383303" y="453040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5" name="object 1485"/>
            <p:cNvSpPr/>
            <p:nvPr/>
          </p:nvSpPr>
          <p:spPr>
            <a:xfrm>
              <a:off x="5383303" y="4532967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31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22698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6" name="object 1486"/>
            <p:cNvSpPr/>
            <p:nvPr/>
          </p:nvSpPr>
          <p:spPr>
            <a:xfrm>
              <a:off x="5383303" y="453614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7" name="object 1487"/>
            <p:cNvSpPr/>
            <p:nvPr/>
          </p:nvSpPr>
          <p:spPr>
            <a:xfrm>
              <a:off x="5383303" y="4539917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8" name="object 1488"/>
            <p:cNvSpPr/>
            <p:nvPr/>
          </p:nvSpPr>
          <p:spPr>
            <a:xfrm>
              <a:off x="5383303" y="4544237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9" name="object 1489"/>
            <p:cNvSpPr/>
            <p:nvPr/>
          </p:nvSpPr>
          <p:spPr>
            <a:xfrm>
              <a:off x="5383303" y="4549167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0" name="object 1490"/>
            <p:cNvSpPr/>
            <p:nvPr/>
          </p:nvSpPr>
          <p:spPr>
            <a:xfrm>
              <a:off x="5383303" y="45547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1" name="object 1491"/>
            <p:cNvSpPr/>
            <p:nvPr/>
          </p:nvSpPr>
          <p:spPr>
            <a:xfrm>
              <a:off x="5383303" y="45609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2" name="object 1492"/>
            <p:cNvSpPr/>
            <p:nvPr/>
          </p:nvSpPr>
          <p:spPr>
            <a:xfrm>
              <a:off x="5383303" y="456795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3" name="object 1493"/>
            <p:cNvSpPr/>
            <p:nvPr/>
          </p:nvSpPr>
          <p:spPr>
            <a:xfrm>
              <a:off x="5383303" y="457592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21"/>
                  </a:lnTo>
                  <a:lnTo>
                    <a:pt x="122698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4" name="object 1494"/>
            <p:cNvSpPr/>
            <p:nvPr/>
          </p:nvSpPr>
          <p:spPr>
            <a:xfrm>
              <a:off x="5383303" y="458495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5" name="object 1495"/>
            <p:cNvSpPr/>
            <p:nvPr/>
          </p:nvSpPr>
          <p:spPr>
            <a:xfrm>
              <a:off x="5383303" y="459514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6" name="object 1496"/>
            <p:cNvSpPr/>
            <p:nvPr/>
          </p:nvSpPr>
          <p:spPr>
            <a:xfrm>
              <a:off x="5383303" y="460673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7" name="object 1497"/>
            <p:cNvSpPr/>
            <p:nvPr/>
          </p:nvSpPr>
          <p:spPr>
            <a:xfrm>
              <a:off x="5383303" y="46194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8" name="object 1498"/>
            <p:cNvSpPr/>
            <p:nvPr/>
          </p:nvSpPr>
          <p:spPr>
            <a:xfrm>
              <a:off x="5383303" y="463193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9" name="object 1499"/>
            <p:cNvSpPr/>
            <p:nvPr/>
          </p:nvSpPr>
          <p:spPr>
            <a:xfrm>
              <a:off x="5383303" y="464350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0" name="object 1500"/>
            <p:cNvSpPr/>
            <p:nvPr/>
          </p:nvSpPr>
          <p:spPr>
            <a:xfrm>
              <a:off x="5383303" y="465372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1" name="object 1501"/>
            <p:cNvSpPr/>
            <p:nvPr/>
          </p:nvSpPr>
          <p:spPr>
            <a:xfrm>
              <a:off x="5383303" y="466251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2" name="object 1502"/>
            <p:cNvSpPr/>
            <p:nvPr/>
          </p:nvSpPr>
          <p:spPr>
            <a:xfrm>
              <a:off x="5383303" y="467053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3" name="object 1503"/>
            <p:cNvSpPr/>
            <p:nvPr/>
          </p:nvSpPr>
          <p:spPr>
            <a:xfrm>
              <a:off x="5383303" y="46783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4" name="object 1504"/>
            <p:cNvSpPr/>
            <p:nvPr/>
          </p:nvSpPr>
          <p:spPr>
            <a:xfrm>
              <a:off x="5383303" y="468516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5" name="object 1505"/>
            <p:cNvSpPr/>
            <p:nvPr/>
          </p:nvSpPr>
          <p:spPr>
            <a:xfrm>
              <a:off x="5383303" y="4692157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6" name="object 1506"/>
            <p:cNvSpPr/>
            <p:nvPr/>
          </p:nvSpPr>
          <p:spPr>
            <a:xfrm>
              <a:off x="5383303" y="46994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7" name="object 1507"/>
            <p:cNvSpPr/>
            <p:nvPr/>
          </p:nvSpPr>
          <p:spPr>
            <a:xfrm>
              <a:off x="5383303" y="470722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8" name="object 1508"/>
            <p:cNvSpPr/>
            <p:nvPr/>
          </p:nvSpPr>
          <p:spPr>
            <a:xfrm>
              <a:off x="5383303" y="471507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9" name="object 1509"/>
            <p:cNvSpPr/>
            <p:nvPr/>
          </p:nvSpPr>
          <p:spPr>
            <a:xfrm>
              <a:off x="5383303" y="472858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0" name="object 1510"/>
            <p:cNvSpPr/>
            <p:nvPr/>
          </p:nvSpPr>
          <p:spPr>
            <a:xfrm>
              <a:off x="5383303" y="475905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1" name="object 1511"/>
            <p:cNvSpPr/>
            <p:nvPr/>
          </p:nvSpPr>
          <p:spPr>
            <a:xfrm>
              <a:off x="5383303" y="476827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2" name="object 1512"/>
            <p:cNvSpPr/>
            <p:nvPr/>
          </p:nvSpPr>
          <p:spPr>
            <a:xfrm>
              <a:off x="5383303" y="477657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3" name="object 1513"/>
            <p:cNvSpPr/>
            <p:nvPr/>
          </p:nvSpPr>
          <p:spPr>
            <a:xfrm>
              <a:off x="5383303" y="47843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4" name="object 1514"/>
            <p:cNvSpPr/>
            <p:nvPr/>
          </p:nvSpPr>
          <p:spPr>
            <a:xfrm>
              <a:off x="5383303" y="479018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5" name="object 1515"/>
            <p:cNvSpPr/>
            <p:nvPr/>
          </p:nvSpPr>
          <p:spPr>
            <a:xfrm>
              <a:off x="5383303" y="479602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6" name="object 1516"/>
            <p:cNvSpPr/>
            <p:nvPr/>
          </p:nvSpPr>
          <p:spPr>
            <a:xfrm>
              <a:off x="5383306" y="48018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7" name="object 1517"/>
            <p:cNvSpPr/>
            <p:nvPr/>
          </p:nvSpPr>
          <p:spPr>
            <a:xfrm>
              <a:off x="5383303" y="48077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8" name="object 1518"/>
            <p:cNvSpPr/>
            <p:nvPr/>
          </p:nvSpPr>
          <p:spPr>
            <a:xfrm>
              <a:off x="5383303" y="481358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9" name="object 1519"/>
            <p:cNvSpPr/>
            <p:nvPr/>
          </p:nvSpPr>
          <p:spPr>
            <a:xfrm>
              <a:off x="5383303" y="481936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0" name="object 1520"/>
            <p:cNvSpPr/>
            <p:nvPr/>
          </p:nvSpPr>
          <p:spPr>
            <a:xfrm>
              <a:off x="5383303" y="482512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1" name="object 1521"/>
            <p:cNvSpPr/>
            <p:nvPr/>
          </p:nvSpPr>
          <p:spPr>
            <a:xfrm>
              <a:off x="5383303" y="483106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2" name="object 1522"/>
            <p:cNvSpPr/>
            <p:nvPr/>
          </p:nvSpPr>
          <p:spPr>
            <a:xfrm>
              <a:off x="5383303" y="483789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3" name="object 1523"/>
            <p:cNvSpPr/>
            <p:nvPr/>
          </p:nvSpPr>
          <p:spPr>
            <a:xfrm>
              <a:off x="5383303" y="484466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4" name="object 1524"/>
            <p:cNvSpPr/>
            <p:nvPr/>
          </p:nvSpPr>
          <p:spPr>
            <a:xfrm>
              <a:off x="5383303" y="48513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5" name="object 1525"/>
            <p:cNvSpPr/>
            <p:nvPr/>
          </p:nvSpPr>
          <p:spPr>
            <a:xfrm>
              <a:off x="5383303" y="485968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6" name="object 1526"/>
            <p:cNvSpPr/>
            <p:nvPr/>
          </p:nvSpPr>
          <p:spPr>
            <a:xfrm>
              <a:off x="5383303" y="486824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7" name="object 1527"/>
            <p:cNvSpPr/>
            <p:nvPr/>
          </p:nvSpPr>
          <p:spPr>
            <a:xfrm>
              <a:off x="5383303" y="487719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8" name="object 1528"/>
            <p:cNvSpPr/>
            <p:nvPr/>
          </p:nvSpPr>
          <p:spPr>
            <a:xfrm>
              <a:off x="5383303" y="488771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9" name="object 1529"/>
            <p:cNvSpPr/>
            <p:nvPr/>
          </p:nvSpPr>
          <p:spPr>
            <a:xfrm>
              <a:off x="5383303" y="489832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0" name="object 1530"/>
            <p:cNvSpPr/>
            <p:nvPr/>
          </p:nvSpPr>
          <p:spPr>
            <a:xfrm>
              <a:off x="5383303" y="491004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1" name="object 1531"/>
            <p:cNvSpPr/>
            <p:nvPr/>
          </p:nvSpPr>
          <p:spPr>
            <a:xfrm>
              <a:off x="5383303" y="492183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2" name="object 1532"/>
            <p:cNvSpPr/>
            <p:nvPr/>
          </p:nvSpPr>
          <p:spPr>
            <a:xfrm>
              <a:off x="5383303" y="49339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3" name="object 1533"/>
            <p:cNvSpPr/>
            <p:nvPr/>
          </p:nvSpPr>
          <p:spPr>
            <a:xfrm>
              <a:off x="5383303" y="49461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4" name="object 1534"/>
            <p:cNvSpPr/>
            <p:nvPr/>
          </p:nvSpPr>
          <p:spPr>
            <a:xfrm>
              <a:off x="5383303" y="495827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5" name="object 1535"/>
            <p:cNvSpPr/>
            <p:nvPr/>
          </p:nvSpPr>
          <p:spPr>
            <a:xfrm>
              <a:off x="5383303" y="49707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6" name="object 1536"/>
            <p:cNvSpPr/>
            <p:nvPr/>
          </p:nvSpPr>
          <p:spPr>
            <a:xfrm>
              <a:off x="5383303" y="49833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7" name="object 1537"/>
            <p:cNvSpPr/>
            <p:nvPr/>
          </p:nvSpPr>
          <p:spPr>
            <a:xfrm>
              <a:off x="5383303" y="499625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8" name="object 1538"/>
            <p:cNvSpPr/>
            <p:nvPr/>
          </p:nvSpPr>
          <p:spPr>
            <a:xfrm>
              <a:off x="5383303" y="500967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9" name="object 1539"/>
            <p:cNvSpPr/>
            <p:nvPr/>
          </p:nvSpPr>
          <p:spPr>
            <a:xfrm>
              <a:off x="5383303" y="5024221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0" name="object 1540"/>
            <p:cNvSpPr/>
            <p:nvPr/>
          </p:nvSpPr>
          <p:spPr>
            <a:xfrm>
              <a:off x="5383306" y="5041404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15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1" name="object 1541"/>
            <p:cNvSpPr/>
            <p:nvPr/>
          </p:nvSpPr>
          <p:spPr>
            <a:xfrm>
              <a:off x="5506001" y="452711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569"/>
                  </a:moveTo>
                  <a:lnTo>
                    <a:pt x="0" y="0"/>
                  </a:lnTo>
                  <a:lnTo>
                    <a:pt x="0" y="354"/>
                  </a:lnTo>
                  <a:lnTo>
                    <a:pt x="745091" y="17656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2" name="object 1542"/>
            <p:cNvSpPr/>
            <p:nvPr/>
          </p:nvSpPr>
          <p:spPr>
            <a:xfrm>
              <a:off x="5506001" y="452746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21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3" name="object 1543"/>
            <p:cNvSpPr/>
            <p:nvPr/>
          </p:nvSpPr>
          <p:spPr>
            <a:xfrm>
              <a:off x="5506001" y="452853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4" name="object 1544"/>
            <p:cNvSpPr/>
            <p:nvPr/>
          </p:nvSpPr>
          <p:spPr>
            <a:xfrm>
              <a:off x="5506001" y="4530229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5" name="object 1545"/>
            <p:cNvSpPr/>
            <p:nvPr/>
          </p:nvSpPr>
          <p:spPr>
            <a:xfrm>
              <a:off x="5506001" y="4532431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1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6" name="object 1546"/>
            <p:cNvSpPr/>
            <p:nvPr/>
          </p:nvSpPr>
          <p:spPr>
            <a:xfrm>
              <a:off x="5506001" y="4535180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7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7" name="object 1547"/>
            <p:cNvSpPr/>
            <p:nvPr/>
          </p:nvSpPr>
          <p:spPr>
            <a:xfrm>
              <a:off x="5506001" y="4538405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8" name="object 1548"/>
            <p:cNvSpPr/>
            <p:nvPr/>
          </p:nvSpPr>
          <p:spPr>
            <a:xfrm>
              <a:off x="5506001" y="4542141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9" name="object 1549"/>
            <p:cNvSpPr/>
            <p:nvPr/>
          </p:nvSpPr>
          <p:spPr>
            <a:xfrm>
              <a:off x="5506001" y="4546372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3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89"/>
                  </a:lnTo>
                  <a:lnTo>
                    <a:pt x="745091" y="166303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0" name="object 1550"/>
            <p:cNvSpPr/>
            <p:nvPr/>
          </p:nvSpPr>
          <p:spPr>
            <a:xfrm>
              <a:off x="5506001" y="4551166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1" name="object 1551"/>
            <p:cNvSpPr/>
            <p:nvPr/>
          </p:nvSpPr>
          <p:spPr>
            <a:xfrm>
              <a:off x="5506001" y="4556484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2" name="object 1552"/>
            <p:cNvSpPr/>
            <p:nvPr/>
          </p:nvSpPr>
          <p:spPr>
            <a:xfrm>
              <a:off x="5506001" y="4562538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709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3" name="object 1553"/>
            <p:cNvSpPr/>
            <p:nvPr/>
          </p:nvSpPr>
          <p:spPr>
            <a:xfrm>
              <a:off x="5506001" y="456924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4" name="object 1554"/>
            <p:cNvSpPr/>
            <p:nvPr/>
          </p:nvSpPr>
          <p:spPr>
            <a:xfrm>
              <a:off x="5506001" y="4576789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5" name="object 1555"/>
            <p:cNvSpPr/>
            <p:nvPr/>
          </p:nvSpPr>
          <p:spPr>
            <a:xfrm>
              <a:off x="5506001" y="4585345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66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6" name="object 1556"/>
            <p:cNvSpPr/>
            <p:nvPr/>
          </p:nvSpPr>
          <p:spPr>
            <a:xfrm>
              <a:off x="5506001" y="4594806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43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7" name="object 1557"/>
            <p:cNvSpPr/>
            <p:nvPr/>
          </p:nvSpPr>
          <p:spPr>
            <a:xfrm>
              <a:off x="5506001" y="4605253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4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8" name="object 1558"/>
            <p:cNvSpPr/>
            <p:nvPr/>
          </p:nvSpPr>
          <p:spPr>
            <a:xfrm>
              <a:off x="5506001" y="4615732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61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9" name="object 1559"/>
            <p:cNvSpPr/>
            <p:nvPr/>
          </p:nvSpPr>
          <p:spPr>
            <a:xfrm>
              <a:off x="5506001" y="4625695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0" name="object 1560"/>
            <p:cNvSpPr/>
            <p:nvPr/>
          </p:nvSpPr>
          <p:spPr>
            <a:xfrm>
              <a:off x="5506001" y="463438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3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1" name="object 1561"/>
            <p:cNvSpPr/>
            <p:nvPr/>
          </p:nvSpPr>
          <p:spPr>
            <a:xfrm>
              <a:off x="5506001" y="4642060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5"/>
                  </a:moveTo>
                  <a:lnTo>
                    <a:pt x="745091" y="105089"/>
                  </a:lnTo>
                  <a:lnTo>
                    <a:pt x="0" y="0"/>
                  </a:lnTo>
                  <a:lnTo>
                    <a:pt x="0" y="6099"/>
                  </a:lnTo>
                  <a:lnTo>
                    <a:pt x="745091" y="107415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2" name="object 1562"/>
            <p:cNvSpPr/>
            <p:nvPr/>
          </p:nvSpPr>
          <p:spPr>
            <a:xfrm>
              <a:off x="5506001" y="464816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665"/>
                  </a:moveTo>
                  <a:lnTo>
                    <a:pt x="745091" y="101302"/>
                  </a:lnTo>
                  <a:lnTo>
                    <a:pt x="0" y="0"/>
                  </a:lnTo>
                  <a:lnTo>
                    <a:pt x="0" y="6212"/>
                  </a:lnTo>
                  <a:lnTo>
                    <a:pt x="745091" y="10366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3" name="object 1563"/>
            <p:cNvSpPr/>
            <p:nvPr/>
          </p:nvSpPr>
          <p:spPr>
            <a:xfrm>
              <a:off x="5506001" y="4654383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4" name="object 1564"/>
            <p:cNvSpPr/>
            <p:nvPr/>
          </p:nvSpPr>
          <p:spPr>
            <a:xfrm>
              <a:off x="5506001" y="4659669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26"/>
                  </a:moveTo>
                  <a:lnTo>
                    <a:pt x="745091" y="94161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5" name="object 1565"/>
            <p:cNvSpPr/>
            <p:nvPr/>
          </p:nvSpPr>
          <p:spPr>
            <a:xfrm>
              <a:off x="5506001" y="4664022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69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6" name="object 1566"/>
            <p:cNvSpPr/>
            <p:nvPr/>
          </p:nvSpPr>
          <p:spPr>
            <a:xfrm>
              <a:off x="5506001" y="4668428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13"/>
                  </a:moveTo>
                  <a:lnTo>
                    <a:pt x="745091" y="88723"/>
                  </a:lnTo>
                  <a:lnTo>
                    <a:pt x="0" y="0"/>
                  </a:lnTo>
                  <a:lnTo>
                    <a:pt x="0" y="4458"/>
                  </a:lnTo>
                  <a:lnTo>
                    <a:pt x="745091" y="9041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7" name="object 1567"/>
            <p:cNvSpPr/>
            <p:nvPr/>
          </p:nvSpPr>
          <p:spPr>
            <a:xfrm>
              <a:off x="5506001" y="4672882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7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8" name="object 1568"/>
            <p:cNvSpPr/>
            <p:nvPr/>
          </p:nvSpPr>
          <p:spPr>
            <a:xfrm>
              <a:off x="5506001" y="4677163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9EA4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9" name="object 1569"/>
            <p:cNvSpPr/>
            <p:nvPr/>
          </p:nvSpPr>
          <p:spPr>
            <a:xfrm>
              <a:off x="5506001" y="468070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A1A7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0" name="object 1570"/>
            <p:cNvSpPr/>
            <p:nvPr/>
          </p:nvSpPr>
          <p:spPr>
            <a:xfrm>
              <a:off x="5506001" y="4684279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50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596"/>
                  </a:lnTo>
                  <a:lnTo>
                    <a:pt x="745091" y="80250"/>
                  </a:lnTo>
                  <a:close/>
                </a:path>
              </a:pathLst>
            </a:custGeom>
            <a:solidFill>
              <a:srgbClr val="A4A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1" name="object 1571"/>
            <p:cNvSpPr/>
            <p:nvPr/>
          </p:nvSpPr>
          <p:spPr>
            <a:xfrm>
              <a:off x="5506001" y="4687878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A7A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2" name="object 1572"/>
            <p:cNvSpPr/>
            <p:nvPr/>
          </p:nvSpPr>
          <p:spPr>
            <a:xfrm>
              <a:off x="5506001" y="4691506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A9A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3" name="object 1573"/>
            <p:cNvSpPr/>
            <p:nvPr/>
          </p:nvSpPr>
          <p:spPr>
            <a:xfrm>
              <a:off x="5506001" y="4695167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53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3"/>
                  </a:lnTo>
                  <a:lnTo>
                    <a:pt x="745091" y="73553"/>
                  </a:lnTo>
                  <a:close/>
                </a:path>
              </a:pathLst>
            </a:custGeom>
            <a:solidFill>
              <a:srgbClr val="AC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4" name="object 1574"/>
            <p:cNvSpPr/>
            <p:nvPr/>
          </p:nvSpPr>
          <p:spPr>
            <a:xfrm>
              <a:off x="5506001" y="4698890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3"/>
                  </a:moveTo>
                  <a:lnTo>
                    <a:pt x="745091" y="69829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53"/>
                  </a:lnTo>
                  <a:close/>
                </a:path>
              </a:pathLst>
            </a:custGeom>
            <a:solidFill>
              <a:srgbClr val="AEB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5" name="object 1575"/>
            <p:cNvSpPr/>
            <p:nvPr/>
          </p:nvSpPr>
          <p:spPr>
            <a:xfrm>
              <a:off x="5506001" y="4702656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15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15"/>
                  </a:lnTo>
                  <a:close/>
                </a:path>
              </a:pathLst>
            </a:custGeom>
            <a:solidFill>
              <a:srgbClr val="B0B5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6" name="object 1576"/>
            <p:cNvSpPr/>
            <p:nvPr/>
          </p:nvSpPr>
          <p:spPr>
            <a:xfrm>
              <a:off x="5506001" y="4706446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12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B3B7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7" name="object 1577"/>
            <p:cNvSpPr/>
            <p:nvPr/>
          </p:nvSpPr>
          <p:spPr>
            <a:xfrm>
              <a:off x="5506001" y="471026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65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B5B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8" name="object 1578"/>
            <p:cNvSpPr/>
            <p:nvPr/>
          </p:nvSpPr>
          <p:spPr>
            <a:xfrm>
              <a:off x="5506001" y="4714107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B7BB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9" name="object 1579"/>
            <p:cNvSpPr/>
            <p:nvPr/>
          </p:nvSpPr>
          <p:spPr>
            <a:xfrm>
              <a:off x="5506001" y="4718655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56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B9B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0" name="object 1580"/>
            <p:cNvSpPr/>
            <p:nvPr/>
          </p:nvSpPr>
          <p:spPr>
            <a:xfrm>
              <a:off x="5506001" y="4724891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070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70"/>
                  </a:lnTo>
                  <a:close/>
                </a:path>
              </a:pathLst>
            </a:custGeom>
            <a:solidFill>
              <a:srgbClr val="BBBF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1" name="object 1581"/>
            <p:cNvSpPr/>
            <p:nvPr/>
          </p:nvSpPr>
          <p:spPr>
            <a:xfrm>
              <a:off x="5506001" y="4731188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BDC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2" name="object 1582"/>
            <p:cNvSpPr/>
            <p:nvPr/>
          </p:nvSpPr>
          <p:spPr>
            <a:xfrm>
              <a:off x="5506001" y="4737547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035"/>
                  </a:moveTo>
                  <a:lnTo>
                    <a:pt x="745091" y="45830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BFC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3" name="object 1583"/>
            <p:cNvSpPr/>
            <p:nvPr/>
          </p:nvSpPr>
          <p:spPr>
            <a:xfrm>
              <a:off x="5506001" y="4748626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06"/>
                  </a:moveTo>
                  <a:lnTo>
                    <a:pt x="745091" y="38955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06"/>
                  </a:lnTo>
                  <a:close/>
                </a:path>
              </a:pathLst>
            </a:custGeom>
            <a:solidFill>
              <a:srgbClr val="BDC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4" name="object 1584"/>
            <p:cNvSpPr/>
            <p:nvPr/>
          </p:nvSpPr>
          <p:spPr>
            <a:xfrm>
              <a:off x="5506001" y="4765123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73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73"/>
                  </a:lnTo>
                  <a:close/>
                </a:path>
              </a:pathLst>
            </a:custGeom>
            <a:solidFill>
              <a:srgbClr val="BBBF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5" name="object 1585"/>
            <p:cNvSpPr/>
            <p:nvPr/>
          </p:nvSpPr>
          <p:spPr>
            <a:xfrm>
              <a:off x="5506001" y="4770570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B9B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6" name="object 1586"/>
            <p:cNvSpPr/>
            <p:nvPr/>
          </p:nvSpPr>
          <p:spPr>
            <a:xfrm>
              <a:off x="5506001" y="4776054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B7BB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7" name="object 1587"/>
            <p:cNvSpPr/>
            <p:nvPr/>
          </p:nvSpPr>
          <p:spPr>
            <a:xfrm>
              <a:off x="5506001" y="4781570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B5B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8" name="object 1588"/>
            <p:cNvSpPr/>
            <p:nvPr/>
          </p:nvSpPr>
          <p:spPr>
            <a:xfrm>
              <a:off x="5506001" y="478560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5996"/>
                  </a:lnTo>
                  <a:lnTo>
                    <a:pt x="0" y="0"/>
                  </a:lnTo>
                  <a:lnTo>
                    <a:pt x="0" y="3444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B3B7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9" name="object 1589"/>
            <p:cNvSpPr/>
            <p:nvPr/>
          </p:nvSpPr>
          <p:spPr>
            <a:xfrm>
              <a:off x="5506001" y="4789053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0"/>
                  </a:moveTo>
                  <a:lnTo>
                    <a:pt x="745091" y="13860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B0B5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0" name="object 1590"/>
            <p:cNvSpPr/>
            <p:nvPr/>
          </p:nvSpPr>
          <p:spPr>
            <a:xfrm>
              <a:off x="5506001" y="479251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22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2"/>
                  </a:lnTo>
                  <a:close/>
                </a:path>
              </a:pathLst>
            </a:custGeom>
            <a:solidFill>
              <a:srgbClr val="AEB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1" name="object 1591"/>
            <p:cNvSpPr/>
            <p:nvPr/>
          </p:nvSpPr>
          <p:spPr>
            <a:xfrm>
              <a:off x="5506001" y="4795988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AC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2" name="object 1592"/>
            <p:cNvSpPr/>
            <p:nvPr/>
          </p:nvSpPr>
          <p:spPr>
            <a:xfrm>
              <a:off x="5506001" y="479947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16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A9A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3" name="object 1593"/>
            <p:cNvSpPr/>
            <p:nvPr/>
          </p:nvSpPr>
          <p:spPr>
            <a:xfrm>
              <a:off x="5506001" y="480296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A7A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4" name="object 1594"/>
            <p:cNvSpPr/>
            <p:nvPr/>
          </p:nvSpPr>
          <p:spPr>
            <a:xfrm>
              <a:off x="5506001" y="4806473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1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A4A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5" name="object 1595"/>
            <p:cNvSpPr/>
            <p:nvPr/>
          </p:nvSpPr>
          <p:spPr>
            <a:xfrm>
              <a:off x="5506001" y="480984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23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A1A7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6" name="object 1596"/>
            <p:cNvSpPr/>
            <p:nvPr/>
          </p:nvSpPr>
          <p:spPr>
            <a:xfrm>
              <a:off x="5506001" y="4812079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9EA4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7" name="object 1597"/>
            <p:cNvSpPr/>
            <p:nvPr/>
          </p:nvSpPr>
          <p:spPr>
            <a:xfrm>
              <a:off x="5506001" y="481335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1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5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8" name="object 1598"/>
            <p:cNvSpPr/>
            <p:nvPr/>
          </p:nvSpPr>
          <p:spPr>
            <a:xfrm>
              <a:off x="5506001" y="4814613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0"/>
                  </a:moveTo>
                  <a:lnTo>
                    <a:pt x="745091" y="0"/>
                  </a:lnTo>
                  <a:lnTo>
                    <a:pt x="0" y="5297"/>
                  </a:lnTo>
                  <a:lnTo>
                    <a:pt x="0" y="862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9" name="object 1599"/>
            <p:cNvSpPr/>
            <p:nvPr/>
          </p:nvSpPr>
          <p:spPr>
            <a:xfrm>
              <a:off x="5506001" y="4815885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8"/>
                  </a:moveTo>
                  <a:lnTo>
                    <a:pt x="745091" y="0"/>
                  </a:lnTo>
                  <a:lnTo>
                    <a:pt x="0" y="7357"/>
                  </a:lnTo>
                  <a:lnTo>
                    <a:pt x="0" y="10685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0" name="object 1600"/>
            <p:cNvSpPr/>
            <p:nvPr/>
          </p:nvSpPr>
          <p:spPr>
            <a:xfrm>
              <a:off x="5506001" y="481714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0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1" name="object 1601"/>
            <p:cNvSpPr/>
            <p:nvPr/>
          </p:nvSpPr>
          <p:spPr>
            <a:xfrm>
              <a:off x="5506001" y="4818413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2" name="object 1602"/>
            <p:cNvSpPr/>
            <p:nvPr/>
          </p:nvSpPr>
          <p:spPr>
            <a:xfrm>
              <a:off x="5506001" y="4819924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3" name="object 1603"/>
            <p:cNvSpPr/>
            <p:nvPr/>
          </p:nvSpPr>
          <p:spPr>
            <a:xfrm>
              <a:off x="5506001" y="482143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4" name="object 1604"/>
            <p:cNvSpPr/>
            <p:nvPr/>
          </p:nvSpPr>
          <p:spPr>
            <a:xfrm>
              <a:off x="5506001" y="4822936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5" name="object 1605"/>
            <p:cNvSpPr/>
            <p:nvPr/>
          </p:nvSpPr>
          <p:spPr>
            <a:xfrm>
              <a:off x="5506001" y="4824422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0"/>
                  </a:moveTo>
                  <a:lnTo>
                    <a:pt x="745091" y="142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0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6" name="object 1606"/>
            <p:cNvSpPr/>
            <p:nvPr/>
          </p:nvSpPr>
          <p:spPr>
            <a:xfrm>
              <a:off x="5506001" y="482591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55"/>
                  </a:moveTo>
                  <a:lnTo>
                    <a:pt x="745091" y="12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55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7" name="object 1607"/>
            <p:cNvSpPr/>
            <p:nvPr/>
          </p:nvSpPr>
          <p:spPr>
            <a:xfrm>
              <a:off x="5506001" y="482754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1"/>
                  </a:moveTo>
                  <a:lnTo>
                    <a:pt x="745091" y="1113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1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8" name="object 1608"/>
            <p:cNvSpPr/>
            <p:nvPr/>
          </p:nvSpPr>
          <p:spPr>
            <a:xfrm>
              <a:off x="5506001" y="4829603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9" name="object 1609"/>
            <p:cNvSpPr/>
            <p:nvPr/>
          </p:nvSpPr>
          <p:spPr>
            <a:xfrm>
              <a:off x="5506001" y="4831660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0" name="object 1610"/>
            <p:cNvSpPr/>
            <p:nvPr/>
          </p:nvSpPr>
          <p:spPr>
            <a:xfrm>
              <a:off x="5506001" y="4833689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490"/>
                  </a:lnTo>
                  <a:lnTo>
                    <a:pt x="0" y="42081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1" name="object 1611"/>
            <p:cNvSpPr/>
            <p:nvPr/>
          </p:nvSpPr>
          <p:spPr>
            <a:xfrm>
              <a:off x="5506001" y="483580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2" name="object 1612"/>
            <p:cNvSpPr/>
            <p:nvPr/>
          </p:nvSpPr>
          <p:spPr>
            <a:xfrm>
              <a:off x="5506001" y="4838673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20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6"/>
                  </a:lnTo>
                  <a:lnTo>
                    <a:pt x="745091" y="2820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3" name="object 1613"/>
            <p:cNvSpPr/>
            <p:nvPr/>
          </p:nvSpPr>
          <p:spPr>
            <a:xfrm>
              <a:off x="5506001" y="484149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98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75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4" name="object 1614"/>
            <p:cNvSpPr/>
            <p:nvPr/>
          </p:nvSpPr>
          <p:spPr>
            <a:xfrm>
              <a:off x="5506001" y="4844492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07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5" name="object 1615"/>
            <p:cNvSpPr/>
            <p:nvPr/>
          </p:nvSpPr>
          <p:spPr>
            <a:xfrm>
              <a:off x="5506001" y="4848106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71"/>
                  </a:moveTo>
                  <a:lnTo>
                    <a:pt x="745091" y="0"/>
                  </a:lnTo>
                  <a:lnTo>
                    <a:pt x="0" y="60098"/>
                  </a:lnTo>
                  <a:lnTo>
                    <a:pt x="0" y="69500"/>
                  </a:lnTo>
                  <a:lnTo>
                    <a:pt x="745091" y="357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6" name="object 1616"/>
            <p:cNvSpPr/>
            <p:nvPr/>
          </p:nvSpPr>
          <p:spPr>
            <a:xfrm>
              <a:off x="5506001" y="4851674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52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602"/>
                  </a:lnTo>
                  <a:lnTo>
                    <a:pt x="745091" y="4052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7" name="object 1617"/>
            <p:cNvSpPr/>
            <p:nvPr/>
          </p:nvSpPr>
          <p:spPr>
            <a:xfrm>
              <a:off x="5506001" y="485572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8" name="object 1618"/>
            <p:cNvSpPr/>
            <p:nvPr/>
          </p:nvSpPr>
          <p:spPr>
            <a:xfrm>
              <a:off x="5506001" y="4859710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9" name="object 1619"/>
            <p:cNvSpPr/>
            <p:nvPr/>
          </p:nvSpPr>
          <p:spPr>
            <a:xfrm>
              <a:off x="5506001" y="4863881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1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0" name="object 1620"/>
            <p:cNvSpPr/>
            <p:nvPr/>
          </p:nvSpPr>
          <p:spPr>
            <a:xfrm>
              <a:off x="5506001" y="486801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66"/>
                  </a:moveTo>
                  <a:lnTo>
                    <a:pt x="745091" y="0"/>
                  </a:lnTo>
                  <a:lnTo>
                    <a:pt x="0" y="92661"/>
                  </a:lnTo>
                  <a:lnTo>
                    <a:pt x="0" y="103639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1" name="object 1621"/>
            <p:cNvSpPr/>
            <p:nvPr/>
          </p:nvSpPr>
          <p:spPr>
            <a:xfrm>
              <a:off x="5506001" y="487218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2" name="object 1622"/>
            <p:cNvSpPr/>
            <p:nvPr/>
          </p:nvSpPr>
          <p:spPr>
            <a:xfrm>
              <a:off x="5506001" y="487639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58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3" name="object 1623"/>
            <p:cNvSpPr/>
            <p:nvPr/>
          </p:nvSpPr>
          <p:spPr>
            <a:xfrm>
              <a:off x="5506001" y="4880575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4" name="object 1624"/>
            <p:cNvSpPr/>
            <p:nvPr/>
          </p:nvSpPr>
          <p:spPr>
            <a:xfrm>
              <a:off x="5506001" y="4884901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1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5" name="object 1625"/>
            <p:cNvSpPr/>
            <p:nvPr/>
          </p:nvSpPr>
          <p:spPr>
            <a:xfrm>
              <a:off x="5506001" y="4889346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9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6" name="object 1626"/>
            <p:cNvSpPr/>
            <p:nvPr/>
          </p:nvSpPr>
          <p:spPr>
            <a:xfrm>
              <a:off x="5506001" y="4893953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16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1"/>
                  </a:lnTo>
                  <a:lnTo>
                    <a:pt x="745091" y="4916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7" name="object 1627"/>
            <p:cNvSpPr/>
            <p:nvPr/>
          </p:nvSpPr>
          <p:spPr>
            <a:xfrm>
              <a:off x="5506001" y="4898868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28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82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8" name="object 1628"/>
            <p:cNvSpPr/>
            <p:nvPr/>
          </p:nvSpPr>
          <p:spPr>
            <a:xfrm>
              <a:off x="5506001" y="4904503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4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57"/>
                  </a:lnTo>
                  <a:lnTo>
                    <a:pt x="707831" y="23535"/>
                  </a:lnTo>
                  <a:lnTo>
                    <a:pt x="716756" y="21042"/>
                  </a:lnTo>
                  <a:lnTo>
                    <a:pt x="726347" y="18135"/>
                  </a:lnTo>
                  <a:lnTo>
                    <a:pt x="735995" y="15724"/>
                  </a:lnTo>
                  <a:lnTo>
                    <a:pt x="745091" y="14714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9" name="object 1629"/>
            <p:cNvSpPr/>
            <p:nvPr/>
          </p:nvSpPr>
          <p:spPr>
            <a:xfrm>
              <a:off x="5208114" y="4528050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89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0" name="object 1630"/>
            <p:cNvSpPr/>
            <p:nvPr/>
          </p:nvSpPr>
          <p:spPr>
            <a:xfrm>
              <a:off x="5132023" y="4524150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5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31" name="object 1631"/>
          <p:cNvGrpSpPr/>
          <p:nvPr/>
        </p:nvGrpSpPr>
        <p:grpSpPr>
          <a:xfrm>
            <a:off x="1651000" y="5629546"/>
            <a:ext cx="4600575" cy="572135"/>
            <a:chOff x="1651000" y="5629546"/>
            <a:chExt cx="4600575" cy="572135"/>
          </a:xfrm>
        </p:grpSpPr>
        <p:sp>
          <p:nvSpPr>
            <p:cNvPr id="1632" name="object 1632"/>
            <p:cNvSpPr/>
            <p:nvPr/>
          </p:nvSpPr>
          <p:spPr>
            <a:xfrm>
              <a:off x="1651000" y="620072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3" name="object 1633"/>
            <p:cNvSpPr/>
            <p:nvPr/>
          </p:nvSpPr>
          <p:spPr>
            <a:xfrm>
              <a:off x="1651000" y="614304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99"/>
                  </a:moveTo>
                  <a:lnTo>
                    <a:pt x="104664" y="3599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4" name="object 1634"/>
            <p:cNvSpPr/>
            <p:nvPr/>
          </p:nvSpPr>
          <p:spPr>
            <a:xfrm>
              <a:off x="1651000" y="613285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5" name="object 1635"/>
            <p:cNvSpPr/>
            <p:nvPr/>
          </p:nvSpPr>
          <p:spPr>
            <a:xfrm>
              <a:off x="1651000" y="612125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6" name="object 1636"/>
            <p:cNvSpPr/>
            <p:nvPr/>
          </p:nvSpPr>
          <p:spPr>
            <a:xfrm>
              <a:off x="1651000" y="610852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7" name="object 1637"/>
            <p:cNvSpPr/>
            <p:nvPr/>
          </p:nvSpPr>
          <p:spPr>
            <a:xfrm>
              <a:off x="1651000" y="60960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8" name="object 1638"/>
            <p:cNvSpPr/>
            <p:nvPr/>
          </p:nvSpPr>
          <p:spPr>
            <a:xfrm>
              <a:off x="1651000" y="608447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9" name="object 1639"/>
            <p:cNvSpPr/>
            <p:nvPr/>
          </p:nvSpPr>
          <p:spPr>
            <a:xfrm>
              <a:off x="1651000" y="60742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0" name="object 1640"/>
            <p:cNvSpPr/>
            <p:nvPr/>
          </p:nvSpPr>
          <p:spPr>
            <a:xfrm>
              <a:off x="1651000" y="606546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1" name="object 1641"/>
            <p:cNvSpPr/>
            <p:nvPr/>
          </p:nvSpPr>
          <p:spPr>
            <a:xfrm>
              <a:off x="1651000" y="605745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2" name="object 1642"/>
            <p:cNvSpPr/>
            <p:nvPr/>
          </p:nvSpPr>
          <p:spPr>
            <a:xfrm>
              <a:off x="1651000" y="604967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3" name="object 1643"/>
            <p:cNvSpPr/>
            <p:nvPr/>
          </p:nvSpPr>
          <p:spPr>
            <a:xfrm>
              <a:off x="1651000" y="604280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4" name="object 1644"/>
            <p:cNvSpPr/>
            <p:nvPr/>
          </p:nvSpPr>
          <p:spPr>
            <a:xfrm>
              <a:off x="1651000" y="603582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5" name="object 1645"/>
            <p:cNvSpPr/>
            <p:nvPr/>
          </p:nvSpPr>
          <p:spPr>
            <a:xfrm>
              <a:off x="1651000" y="6028494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6" name="object 1646"/>
            <p:cNvSpPr/>
            <p:nvPr/>
          </p:nvSpPr>
          <p:spPr>
            <a:xfrm>
              <a:off x="1651000" y="60207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7" name="object 1647"/>
            <p:cNvSpPr/>
            <p:nvPr/>
          </p:nvSpPr>
          <p:spPr>
            <a:xfrm>
              <a:off x="1651000" y="601287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8" name="object 1648"/>
            <p:cNvSpPr/>
            <p:nvPr/>
          </p:nvSpPr>
          <p:spPr>
            <a:xfrm>
              <a:off x="1651000" y="599937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9" name="object 1649"/>
            <p:cNvSpPr/>
            <p:nvPr/>
          </p:nvSpPr>
          <p:spPr>
            <a:xfrm>
              <a:off x="1651000" y="596889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0" name="object 1650"/>
            <p:cNvSpPr/>
            <p:nvPr/>
          </p:nvSpPr>
          <p:spPr>
            <a:xfrm>
              <a:off x="1651000" y="595965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1" name="object 1651"/>
            <p:cNvSpPr/>
            <p:nvPr/>
          </p:nvSpPr>
          <p:spPr>
            <a:xfrm>
              <a:off x="1651000" y="595135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2" name="object 1652"/>
            <p:cNvSpPr/>
            <p:nvPr/>
          </p:nvSpPr>
          <p:spPr>
            <a:xfrm>
              <a:off x="1651000" y="594355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3" name="object 1653"/>
            <p:cNvSpPr/>
            <p:nvPr/>
          </p:nvSpPr>
          <p:spPr>
            <a:xfrm>
              <a:off x="1651000" y="593775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4" name="object 1654"/>
            <p:cNvSpPr/>
            <p:nvPr/>
          </p:nvSpPr>
          <p:spPr>
            <a:xfrm>
              <a:off x="1651000" y="59319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5" name="object 1655"/>
            <p:cNvSpPr/>
            <p:nvPr/>
          </p:nvSpPr>
          <p:spPr>
            <a:xfrm>
              <a:off x="1651000" y="592603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6" name="object 1656"/>
            <p:cNvSpPr/>
            <p:nvPr/>
          </p:nvSpPr>
          <p:spPr>
            <a:xfrm>
              <a:off x="1651005" y="592015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3"/>
                  </a:lnTo>
                  <a:lnTo>
                    <a:pt x="104664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7" name="object 1657"/>
            <p:cNvSpPr/>
            <p:nvPr/>
          </p:nvSpPr>
          <p:spPr>
            <a:xfrm>
              <a:off x="1651000" y="591433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8" name="object 1658"/>
            <p:cNvSpPr/>
            <p:nvPr/>
          </p:nvSpPr>
          <p:spPr>
            <a:xfrm>
              <a:off x="1651000" y="590855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9" name="object 1659"/>
            <p:cNvSpPr/>
            <p:nvPr/>
          </p:nvSpPr>
          <p:spPr>
            <a:xfrm>
              <a:off x="1651000" y="59027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0" name="object 1660"/>
            <p:cNvSpPr/>
            <p:nvPr/>
          </p:nvSpPr>
          <p:spPr>
            <a:xfrm>
              <a:off x="1651000" y="589684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1" name="object 1661"/>
            <p:cNvSpPr/>
            <p:nvPr/>
          </p:nvSpPr>
          <p:spPr>
            <a:xfrm>
              <a:off x="1651000" y="589002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2" name="object 1662"/>
            <p:cNvSpPr/>
            <p:nvPr/>
          </p:nvSpPr>
          <p:spPr>
            <a:xfrm>
              <a:off x="1651000" y="588324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3" name="object 1663"/>
            <p:cNvSpPr/>
            <p:nvPr/>
          </p:nvSpPr>
          <p:spPr>
            <a:xfrm>
              <a:off x="1651000" y="587650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4" name="object 1664"/>
            <p:cNvSpPr/>
            <p:nvPr/>
          </p:nvSpPr>
          <p:spPr>
            <a:xfrm>
              <a:off x="1651000" y="586821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5" name="object 1665"/>
            <p:cNvSpPr/>
            <p:nvPr/>
          </p:nvSpPr>
          <p:spPr>
            <a:xfrm>
              <a:off x="1651000" y="585966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6" name="object 1666"/>
            <p:cNvSpPr/>
            <p:nvPr/>
          </p:nvSpPr>
          <p:spPr>
            <a:xfrm>
              <a:off x="1651000" y="585070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7" name="object 1667"/>
            <p:cNvSpPr/>
            <p:nvPr/>
          </p:nvSpPr>
          <p:spPr>
            <a:xfrm>
              <a:off x="1651000" y="584016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8" name="object 1668"/>
            <p:cNvSpPr/>
            <p:nvPr/>
          </p:nvSpPr>
          <p:spPr>
            <a:xfrm>
              <a:off x="1651000" y="58295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9" name="object 1669"/>
            <p:cNvSpPr/>
            <p:nvPr/>
          </p:nvSpPr>
          <p:spPr>
            <a:xfrm>
              <a:off x="1651000" y="581784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0" name="object 1670"/>
            <p:cNvSpPr/>
            <p:nvPr/>
          </p:nvSpPr>
          <p:spPr>
            <a:xfrm>
              <a:off x="1651000" y="58060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1" name="object 1671"/>
            <p:cNvSpPr/>
            <p:nvPr/>
          </p:nvSpPr>
          <p:spPr>
            <a:xfrm>
              <a:off x="1651000" y="579394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2" name="object 1672"/>
            <p:cNvSpPr/>
            <p:nvPr/>
          </p:nvSpPr>
          <p:spPr>
            <a:xfrm>
              <a:off x="1651000" y="578173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3" name="object 1673"/>
            <p:cNvSpPr/>
            <p:nvPr/>
          </p:nvSpPr>
          <p:spPr>
            <a:xfrm>
              <a:off x="1651000" y="576957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4" name="object 1674"/>
            <p:cNvSpPr/>
            <p:nvPr/>
          </p:nvSpPr>
          <p:spPr>
            <a:xfrm>
              <a:off x="1651000" y="575713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5" name="object 1675"/>
            <p:cNvSpPr/>
            <p:nvPr/>
          </p:nvSpPr>
          <p:spPr>
            <a:xfrm>
              <a:off x="1651000" y="574448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6" name="object 1676"/>
            <p:cNvSpPr/>
            <p:nvPr/>
          </p:nvSpPr>
          <p:spPr>
            <a:xfrm>
              <a:off x="1651000" y="573158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7" name="object 1677"/>
            <p:cNvSpPr/>
            <p:nvPr/>
          </p:nvSpPr>
          <p:spPr>
            <a:xfrm>
              <a:off x="1651000" y="571816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8" name="object 1678"/>
            <p:cNvSpPr/>
            <p:nvPr/>
          </p:nvSpPr>
          <p:spPr>
            <a:xfrm>
              <a:off x="1651000" y="570360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9" name="object 1679"/>
            <p:cNvSpPr/>
            <p:nvPr/>
          </p:nvSpPr>
          <p:spPr>
            <a:xfrm>
              <a:off x="1651000" y="5686431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0" name="object 1680"/>
            <p:cNvSpPr/>
            <p:nvPr/>
          </p:nvSpPr>
          <p:spPr>
            <a:xfrm>
              <a:off x="1651000" y="5632189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1" name="object 1681"/>
            <p:cNvSpPr/>
            <p:nvPr/>
          </p:nvSpPr>
          <p:spPr>
            <a:xfrm>
              <a:off x="1801889" y="6200720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5">
                  <a:moveTo>
                    <a:pt x="0" y="215"/>
                  </a:moveTo>
                  <a:lnTo>
                    <a:pt x="3330133" y="215"/>
                  </a:lnTo>
                  <a:lnTo>
                    <a:pt x="3330133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2" name="object 1682"/>
            <p:cNvSpPr/>
            <p:nvPr/>
          </p:nvSpPr>
          <p:spPr>
            <a:xfrm>
              <a:off x="1801889" y="614304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599"/>
                  </a:moveTo>
                  <a:lnTo>
                    <a:pt x="292801" y="359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3" name="object 1683"/>
            <p:cNvSpPr/>
            <p:nvPr/>
          </p:nvSpPr>
          <p:spPr>
            <a:xfrm>
              <a:off x="1801889" y="613285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4" name="object 1684"/>
            <p:cNvSpPr/>
            <p:nvPr/>
          </p:nvSpPr>
          <p:spPr>
            <a:xfrm>
              <a:off x="1801889" y="612125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5" name="object 1685"/>
            <p:cNvSpPr/>
            <p:nvPr/>
          </p:nvSpPr>
          <p:spPr>
            <a:xfrm>
              <a:off x="1801889" y="610852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6" name="object 1686"/>
            <p:cNvSpPr/>
            <p:nvPr/>
          </p:nvSpPr>
          <p:spPr>
            <a:xfrm>
              <a:off x="1801889" y="609606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7" name="object 1687"/>
            <p:cNvSpPr/>
            <p:nvPr/>
          </p:nvSpPr>
          <p:spPr>
            <a:xfrm>
              <a:off x="1801889" y="608447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8" name="object 1688"/>
            <p:cNvSpPr/>
            <p:nvPr/>
          </p:nvSpPr>
          <p:spPr>
            <a:xfrm>
              <a:off x="1801889" y="607427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9" name="object 1689"/>
            <p:cNvSpPr/>
            <p:nvPr/>
          </p:nvSpPr>
          <p:spPr>
            <a:xfrm>
              <a:off x="1801889" y="606546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0" name="object 1690"/>
            <p:cNvSpPr/>
            <p:nvPr/>
          </p:nvSpPr>
          <p:spPr>
            <a:xfrm>
              <a:off x="1801889" y="605745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1" name="object 1691"/>
            <p:cNvSpPr/>
            <p:nvPr/>
          </p:nvSpPr>
          <p:spPr>
            <a:xfrm>
              <a:off x="1801889" y="604967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2" name="object 1692"/>
            <p:cNvSpPr/>
            <p:nvPr/>
          </p:nvSpPr>
          <p:spPr>
            <a:xfrm>
              <a:off x="1801889" y="604280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3" name="object 1693"/>
            <p:cNvSpPr/>
            <p:nvPr/>
          </p:nvSpPr>
          <p:spPr>
            <a:xfrm>
              <a:off x="1801889" y="603582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4" name="object 1694"/>
            <p:cNvSpPr/>
            <p:nvPr/>
          </p:nvSpPr>
          <p:spPr>
            <a:xfrm>
              <a:off x="1801889" y="6028494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31"/>
                  </a:moveTo>
                  <a:lnTo>
                    <a:pt x="292801" y="73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5" name="object 1695"/>
            <p:cNvSpPr/>
            <p:nvPr/>
          </p:nvSpPr>
          <p:spPr>
            <a:xfrm>
              <a:off x="1801889" y="60207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6" name="object 1696"/>
            <p:cNvSpPr/>
            <p:nvPr/>
          </p:nvSpPr>
          <p:spPr>
            <a:xfrm>
              <a:off x="1801889" y="601287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7" name="object 1697"/>
            <p:cNvSpPr/>
            <p:nvPr/>
          </p:nvSpPr>
          <p:spPr>
            <a:xfrm>
              <a:off x="1801889" y="599937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8" name="object 1698"/>
            <p:cNvSpPr/>
            <p:nvPr/>
          </p:nvSpPr>
          <p:spPr>
            <a:xfrm>
              <a:off x="1801889" y="5968891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9" name="object 1699"/>
            <p:cNvSpPr/>
            <p:nvPr/>
          </p:nvSpPr>
          <p:spPr>
            <a:xfrm>
              <a:off x="1801889" y="595965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0" name="object 1700"/>
            <p:cNvSpPr/>
            <p:nvPr/>
          </p:nvSpPr>
          <p:spPr>
            <a:xfrm>
              <a:off x="1801889" y="595135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1" name="object 1701"/>
            <p:cNvSpPr/>
            <p:nvPr/>
          </p:nvSpPr>
          <p:spPr>
            <a:xfrm>
              <a:off x="1801889" y="594355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2" name="object 1702"/>
            <p:cNvSpPr/>
            <p:nvPr/>
          </p:nvSpPr>
          <p:spPr>
            <a:xfrm>
              <a:off x="1801889" y="593775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3" name="object 1703"/>
            <p:cNvSpPr/>
            <p:nvPr/>
          </p:nvSpPr>
          <p:spPr>
            <a:xfrm>
              <a:off x="1801889" y="59319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4" name="object 1704"/>
            <p:cNvSpPr/>
            <p:nvPr/>
          </p:nvSpPr>
          <p:spPr>
            <a:xfrm>
              <a:off x="1801889" y="592603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5" name="object 1705"/>
            <p:cNvSpPr/>
            <p:nvPr/>
          </p:nvSpPr>
          <p:spPr>
            <a:xfrm>
              <a:off x="1801888" y="592015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3"/>
                  </a:moveTo>
                  <a:lnTo>
                    <a:pt x="292802" y="5883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6" name="object 1706"/>
            <p:cNvSpPr/>
            <p:nvPr/>
          </p:nvSpPr>
          <p:spPr>
            <a:xfrm>
              <a:off x="1801889" y="591433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7" name="object 1707"/>
            <p:cNvSpPr/>
            <p:nvPr/>
          </p:nvSpPr>
          <p:spPr>
            <a:xfrm>
              <a:off x="1801889" y="590855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8" name="object 1708"/>
            <p:cNvSpPr/>
            <p:nvPr/>
          </p:nvSpPr>
          <p:spPr>
            <a:xfrm>
              <a:off x="1801889" y="59027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9" name="object 1709"/>
            <p:cNvSpPr/>
            <p:nvPr/>
          </p:nvSpPr>
          <p:spPr>
            <a:xfrm>
              <a:off x="1801889" y="589684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0" name="object 1710"/>
            <p:cNvSpPr/>
            <p:nvPr/>
          </p:nvSpPr>
          <p:spPr>
            <a:xfrm>
              <a:off x="1801889" y="589002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1" name="object 1711"/>
            <p:cNvSpPr/>
            <p:nvPr/>
          </p:nvSpPr>
          <p:spPr>
            <a:xfrm>
              <a:off x="1801889" y="588324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2" name="object 1712"/>
            <p:cNvSpPr/>
            <p:nvPr/>
          </p:nvSpPr>
          <p:spPr>
            <a:xfrm>
              <a:off x="1801889" y="587650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3" name="object 1713"/>
            <p:cNvSpPr/>
            <p:nvPr/>
          </p:nvSpPr>
          <p:spPr>
            <a:xfrm>
              <a:off x="1801889" y="586821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4" name="object 1714"/>
            <p:cNvSpPr/>
            <p:nvPr/>
          </p:nvSpPr>
          <p:spPr>
            <a:xfrm>
              <a:off x="1801889" y="585966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5" name="object 1715"/>
            <p:cNvSpPr/>
            <p:nvPr/>
          </p:nvSpPr>
          <p:spPr>
            <a:xfrm>
              <a:off x="1801889" y="585070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6" name="object 1716"/>
            <p:cNvSpPr/>
            <p:nvPr/>
          </p:nvSpPr>
          <p:spPr>
            <a:xfrm>
              <a:off x="1801889" y="584016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7" name="object 1717"/>
            <p:cNvSpPr/>
            <p:nvPr/>
          </p:nvSpPr>
          <p:spPr>
            <a:xfrm>
              <a:off x="1801889" y="582957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8" name="object 1718"/>
            <p:cNvSpPr/>
            <p:nvPr/>
          </p:nvSpPr>
          <p:spPr>
            <a:xfrm>
              <a:off x="1801889" y="581784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9" name="object 1719"/>
            <p:cNvSpPr/>
            <p:nvPr/>
          </p:nvSpPr>
          <p:spPr>
            <a:xfrm>
              <a:off x="1801889" y="58060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0" name="object 1720"/>
            <p:cNvSpPr/>
            <p:nvPr/>
          </p:nvSpPr>
          <p:spPr>
            <a:xfrm>
              <a:off x="1801889" y="579394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1" name="object 1721"/>
            <p:cNvSpPr/>
            <p:nvPr/>
          </p:nvSpPr>
          <p:spPr>
            <a:xfrm>
              <a:off x="1801889" y="578173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2" name="object 1722"/>
            <p:cNvSpPr/>
            <p:nvPr/>
          </p:nvSpPr>
          <p:spPr>
            <a:xfrm>
              <a:off x="1801889" y="576957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3" name="object 1723"/>
            <p:cNvSpPr/>
            <p:nvPr/>
          </p:nvSpPr>
          <p:spPr>
            <a:xfrm>
              <a:off x="1801889" y="575713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4" name="object 1724"/>
            <p:cNvSpPr/>
            <p:nvPr/>
          </p:nvSpPr>
          <p:spPr>
            <a:xfrm>
              <a:off x="1801889" y="574448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5" name="object 1725"/>
            <p:cNvSpPr/>
            <p:nvPr/>
          </p:nvSpPr>
          <p:spPr>
            <a:xfrm>
              <a:off x="1801889" y="573158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6" name="object 1726"/>
            <p:cNvSpPr/>
            <p:nvPr/>
          </p:nvSpPr>
          <p:spPr>
            <a:xfrm>
              <a:off x="1801889" y="571816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7" name="object 1727"/>
            <p:cNvSpPr/>
            <p:nvPr/>
          </p:nvSpPr>
          <p:spPr>
            <a:xfrm>
              <a:off x="1801889" y="570360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8" name="object 1728"/>
            <p:cNvSpPr/>
            <p:nvPr/>
          </p:nvSpPr>
          <p:spPr>
            <a:xfrm>
              <a:off x="1801889" y="5686431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9" name="object 1729"/>
            <p:cNvSpPr/>
            <p:nvPr/>
          </p:nvSpPr>
          <p:spPr>
            <a:xfrm>
              <a:off x="1755660" y="563219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60">
                  <a:moveTo>
                    <a:pt x="19850" y="35902"/>
                  </a:moveTo>
                  <a:lnTo>
                    <a:pt x="0" y="12"/>
                  </a:lnTo>
                  <a:lnTo>
                    <a:pt x="0" y="568744"/>
                  </a:lnTo>
                  <a:lnTo>
                    <a:pt x="19850" y="532841"/>
                  </a:lnTo>
                  <a:lnTo>
                    <a:pt x="19850" y="35902"/>
                  </a:lnTo>
                  <a:close/>
                </a:path>
                <a:path w="339089" h="568960">
                  <a:moveTo>
                    <a:pt x="339026" y="0"/>
                  </a:moveTo>
                  <a:lnTo>
                    <a:pt x="46228" y="0"/>
                  </a:lnTo>
                  <a:lnTo>
                    <a:pt x="46228" y="54241"/>
                  </a:lnTo>
                  <a:lnTo>
                    <a:pt x="339026" y="54241"/>
                  </a:lnTo>
                  <a:lnTo>
                    <a:pt x="339026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0" name="object 1730"/>
            <p:cNvSpPr/>
            <p:nvPr/>
          </p:nvSpPr>
          <p:spPr>
            <a:xfrm>
              <a:off x="1775524" y="6164672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7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6361" y="3625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1" name="object 1731"/>
            <p:cNvSpPr/>
            <p:nvPr/>
          </p:nvSpPr>
          <p:spPr>
            <a:xfrm>
              <a:off x="1775524" y="6163075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2" name="object 1732"/>
            <p:cNvSpPr/>
            <p:nvPr/>
          </p:nvSpPr>
          <p:spPr>
            <a:xfrm>
              <a:off x="1775524" y="6160254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441"/>
                  </a:moveTo>
                  <a:lnTo>
                    <a:pt x="26361" y="35201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3" name="object 1733"/>
            <p:cNvSpPr/>
            <p:nvPr/>
          </p:nvSpPr>
          <p:spPr>
            <a:xfrm>
              <a:off x="1775524" y="6156210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7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4" name="object 1734"/>
            <p:cNvSpPr/>
            <p:nvPr/>
          </p:nvSpPr>
          <p:spPr>
            <a:xfrm>
              <a:off x="1775524" y="6150894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5" name="object 1735"/>
            <p:cNvSpPr/>
            <p:nvPr/>
          </p:nvSpPr>
          <p:spPr>
            <a:xfrm>
              <a:off x="1775524" y="6144168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576"/>
                  </a:moveTo>
                  <a:lnTo>
                    <a:pt x="26361" y="32878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6" name="object 1736"/>
            <p:cNvSpPr/>
            <p:nvPr/>
          </p:nvSpPr>
          <p:spPr>
            <a:xfrm>
              <a:off x="1775524" y="613579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7" name="object 1737"/>
            <p:cNvSpPr/>
            <p:nvPr/>
          </p:nvSpPr>
          <p:spPr>
            <a:xfrm>
              <a:off x="1775524" y="6125375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102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19"/>
                  </a:lnTo>
                  <a:lnTo>
                    <a:pt x="26361" y="4210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8" name="object 1738"/>
            <p:cNvSpPr/>
            <p:nvPr/>
          </p:nvSpPr>
          <p:spPr>
            <a:xfrm>
              <a:off x="1775524" y="6112215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9" name="object 1739"/>
            <p:cNvSpPr/>
            <p:nvPr/>
          </p:nvSpPr>
          <p:spPr>
            <a:xfrm>
              <a:off x="1775524" y="6094969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9"/>
                  </a:moveTo>
                  <a:lnTo>
                    <a:pt x="26361" y="25777"/>
                  </a:lnTo>
                  <a:lnTo>
                    <a:pt x="0" y="0"/>
                  </a:lnTo>
                  <a:lnTo>
                    <a:pt x="0" y="17243"/>
                  </a:lnTo>
                  <a:lnTo>
                    <a:pt x="26361" y="4550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0" name="object 1740"/>
            <p:cNvSpPr/>
            <p:nvPr/>
          </p:nvSpPr>
          <p:spPr>
            <a:xfrm>
              <a:off x="1775524" y="6068663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078"/>
                  </a:moveTo>
                  <a:lnTo>
                    <a:pt x="26361" y="21990"/>
                  </a:lnTo>
                  <a:lnTo>
                    <a:pt x="0" y="0"/>
                  </a:lnTo>
                  <a:lnTo>
                    <a:pt x="0" y="26300"/>
                  </a:lnTo>
                  <a:lnTo>
                    <a:pt x="26361" y="5207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1" name="object 1741"/>
            <p:cNvSpPr/>
            <p:nvPr/>
          </p:nvSpPr>
          <p:spPr>
            <a:xfrm>
              <a:off x="1775524" y="5957222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5">
                  <a:moveTo>
                    <a:pt x="26361" y="133421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43"/>
                  </a:lnTo>
                  <a:lnTo>
                    <a:pt x="26361" y="133421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2" name="object 1742"/>
            <p:cNvSpPr/>
            <p:nvPr/>
          </p:nvSpPr>
          <p:spPr>
            <a:xfrm>
              <a:off x="1775524" y="5921969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1"/>
                  </a:moveTo>
                  <a:lnTo>
                    <a:pt x="26361" y="774"/>
                  </a:lnTo>
                  <a:lnTo>
                    <a:pt x="0" y="0"/>
                  </a:lnTo>
                  <a:lnTo>
                    <a:pt x="0" y="35259"/>
                  </a:lnTo>
                  <a:lnTo>
                    <a:pt x="26361" y="41141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3" name="object 1743"/>
            <p:cNvSpPr/>
            <p:nvPr/>
          </p:nvSpPr>
          <p:spPr>
            <a:xfrm>
              <a:off x="1775524" y="589255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200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13"/>
                  </a:lnTo>
                  <a:lnTo>
                    <a:pt x="26361" y="3020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4" name="object 1744"/>
            <p:cNvSpPr/>
            <p:nvPr/>
          </p:nvSpPr>
          <p:spPr>
            <a:xfrm>
              <a:off x="1775524" y="586701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38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61"/>
                  </a:lnTo>
                  <a:lnTo>
                    <a:pt x="26361" y="25538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5" name="object 1745"/>
            <p:cNvSpPr/>
            <p:nvPr/>
          </p:nvSpPr>
          <p:spPr>
            <a:xfrm>
              <a:off x="1775524" y="5844231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793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43"/>
                  </a:lnTo>
                  <a:lnTo>
                    <a:pt x="26361" y="22793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6" name="object 1746"/>
            <p:cNvSpPr/>
            <p:nvPr/>
          </p:nvSpPr>
          <p:spPr>
            <a:xfrm>
              <a:off x="1775524" y="582334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88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10"/>
                  </a:lnTo>
                  <a:lnTo>
                    <a:pt x="26361" y="20888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7" name="object 1747"/>
            <p:cNvSpPr/>
            <p:nvPr/>
          </p:nvSpPr>
          <p:spPr>
            <a:xfrm>
              <a:off x="1775524" y="5803846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03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6"/>
                  </a:lnTo>
                  <a:lnTo>
                    <a:pt x="26361" y="1950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8" name="object 1748"/>
            <p:cNvSpPr/>
            <p:nvPr/>
          </p:nvSpPr>
          <p:spPr>
            <a:xfrm>
              <a:off x="1775524" y="578541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5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63"/>
                  </a:lnTo>
                  <a:lnTo>
                    <a:pt x="26361" y="18435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9" name="object 1749"/>
            <p:cNvSpPr/>
            <p:nvPr/>
          </p:nvSpPr>
          <p:spPr>
            <a:xfrm>
              <a:off x="1775524" y="5767807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598"/>
                  </a:moveTo>
                  <a:lnTo>
                    <a:pt x="26361" y="0"/>
                  </a:lnTo>
                  <a:lnTo>
                    <a:pt x="0" y="18789"/>
                  </a:lnTo>
                  <a:lnTo>
                    <a:pt x="0" y="34151"/>
                  </a:lnTo>
                  <a:lnTo>
                    <a:pt x="26361" y="17598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0" name="object 1750"/>
            <p:cNvSpPr/>
            <p:nvPr/>
          </p:nvSpPr>
          <p:spPr>
            <a:xfrm>
              <a:off x="1775524" y="5750928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1"/>
                  </a:lnTo>
                  <a:lnTo>
                    <a:pt x="0" y="35662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1" name="object 1751"/>
            <p:cNvSpPr/>
            <p:nvPr/>
          </p:nvSpPr>
          <p:spPr>
            <a:xfrm>
              <a:off x="1775524" y="573465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275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86"/>
                  </a:lnTo>
                  <a:lnTo>
                    <a:pt x="26361" y="16275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2" name="object 1752"/>
            <p:cNvSpPr/>
            <p:nvPr/>
          </p:nvSpPr>
          <p:spPr>
            <a:xfrm>
              <a:off x="1775524" y="5718919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15730"/>
                  </a:moveTo>
                  <a:lnTo>
                    <a:pt x="26361" y="0"/>
                  </a:lnTo>
                  <a:lnTo>
                    <a:pt x="0" y="24937"/>
                  </a:lnTo>
                  <a:lnTo>
                    <a:pt x="0" y="38698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3" name="object 1753"/>
            <p:cNvSpPr/>
            <p:nvPr/>
          </p:nvSpPr>
          <p:spPr>
            <a:xfrm>
              <a:off x="1775524" y="570366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59"/>
                  </a:moveTo>
                  <a:lnTo>
                    <a:pt x="26361" y="0"/>
                  </a:lnTo>
                  <a:lnTo>
                    <a:pt x="0" y="26880"/>
                  </a:lnTo>
                  <a:lnTo>
                    <a:pt x="0" y="40196"/>
                  </a:lnTo>
                  <a:lnTo>
                    <a:pt x="26361" y="15259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4" name="object 1754"/>
            <p:cNvSpPr/>
            <p:nvPr/>
          </p:nvSpPr>
          <p:spPr>
            <a:xfrm>
              <a:off x="1775524" y="5688897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777"/>
                  </a:moveTo>
                  <a:lnTo>
                    <a:pt x="26361" y="0"/>
                  </a:lnTo>
                  <a:lnTo>
                    <a:pt x="0" y="28737"/>
                  </a:lnTo>
                  <a:lnTo>
                    <a:pt x="0" y="41645"/>
                  </a:lnTo>
                  <a:lnTo>
                    <a:pt x="26361" y="14777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5" name="object 1755"/>
            <p:cNvSpPr/>
            <p:nvPr/>
          </p:nvSpPr>
          <p:spPr>
            <a:xfrm>
              <a:off x="1775524" y="5674615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8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6" name="object 1756"/>
            <p:cNvSpPr/>
            <p:nvPr/>
          </p:nvSpPr>
          <p:spPr>
            <a:xfrm>
              <a:off x="1775524" y="5660957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7"/>
                  </a:moveTo>
                  <a:lnTo>
                    <a:pt x="26361" y="0"/>
                  </a:lnTo>
                  <a:lnTo>
                    <a:pt x="0" y="32254"/>
                  </a:lnTo>
                  <a:lnTo>
                    <a:pt x="0" y="44197"/>
                  </a:lnTo>
                  <a:lnTo>
                    <a:pt x="26361" y="1365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7" name="object 1757"/>
            <p:cNvSpPr/>
            <p:nvPr/>
          </p:nvSpPr>
          <p:spPr>
            <a:xfrm>
              <a:off x="1775524" y="5648265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80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48"/>
                  </a:lnTo>
                  <a:lnTo>
                    <a:pt x="26361" y="1268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8" name="object 1758"/>
            <p:cNvSpPr/>
            <p:nvPr/>
          </p:nvSpPr>
          <p:spPr>
            <a:xfrm>
              <a:off x="1775524" y="5636974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9" name="object 1759"/>
            <p:cNvSpPr/>
            <p:nvPr/>
          </p:nvSpPr>
          <p:spPr>
            <a:xfrm>
              <a:off x="1755660" y="5632157"/>
              <a:ext cx="339090" cy="40640"/>
            </a:xfrm>
            <a:custGeom>
              <a:avLst/>
              <a:gdLst/>
              <a:ahLst/>
              <a:cxnLst/>
              <a:rect l="l" t="t" r="r" b="b"/>
              <a:pathLst>
                <a:path w="339089" h="40639">
                  <a:moveTo>
                    <a:pt x="19850" y="35890"/>
                  </a:moveTo>
                  <a:lnTo>
                    <a:pt x="0" y="38"/>
                  </a:lnTo>
                  <a:lnTo>
                    <a:pt x="19850" y="35928"/>
                  </a:lnTo>
                  <a:close/>
                </a:path>
                <a:path w="339089" h="40639">
                  <a:moveTo>
                    <a:pt x="46215" y="0"/>
                  </a:moveTo>
                  <a:lnTo>
                    <a:pt x="19862" y="35890"/>
                  </a:lnTo>
                  <a:lnTo>
                    <a:pt x="19862" y="40106"/>
                  </a:lnTo>
                  <a:lnTo>
                    <a:pt x="46215" y="4813"/>
                  </a:lnTo>
                  <a:lnTo>
                    <a:pt x="46215" y="38"/>
                  </a:lnTo>
                  <a:close/>
                </a:path>
                <a:path w="339089" h="4063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0" name="object 1760"/>
            <p:cNvSpPr/>
            <p:nvPr/>
          </p:nvSpPr>
          <p:spPr>
            <a:xfrm>
              <a:off x="2170782" y="614304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599"/>
                  </a:moveTo>
                  <a:lnTo>
                    <a:pt x="2961240" y="359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1" name="object 1761"/>
            <p:cNvSpPr/>
            <p:nvPr/>
          </p:nvSpPr>
          <p:spPr>
            <a:xfrm>
              <a:off x="2170782" y="613285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2" name="object 1762"/>
            <p:cNvSpPr/>
            <p:nvPr/>
          </p:nvSpPr>
          <p:spPr>
            <a:xfrm>
              <a:off x="2170782" y="612125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3" name="object 1763"/>
            <p:cNvSpPr/>
            <p:nvPr/>
          </p:nvSpPr>
          <p:spPr>
            <a:xfrm>
              <a:off x="2170782" y="610852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4" name="object 1764"/>
            <p:cNvSpPr/>
            <p:nvPr/>
          </p:nvSpPr>
          <p:spPr>
            <a:xfrm>
              <a:off x="2170782" y="609606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5" name="object 1765"/>
            <p:cNvSpPr/>
            <p:nvPr/>
          </p:nvSpPr>
          <p:spPr>
            <a:xfrm>
              <a:off x="2170782" y="608447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6" name="object 1766"/>
            <p:cNvSpPr/>
            <p:nvPr/>
          </p:nvSpPr>
          <p:spPr>
            <a:xfrm>
              <a:off x="2170782" y="607427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7" name="object 1767"/>
            <p:cNvSpPr/>
            <p:nvPr/>
          </p:nvSpPr>
          <p:spPr>
            <a:xfrm>
              <a:off x="2170782" y="606546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8" name="object 1768"/>
            <p:cNvSpPr/>
            <p:nvPr/>
          </p:nvSpPr>
          <p:spPr>
            <a:xfrm>
              <a:off x="2170782" y="605745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9" name="object 1769"/>
            <p:cNvSpPr/>
            <p:nvPr/>
          </p:nvSpPr>
          <p:spPr>
            <a:xfrm>
              <a:off x="2170782" y="604967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0" name="object 1770"/>
            <p:cNvSpPr/>
            <p:nvPr/>
          </p:nvSpPr>
          <p:spPr>
            <a:xfrm>
              <a:off x="2170782" y="604280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1" name="object 1771"/>
            <p:cNvSpPr/>
            <p:nvPr/>
          </p:nvSpPr>
          <p:spPr>
            <a:xfrm>
              <a:off x="2170782" y="603582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2" name="object 1772"/>
            <p:cNvSpPr/>
            <p:nvPr/>
          </p:nvSpPr>
          <p:spPr>
            <a:xfrm>
              <a:off x="2170782" y="6028494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31"/>
                  </a:moveTo>
                  <a:lnTo>
                    <a:pt x="2961240" y="73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3" name="object 1773"/>
            <p:cNvSpPr/>
            <p:nvPr/>
          </p:nvSpPr>
          <p:spPr>
            <a:xfrm>
              <a:off x="2170782" y="60207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4" name="object 1774"/>
            <p:cNvSpPr/>
            <p:nvPr/>
          </p:nvSpPr>
          <p:spPr>
            <a:xfrm>
              <a:off x="2170782" y="601287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5" name="object 1775"/>
            <p:cNvSpPr/>
            <p:nvPr/>
          </p:nvSpPr>
          <p:spPr>
            <a:xfrm>
              <a:off x="2170782" y="599937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6" name="object 1776"/>
            <p:cNvSpPr/>
            <p:nvPr/>
          </p:nvSpPr>
          <p:spPr>
            <a:xfrm>
              <a:off x="2170782" y="5968891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7" name="object 1777"/>
            <p:cNvSpPr/>
            <p:nvPr/>
          </p:nvSpPr>
          <p:spPr>
            <a:xfrm>
              <a:off x="2170782" y="595965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8" name="object 1778"/>
            <p:cNvSpPr/>
            <p:nvPr/>
          </p:nvSpPr>
          <p:spPr>
            <a:xfrm>
              <a:off x="2170782" y="595135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9" name="object 1779"/>
            <p:cNvSpPr/>
            <p:nvPr/>
          </p:nvSpPr>
          <p:spPr>
            <a:xfrm>
              <a:off x="2170782" y="594355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0" name="object 1780"/>
            <p:cNvSpPr/>
            <p:nvPr/>
          </p:nvSpPr>
          <p:spPr>
            <a:xfrm>
              <a:off x="2170782" y="593775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1" name="object 1781"/>
            <p:cNvSpPr/>
            <p:nvPr/>
          </p:nvSpPr>
          <p:spPr>
            <a:xfrm>
              <a:off x="2170782" y="59319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2" name="object 1782"/>
            <p:cNvSpPr/>
            <p:nvPr/>
          </p:nvSpPr>
          <p:spPr>
            <a:xfrm>
              <a:off x="2170782" y="592603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3" name="object 1783"/>
            <p:cNvSpPr/>
            <p:nvPr/>
          </p:nvSpPr>
          <p:spPr>
            <a:xfrm>
              <a:off x="2170782" y="592015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3"/>
                  </a:moveTo>
                  <a:lnTo>
                    <a:pt x="2961240" y="5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4" name="object 1784"/>
            <p:cNvSpPr/>
            <p:nvPr/>
          </p:nvSpPr>
          <p:spPr>
            <a:xfrm>
              <a:off x="2170782" y="591433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5" name="object 1785"/>
            <p:cNvSpPr/>
            <p:nvPr/>
          </p:nvSpPr>
          <p:spPr>
            <a:xfrm>
              <a:off x="2170782" y="590855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6" name="object 1786"/>
            <p:cNvSpPr/>
            <p:nvPr/>
          </p:nvSpPr>
          <p:spPr>
            <a:xfrm>
              <a:off x="2170782" y="59027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7" name="object 1787"/>
            <p:cNvSpPr/>
            <p:nvPr/>
          </p:nvSpPr>
          <p:spPr>
            <a:xfrm>
              <a:off x="2170782" y="589684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8" name="object 1788"/>
            <p:cNvSpPr/>
            <p:nvPr/>
          </p:nvSpPr>
          <p:spPr>
            <a:xfrm>
              <a:off x="2170782" y="589002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9" name="object 1789"/>
            <p:cNvSpPr/>
            <p:nvPr/>
          </p:nvSpPr>
          <p:spPr>
            <a:xfrm>
              <a:off x="2170782" y="588324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0" name="object 1790"/>
            <p:cNvSpPr/>
            <p:nvPr/>
          </p:nvSpPr>
          <p:spPr>
            <a:xfrm>
              <a:off x="2170782" y="587650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1" name="object 1791"/>
            <p:cNvSpPr/>
            <p:nvPr/>
          </p:nvSpPr>
          <p:spPr>
            <a:xfrm>
              <a:off x="2170782" y="586821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2" name="object 1792"/>
            <p:cNvSpPr/>
            <p:nvPr/>
          </p:nvSpPr>
          <p:spPr>
            <a:xfrm>
              <a:off x="2170782" y="585966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3" name="object 1793"/>
            <p:cNvSpPr/>
            <p:nvPr/>
          </p:nvSpPr>
          <p:spPr>
            <a:xfrm>
              <a:off x="2170782" y="585070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4" name="object 1794"/>
            <p:cNvSpPr/>
            <p:nvPr/>
          </p:nvSpPr>
          <p:spPr>
            <a:xfrm>
              <a:off x="2170782" y="584016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5" name="object 1795"/>
            <p:cNvSpPr/>
            <p:nvPr/>
          </p:nvSpPr>
          <p:spPr>
            <a:xfrm>
              <a:off x="2170782" y="582957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6" name="object 1796"/>
            <p:cNvSpPr/>
            <p:nvPr/>
          </p:nvSpPr>
          <p:spPr>
            <a:xfrm>
              <a:off x="2170782" y="581784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7" name="object 1797"/>
            <p:cNvSpPr/>
            <p:nvPr/>
          </p:nvSpPr>
          <p:spPr>
            <a:xfrm>
              <a:off x="2170782" y="58060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8" name="object 1798"/>
            <p:cNvSpPr/>
            <p:nvPr/>
          </p:nvSpPr>
          <p:spPr>
            <a:xfrm>
              <a:off x="2170782" y="579394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9" name="object 1799"/>
            <p:cNvSpPr/>
            <p:nvPr/>
          </p:nvSpPr>
          <p:spPr>
            <a:xfrm>
              <a:off x="2170782" y="578173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0" name="object 1800"/>
            <p:cNvSpPr/>
            <p:nvPr/>
          </p:nvSpPr>
          <p:spPr>
            <a:xfrm>
              <a:off x="2170782" y="576957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1" name="object 1801"/>
            <p:cNvSpPr/>
            <p:nvPr/>
          </p:nvSpPr>
          <p:spPr>
            <a:xfrm>
              <a:off x="2170782" y="575713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2" name="object 1802"/>
            <p:cNvSpPr/>
            <p:nvPr/>
          </p:nvSpPr>
          <p:spPr>
            <a:xfrm>
              <a:off x="2170782" y="574448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3" name="object 1803"/>
            <p:cNvSpPr/>
            <p:nvPr/>
          </p:nvSpPr>
          <p:spPr>
            <a:xfrm>
              <a:off x="2170782" y="573158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4" name="object 1804"/>
            <p:cNvSpPr/>
            <p:nvPr/>
          </p:nvSpPr>
          <p:spPr>
            <a:xfrm>
              <a:off x="2170782" y="571816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5" name="object 1805"/>
            <p:cNvSpPr/>
            <p:nvPr/>
          </p:nvSpPr>
          <p:spPr>
            <a:xfrm>
              <a:off x="2170782" y="570360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6" name="object 1806"/>
            <p:cNvSpPr/>
            <p:nvPr/>
          </p:nvSpPr>
          <p:spPr>
            <a:xfrm>
              <a:off x="2170782" y="5686431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7" name="object 1807"/>
            <p:cNvSpPr/>
            <p:nvPr/>
          </p:nvSpPr>
          <p:spPr>
            <a:xfrm>
              <a:off x="2170773" y="563215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10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8" name="object 1808"/>
            <p:cNvSpPr/>
            <p:nvPr/>
          </p:nvSpPr>
          <p:spPr>
            <a:xfrm>
              <a:off x="1651000" y="5632151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9" name="object 1809"/>
            <p:cNvSpPr/>
            <p:nvPr/>
          </p:nvSpPr>
          <p:spPr>
            <a:xfrm>
              <a:off x="1651000" y="5632367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0" name="object 1810"/>
            <p:cNvSpPr/>
            <p:nvPr/>
          </p:nvSpPr>
          <p:spPr>
            <a:xfrm>
              <a:off x="1651000" y="5633498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1" name="object 1811"/>
            <p:cNvSpPr/>
            <p:nvPr/>
          </p:nvSpPr>
          <p:spPr>
            <a:xfrm>
              <a:off x="1651000" y="5635430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2" name="object 1812"/>
            <p:cNvSpPr/>
            <p:nvPr/>
          </p:nvSpPr>
          <p:spPr>
            <a:xfrm>
              <a:off x="1651000" y="563799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3" name="object 1813"/>
            <p:cNvSpPr/>
            <p:nvPr/>
          </p:nvSpPr>
          <p:spPr>
            <a:xfrm>
              <a:off x="1651000" y="564118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4" name="object 1814"/>
            <p:cNvSpPr/>
            <p:nvPr/>
          </p:nvSpPr>
          <p:spPr>
            <a:xfrm>
              <a:off x="1651000" y="5644959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5" name="object 1815"/>
            <p:cNvSpPr/>
            <p:nvPr/>
          </p:nvSpPr>
          <p:spPr>
            <a:xfrm>
              <a:off x="1651000" y="5649291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6" name="object 1816"/>
            <p:cNvSpPr/>
            <p:nvPr/>
          </p:nvSpPr>
          <p:spPr>
            <a:xfrm>
              <a:off x="1651000" y="5654221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7" name="object 1817"/>
            <p:cNvSpPr/>
            <p:nvPr/>
          </p:nvSpPr>
          <p:spPr>
            <a:xfrm>
              <a:off x="1651000" y="565976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8" name="object 1818"/>
            <p:cNvSpPr/>
            <p:nvPr/>
          </p:nvSpPr>
          <p:spPr>
            <a:xfrm>
              <a:off x="1651000" y="566603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9" name="object 1819"/>
            <p:cNvSpPr/>
            <p:nvPr/>
          </p:nvSpPr>
          <p:spPr>
            <a:xfrm>
              <a:off x="1651000" y="567301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0" name="object 1820"/>
            <p:cNvSpPr/>
            <p:nvPr/>
          </p:nvSpPr>
          <p:spPr>
            <a:xfrm>
              <a:off x="1651000" y="568098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1" name="object 1821"/>
            <p:cNvSpPr/>
            <p:nvPr/>
          </p:nvSpPr>
          <p:spPr>
            <a:xfrm>
              <a:off x="1651000" y="569001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2" name="object 1822"/>
            <p:cNvSpPr/>
            <p:nvPr/>
          </p:nvSpPr>
          <p:spPr>
            <a:xfrm>
              <a:off x="1651000" y="570020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3" name="object 1823"/>
            <p:cNvSpPr/>
            <p:nvPr/>
          </p:nvSpPr>
          <p:spPr>
            <a:xfrm>
              <a:off x="1651000" y="571180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4" name="object 1824"/>
            <p:cNvSpPr/>
            <p:nvPr/>
          </p:nvSpPr>
          <p:spPr>
            <a:xfrm>
              <a:off x="1651000" y="57245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5" name="object 1825"/>
            <p:cNvSpPr/>
            <p:nvPr/>
          </p:nvSpPr>
          <p:spPr>
            <a:xfrm>
              <a:off x="1651000" y="573701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6" name="object 1826"/>
            <p:cNvSpPr/>
            <p:nvPr/>
          </p:nvSpPr>
          <p:spPr>
            <a:xfrm>
              <a:off x="1651000" y="574860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7" name="object 1827"/>
            <p:cNvSpPr/>
            <p:nvPr/>
          </p:nvSpPr>
          <p:spPr>
            <a:xfrm>
              <a:off x="1651000" y="575881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8" name="object 1828"/>
            <p:cNvSpPr/>
            <p:nvPr/>
          </p:nvSpPr>
          <p:spPr>
            <a:xfrm>
              <a:off x="1651000" y="576760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9" name="object 1829"/>
            <p:cNvSpPr/>
            <p:nvPr/>
          </p:nvSpPr>
          <p:spPr>
            <a:xfrm>
              <a:off x="1651000" y="577562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0" name="object 1830"/>
            <p:cNvSpPr/>
            <p:nvPr/>
          </p:nvSpPr>
          <p:spPr>
            <a:xfrm>
              <a:off x="1651000" y="578340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1" name="object 1831"/>
            <p:cNvSpPr/>
            <p:nvPr/>
          </p:nvSpPr>
          <p:spPr>
            <a:xfrm>
              <a:off x="1651000" y="579027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2" name="object 1832"/>
            <p:cNvSpPr/>
            <p:nvPr/>
          </p:nvSpPr>
          <p:spPr>
            <a:xfrm>
              <a:off x="1651000" y="579726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3" name="object 1833"/>
            <p:cNvSpPr/>
            <p:nvPr/>
          </p:nvSpPr>
          <p:spPr>
            <a:xfrm>
              <a:off x="1651000" y="580458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4" name="object 1834"/>
            <p:cNvSpPr/>
            <p:nvPr/>
          </p:nvSpPr>
          <p:spPr>
            <a:xfrm>
              <a:off x="1651000" y="581233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5" name="object 1835"/>
            <p:cNvSpPr/>
            <p:nvPr/>
          </p:nvSpPr>
          <p:spPr>
            <a:xfrm>
              <a:off x="1651000" y="582019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6" name="object 1836"/>
            <p:cNvSpPr/>
            <p:nvPr/>
          </p:nvSpPr>
          <p:spPr>
            <a:xfrm>
              <a:off x="1651000" y="5833703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7" name="object 1837"/>
            <p:cNvSpPr/>
            <p:nvPr/>
          </p:nvSpPr>
          <p:spPr>
            <a:xfrm>
              <a:off x="1651000" y="586418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8" name="object 1838"/>
            <p:cNvSpPr/>
            <p:nvPr/>
          </p:nvSpPr>
          <p:spPr>
            <a:xfrm>
              <a:off x="1651000" y="587340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9" name="object 1839"/>
            <p:cNvSpPr/>
            <p:nvPr/>
          </p:nvSpPr>
          <p:spPr>
            <a:xfrm>
              <a:off x="1651000" y="588171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0" name="object 1840"/>
            <p:cNvSpPr/>
            <p:nvPr/>
          </p:nvSpPr>
          <p:spPr>
            <a:xfrm>
              <a:off x="1651000" y="58895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1" name="object 1841"/>
            <p:cNvSpPr/>
            <p:nvPr/>
          </p:nvSpPr>
          <p:spPr>
            <a:xfrm>
              <a:off x="1651000" y="58953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2" name="object 1842"/>
            <p:cNvSpPr/>
            <p:nvPr/>
          </p:nvSpPr>
          <p:spPr>
            <a:xfrm>
              <a:off x="1651000" y="59011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3" name="object 1843"/>
            <p:cNvSpPr/>
            <p:nvPr/>
          </p:nvSpPr>
          <p:spPr>
            <a:xfrm>
              <a:off x="1651005" y="590704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4" name="object 1844"/>
            <p:cNvSpPr/>
            <p:nvPr/>
          </p:nvSpPr>
          <p:spPr>
            <a:xfrm>
              <a:off x="1651000" y="59129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5" name="object 1845"/>
            <p:cNvSpPr/>
            <p:nvPr/>
          </p:nvSpPr>
          <p:spPr>
            <a:xfrm>
              <a:off x="1651000" y="591874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6" name="object 1846"/>
            <p:cNvSpPr/>
            <p:nvPr/>
          </p:nvSpPr>
          <p:spPr>
            <a:xfrm>
              <a:off x="1651000" y="59245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7" name="object 1847"/>
            <p:cNvSpPr/>
            <p:nvPr/>
          </p:nvSpPr>
          <p:spPr>
            <a:xfrm>
              <a:off x="1651000" y="59302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8" name="object 1848"/>
            <p:cNvSpPr/>
            <p:nvPr/>
          </p:nvSpPr>
          <p:spPr>
            <a:xfrm>
              <a:off x="1651000" y="593623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9" name="object 1849"/>
            <p:cNvSpPr/>
            <p:nvPr/>
          </p:nvSpPr>
          <p:spPr>
            <a:xfrm>
              <a:off x="1651000" y="594304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0" name="object 1850"/>
            <p:cNvSpPr/>
            <p:nvPr/>
          </p:nvSpPr>
          <p:spPr>
            <a:xfrm>
              <a:off x="1651000" y="594983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1" name="object 1851"/>
            <p:cNvSpPr/>
            <p:nvPr/>
          </p:nvSpPr>
          <p:spPr>
            <a:xfrm>
              <a:off x="1651000" y="595656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2" name="object 1852"/>
            <p:cNvSpPr/>
            <p:nvPr/>
          </p:nvSpPr>
          <p:spPr>
            <a:xfrm>
              <a:off x="1651000" y="596486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3" name="object 1853"/>
            <p:cNvSpPr/>
            <p:nvPr/>
          </p:nvSpPr>
          <p:spPr>
            <a:xfrm>
              <a:off x="1651000" y="597341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4" name="object 1854"/>
            <p:cNvSpPr/>
            <p:nvPr/>
          </p:nvSpPr>
          <p:spPr>
            <a:xfrm>
              <a:off x="1651000" y="598237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5" name="object 1855"/>
            <p:cNvSpPr/>
            <p:nvPr/>
          </p:nvSpPr>
          <p:spPr>
            <a:xfrm>
              <a:off x="1651000" y="599290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6" name="object 1856"/>
            <p:cNvSpPr/>
            <p:nvPr/>
          </p:nvSpPr>
          <p:spPr>
            <a:xfrm>
              <a:off x="1651000" y="600350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7" name="object 1857"/>
            <p:cNvSpPr/>
            <p:nvPr/>
          </p:nvSpPr>
          <p:spPr>
            <a:xfrm>
              <a:off x="1651000" y="60152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8" name="object 1858"/>
            <p:cNvSpPr/>
            <p:nvPr/>
          </p:nvSpPr>
          <p:spPr>
            <a:xfrm>
              <a:off x="1651000" y="60270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9" name="object 1859"/>
            <p:cNvSpPr/>
            <p:nvPr/>
          </p:nvSpPr>
          <p:spPr>
            <a:xfrm>
              <a:off x="1651000" y="603912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0" name="object 1860"/>
            <p:cNvSpPr/>
            <p:nvPr/>
          </p:nvSpPr>
          <p:spPr>
            <a:xfrm>
              <a:off x="1651000" y="605133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1" name="object 1861"/>
            <p:cNvSpPr/>
            <p:nvPr/>
          </p:nvSpPr>
          <p:spPr>
            <a:xfrm>
              <a:off x="1651000" y="606348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2" name="object 1862"/>
            <p:cNvSpPr/>
            <p:nvPr/>
          </p:nvSpPr>
          <p:spPr>
            <a:xfrm>
              <a:off x="1651000" y="60759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3" name="object 1863"/>
            <p:cNvSpPr/>
            <p:nvPr/>
          </p:nvSpPr>
          <p:spPr>
            <a:xfrm>
              <a:off x="1651000" y="608859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4" name="object 1864"/>
            <p:cNvSpPr/>
            <p:nvPr/>
          </p:nvSpPr>
          <p:spPr>
            <a:xfrm>
              <a:off x="1651000" y="610148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5" name="object 1865"/>
            <p:cNvSpPr/>
            <p:nvPr/>
          </p:nvSpPr>
          <p:spPr>
            <a:xfrm>
              <a:off x="1651000" y="6114905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6" name="object 1866"/>
            <p:cNvSpPr/>
            <p:nvPr/>
          </p:nvSpPr>
          <p:spPr>
            <a:xfrm>
              <a:off x="1651000" y="6129466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7" name="object 1867"/>
            <p:cNvSpPr/>
            <p:nvPr/>
          </p:nvSpPr>
          <p:spPr>
            <a:xfrm>
              <a:off x="1651005" y="6146647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8" name="object 1868"/>
            <p:cNvSpPr/>
            <p:nvPr/>
          </p:nvSpPr>
          <p:spPr>
            <a:xfrm>
              <a:off x="1763036" y="5645475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12479" y="22576"/>
                  </a:moveTo>
                  <a:lnTo>
                    <a:pt x="0" y="0"/>
                  </a:lnTo>
                  <a:lnTo>
                    <a:pt x="12479" y="2257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9" name="object 1869"/>
            <p:cNvSpPr/>
            <p:nvPr/>
          </p:nvSpPr>
          <p:spPr>
            <a:xfrm>
              <a:off x="1755668" y="563215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037"/>
                  </a:moveTo>
                  <a:lnTo>
                    <a:pt x="19847" y="35893"/>
                  </a:lnTo>
                  <a:lnTo>
                    <a:pt x="0" y="0"/>
                  </a:lnTo>
                  <a:lnTo>
                    <a:pt x="0" y="1296"/>
                  </a:lnTo>
                  <a:lnTo>
                    <a:pt x="19847" y="3703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0" name="object 1870"/>
            <p:cNvSpPr/>
            <p:nvPr/>
          </p:nvSpPr>
          <p:spPr>
            <a:xfrm>
              <a:off x="1755668" y="5633455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1" name="object 1871"/>
            <p:cNvSpPr/>
            <p:nvPr/>
          </p:nvSpPr>
          <p:spPr>
            <a:xfrm>
              <a:off x="1755668" y="5637084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492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2" name="object 1872"/>
            <p:cNvSpPr/>
            <p:nvPr/>
          </p:nvSpPr>
          <p:spPr>
            <a:xfrm>
              <a:off x="1755668" y="5643040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3" name="object 1873"/>
            <p:cNvSpPr/>
            <p:nvPr/>
          </p:nvSpPr>
          <p:spPr>
            <a:xfrm>
              <a:off x="1755668" y="565149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454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4" name="object 1874"/>
            <p:cNvSpPr/>
            <p:nvPr/>
          </p:nvSpPr>
          <p:spPr>
            <a:xfrm>
              <a:off x="1755668" y="5662929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60"/>
                  </a:moveTo>
                  <a:lnTo>
                    <a:pt x="19847" y="32031"/>
                  </a:lnTo>
                  <a:lnTo>
                    <a:pt x="0" y="0"/>
                  </a:lnTo>
                  <a:lnTo>
                    <a:pt x="0" y="15374"/>
                  </a:lnTo>
                  <a:lnTo>
                    <a:pt x="19847" y="4546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5" name="object 1875"/>
            <p:cNvSpPr/>
            <p:nvPr/>
          </p:nvSpPr>
          <p:spPr>
            <a:xfrm>
              <a:off x="1755668" y="5678309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3"/>
                  </a:lnTo>
                  <a:lnTo>
                    <a:pt x="0" y="0"/>
                  </a:lnTo>
                  <a:lnTo>
                    <a:pt x="0" y="20989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6" name="object 1876"/>
            <p:cNvSpPr/>
            <p:nvPr/>
          </p:nvSpPr>
          <p:spPr>
            <a:xfrm>
              <a:off x="1755668" y="5699303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4">
                  <a:moveTo>
                    <a:pt x="19847" y="55892"/>
                  </a:moveTo>
                  <a:lnTo>
                    <a:pt x="19847" y="27432"/>
                  </a:lnTo>
                  <a:lnTo>
                    <a:pt x="0" y="0"/>
                  </a:lnTo>
                  <a:lnTo>
                    <a:pt x="0" y="32578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7" name="object 1877"/>
            <p:cNvSpPr/>
            <p:nvPr/>
          </p:nvSpPr>
          <p:spPr>
            <a:xfrm>
              <a:off x="1755668" y="5731882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55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49"/>
                  </a:lnTo>
                  <a:lnTo>
                    <a:pt x="19847" y="15555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8" name="object 1878"/>
            <p:cNvSpPr/>
            <p:nvPr/>
          </p:nvSpPr>
          <p:spPr>
            <a:xfrm>
              <a:off x="1755668" y="5883226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44775"/>
                  </a:moveTo>
                  <a:lnTo>
                    <a:pt x="19847" y="4206"/>
                  </a:lnTo>
                  <a:lnTo>
                    <a:pt x="0" y="0"/>
                  </a:lnTo>
                  <a:lnTo>
                    <a:pt x="0" y="46440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9" name="object 1879"/>
            <p:cNvSpPr/>
            <p:nvPr/>
          </p:nvSpPr>
          <p:spPr>
            <a:xfrm>
              <a:off x="1755668" y="592801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70"/>
                  </a:moveTo>
                  <a:lnTo>
                    <a:pt x="19847" y="0"/>
                  </a:lnTo>
                  <a:lnTo>
                    <a:pt x="0" y="1652"/>
                  </a:lnTo>
                  <a:lnTo>
                    <a:pt x="0" y="36643"/>
                  </a:lnTo>
                  <a:lnTo>
                    <a:pt x="19847" y="3057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0" name="object 1880"/>
            <p:cNvSpPr/>
            <p:nvPr/>
          </p:nvSpPr>
          <p:spPr>
            <a:xfrm>
              <a:off x="1755668" y="5958587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4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703"/>
                  </a:lnTo>
                  <a:lnTo>
                    <a:pt x="19847" y="25894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1" name="object 1881"/>
            <p:cNvSpPr/>
            <p:nvPr/>
          </p:nvSpPr>
          <p:spPr>
            <a:xfrm>
              <a:off x="1755668" y="598448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09"/>
                  </a:lnTo>
                  <a:lnTo>
                    <a:pt x="0" y="36300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2" name="object 1882"/>
            <p:cNvSpPr/>
            <p:nvPr/>
          </p:nvSpPr>
          <p:spPr>
            <a:xfrm>
              <a:off x="1755668" y="600762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21193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419"/>
                  </a:lnTo>
                  <a:lnTo>
                    <a:pt x="19847" y="2119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3" name="object 1883"/>
            <p:cNvSpPr/>
            <p:nvPr/>
          </p:nvSpPr>
          <p:spPr>
            <a:xfrm>
              <a:off x="1755668" y="6028813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41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4" name="object 1884"/>
            <p:cNvSpPr/>
            <p:nvPr/>
          </p:nvSpPr>
          <p:spPr>
            <a:xfrm>
              <a:off x="1755668" y="604856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14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91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5" name="object 1885"/>
            <p:cNvSpPr/>
            <p:nvPr/>
          </p:nvSpPr>
          <p:spPr>
            <a:xfrm>
              <a:off x="1755668" y="6067192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17584"/>
                  </a:moveTo>
                  <a:lnTo>
                    <a:pt x="19847" y="0"/>
                  </a:lnTo>
                  <a:lnTo>
                    <a:pt x="0" y="21763"/>
                  </a:lnTo>
                  <a:lnTo>
                    <a:pt x="0" y="41902"/>
                  </a:lnTo>
                  <a:lnTo>
                    <a:pt x="19847" y="17584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6" name="object 1886"/>
            <p:cNvSpPr/>
            <p:nvPr/>
          </p:nvSpPr>
          <p:spPr>
            <a:xfrm>
              <a:off x="1755668" y="608477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31"/>
                  </a:moveTo>
                  <a:lnTo>
                    <a:pt x="19847" y="0"/>
                  </a:lnTo>
                  <a:lnTo>
                    <a:pt x="0" y="24317"/>
                  </a:lnTo>
                  <a:lnTo>
                    <a:pt x="0" y="43351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7" name="object 1887"/>
            <p:cNvSpPr/>
            <p:nvPr/>
          </p:nvSpPr>
          <p:spPr>
            <a:xfrm>
              <a:off x="1755668" y="6101402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41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4"/>
                  </a:lnTo>
                  <a:lnTo>
                    <a:pt x="19847" y="1574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8" name="object 1888"/>
            <p:cNvSpPr/>
            <p:nvPr/>
          </p:nvSpPr>
          <p:spPr>
            <a:xfrm>
              <a:off x="1755668" y="6117137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87"/>
                  </a:moveTo>
                  <a:lnTo>
                    <a:pt x="19847" y="0"/>
                  </a:lnTo>
                  <a:lnTo>
                    <a:pt x="0" y="28995"/>
                  </a:lnTo>
                  <a:lnTo>
                    <a:pt x="0" y="45792"/>
                  </a:lnTo>
                  <a:lnTo>
                    <a:pt x="19847" y="1468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9" name="object 1889"/>
            <p:cNvSpPr/>
            <p:nvPr/>
          </p:nvSpPr>
          <p:spPr>
            <a:xfrm>
              <a:off x="1755668" y="613182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66"/>
                  </a:moveTo>
                  <a:lnTo>
                    <a:pt x="19847" y="0"/>
                  </a:lnTo>
                  <a:lnTo>
                    <a:pt x="0" y="31104"/>
                  </a:lnTo>
                  <a:lnTo>
                    <a:pt x="0" y="46401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0" name="object 1890"/>
            <p:cNvSpPr/>
            <p:nvPr/>
          </p:nvSpPr>
          <p:spPr>
            <a:xfrm>
              <a:off x="1755668" y="614518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35"/>
                  </a:lnTo>
                  <a:lnTo>
                    <a:pt x="0" y="46186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1" name="object 1891"/>
            <p:cNvSpPr/>
            <p:nvPr/>
          </p:nvSpPr>
          <p:spPr>
            <a:xfrm>
              <a:off x="1755668" y="615667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801"/>
                  </a:moveTo>
                  <a:lnTo>
                    <a:pt x="19847" y="0"/>
                  </a:lnTo>
                  <a:lnTo>
                    <a:pt x="0" y="34700"/>
                  </a:lnTo>
                  <a:lnTo>
                    <a:pt x="0" y="43632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2" name="object 1892"/>
            <p:cNvSpPr/>
            <p:nvPr/>
          </p:nvSpPr>
          <p:spPr>
            <a:xfrm>
              <a:off x="1755660" y="563215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333"/>
                  </a:moveTo>
                  <a:lnTo>
                    <a:pt x="0" y="568159"/>
                  </a:lnTo>
                  <a:lnTo>
                    <a:pt x="0" y="568782"/>
                  </a:lnTo>
                  <a:lnTo>
                    <a:pt x="19850" y="532879"/>
                  </a:lnTo>
                  <a:lnTo>
                    <a:pt x="19850" y="532333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3" name="object 1893"/>
            <p:cNvSpPr/>
            <p:nvPr/>
          </p:nvSpPr>
          <p:spPr>
            <a:xfrm>
              <a:off x="1775524" y="5736080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5">
                  <a:moveTo>
                    <a:pt x="26361" y="141630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34"/>
                  </a:lnTo>
                  <a:lnTo>
                    <a:pt x="26361" y="14163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4" name="object 1894"/>
            <p:cNvSpPr/>
            <p:nvPr/>
          </p:nvSpPr>
          <p:spPr>
            <a:xfrm>
              <a:off x="1775524" y="5877713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4">
                  <a:moveTo>
                    <a:pt x="26361" y="323217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303"/>
                  </a:lnTo>
                  <a:lnTo>
                    <a:pt x="26361" y="323217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5" name="object 1895"/>
            <p:cNvSpPr/>
            <p:nvPr/>
          </p:nvSpPr>
          <p:spPr>
            <a:xfrm>
              <a:off x="1801888" y="5632157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5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5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6" name="object 1896"/>
            <p:cNvSpPr/>
            <p:nvPr/>
          </p:nvSpPr>
          <p:spPr>
            <a:xfrm>
              <a:off x="1801888" y="5632373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30"/>
                  </a:lnTo>
                  <a:lnTo>
                    <a:pt x="292798" y="1130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30"/>
                  </a:lnTo>
                  <a:lnTo>
                    <a:pt x="3330130" y="11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7" name="object 1897"/>
            <p:cNvSpPr/>
            <p:nvPr/>
          </p:nvSpPr>
          <p:spPr>
            <a:xfrm>
              <a:off x="1801888" y="5633503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39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39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8" name="object 1898"/>
            <p:cNvSpPr/>
            <p:nvPr/>
          </p:nvSpPr>
          <p:spPr>
            <a:xfrm>
              <a:off x="1801888" y="5635433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9" name="object 1899"/>
            <p:cNvSpPr/>
            <p:nvPr/>
          </p:nvSpPr>
          <p:spPr>
            <a:xfrm>
              <a:off x="1801888" y="5637999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10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10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0" name="object 1900"/>
            <p:cNvSpPr/>
            <p:nvPr/>
          </p:nvSpPr>
          <p:spPr>
            <a:xfrm>
              <a:off x="1801888" y="5641187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10">
                  <a:moveTo>
                    <a:pt x="292798" y="0"/>
                  </a:moveTo>
                  <a:lnTo>
                    <a:pt x="0" y="0"/>
                  </a:lnTo>
                  <a:lnTo>
                    <a:pt x="0" y="3784"/>
                  </a:lnTo>
                  <a:lnTo>
                    <a:pt x="292798" y="3784"/>
                  </a:lnTo>
                  <a:lnTo>
                    <a:pt x="292798" y="0"/>
                  </a:lnTo>
                  <a:close/>
                </a:path>
                <a:path w="3330575" h="3810">
                  <a:moveTo>
                    <a:pt x="3330130" y="0"/>
                  </a:moveTo>
                  <a:lnTo>
                    <a:pt x="368884" y="0"/>
                  </a:lnTo>
                  <a:lnTo>
                    <a:pt x="368884" y="3784"/>
                  </a:lnTo>
                  <a:lnTo>
                    <a:pt x="3330130" y="378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1" name="object 1901"/>
            <p:cNvSpPr/>
            <p:nvPr/>
          </p:nvSpPr>
          <p:spPr>
            <a:xfrm>
              <a:off x="1801888" y="5644958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43"/>
                  </a:lnTo>
                  <a:lnTo>
                    <a:pt x="292798" y="4343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43"/>
                  </a:lnTo>
                  <a:lnTo>
                    <a:pt x="3330130" y="43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2" name="object 1902"/>
            <p:cNvSpPr/>
            <p:nvPr/>
          </p:nvSpPr>
          <p:spPr>
            <a:xfrm>
              <a:off x="1801888" y="5649302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3" name="object 1903"/>
            <p:cNvSpPr/>
            <p:nvPr/>
          </p:nvSpPr>
          <p:spPr>
            <a:xfrm>
              <a:off x="1801888" y="5654229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4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4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4" name="object 1904"/>
            <p:cNvSpPr/>
            <p:nvPr/>
          </p:nvSpPr>
          <p:spPr>
            <a:xfrm>
              <a:off x="1801888" y="565976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5" name="object 1905"/>
            <p:cNvSpPr/>
            <p:nvPr/>
          </p:nvSpPr>
          <p:spPr>
            <a:xfrm>
              <a:off x="1801888" y="5666040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6" name="object 1906"/>
            <p:cNvSpPr/>
            <p:nvPr/>
          </p:nvSpPr>
          <p:spPr>
            <a:xfrm>
              <a:off x="1801888" y="567301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292798" y="7975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75"/>
                  </a:lnTo>
                  <a:lnTo>
                    <a:pt x="3330130" y="79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7" name="object 1907"/>
            <p:cNvSpPr/>
            <p:nvPr/>
          </p:nvSpPr>
          <p:spPr>
            <a:xfrm>
              <a:off x="1801888" y="5680988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29"/>
                  </a:lnTo>
                  <a:lnTo>
                    <a:pt x="292798" y="9029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29"/>
                  </a:lnTo>
                  <a:lnTo>
                    <a:pt x="3330130" y="90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8" name="object 1908"/>
            <p:cNvSpPr/>
            <p:nvPr/>
          </p:nvSpPr>
          <p:spPr>
            <a:xfrm>
              <a:off x="1801888" y="5690018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85"/>
                  </a:lnTo>
                  <a:lnTo>
                    <a:pt x="292798" y="10185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85"/>
                  </a:lnTo>
                  <a:lnTo>
                    <a:pt x="3330130" y="101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9" name="object 1909"/>
            <p:cNvSpPr/>
            <p:nvPr/>
          </p:nvSpPr>
          <p:spPr>
            <a:xfrm>
              <a:off x="1801888" y="5700203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607"/>
                  </a:lnTo>
                  <a:lnTo>
                    <a:pt x="292798" y="11607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607"/>
                  </a:lnTo>
                  <a:lnTo>
                    <a:pt x="3330130" y="1160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0" name="object 1910"/>
            <p:cNvSpPr/>
            <p:nvPr/>
          </p:nvSpPr>
          <p:spPr>
            <a:xfrm>
              <a:off x="1801888" y="5711811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5">
                  <a:moveTo>
                    <a:pt x="292798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292798" y="12738"/>
                  </a:lnTo>
                  <a:lnTo>
                    <a:pt x="292798" y="0"/>
                  </a:lnTo>
                  <a:close/>
                </a:path>
                <a:path w="3330575" h="13335">
                  <a:moveTo>
                    <a:pt x="3330130" y="0"/>
                  </a:moveTo>
                  <a:lnTo>
                    <a:pt x="368884" y="0"/>
                  </a:lnTo>
                  <a:lnTo>
                    <a:pt x="368884" y="12738"/>
                  </a:lnTo>
                  <a:lnTo>
                    <a:pt x="3330130" y="1273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1" name="object 1911"/>
            <p:cNvSpPr/>
            <p:nvPr/>
          </p:nvSpPr>
          <p:spPr>
            <a:xfrm>
              <a:off x="1801888" y="572454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71"/>
                  </a:lnTo>
                  <a:lnTo>
                    <a:pt x="292798" y="1247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71"/>
                  </a:lnTo>
                  <a:lnTo>
                    <a:pt x="3330130" y="124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2" name="object 1912"/>
            <p:cNvSpPr/>
            <p:nvPr/>
          </p:nvSpPr>
          <p:spPr>
            <a:xfrm>
              <a:off x="1801888" y="5737021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569"/>
                  </a:lnTo>
                  <a:lnTo>
                    <a:pt x="292798" y="11569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569"/>
                  </a:lnTo>
                  <a:lnTo>
                    <a:pt x="3330130" y="115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3" name="object 1913"/>
            <p:cNvSpPr/>
            <p:nvPr/>
          </p:nvSpPr>
          <p:spPr>
            <a:xfrm>
              <a:off x="1801888" y="574860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4" name="object 1914"/>
            <p:cNvSpPr/>
            <p:nvPr/>
          </p:nvSpPr>
          <p:spPr>
            <a:xfrm>
              <a:off x="1801888" y="5758814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801"/>
                  </a:lnTo>
                  <a:lnTo>
                    <a:pt x="292798" y="8801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801"/>
                  </a:lnTo>
                  <a:lnTo>
                    <a:pt x="3330130" y="880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5" name="object 1915"/>
            <p:cNvSpPr/>
            <p:nvPr/>
          </p:nvSpPr>
          <p:spPr>
            <a:xfrm>
              <a:off x="1801888" y="576761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13"/>
                  </a:lnTo>
                  <a:lnTo>
                    <a:pt x="292798" y="8013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13"/>
                  </a:lnTo>
                  <a:lnTo>
                    <a:pt x="3330130" y="801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6" name="object 1916"/>
            <p:cNvSpPr/>
            <p:nvPr/>
          </p:nvSpPr>
          <p:spPr>
            <a:xfrm>
              <a:off x="1801888" y="5775629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72"/>
                  </a:lnTo>
                  <a:lnTo>
                    <a:pt x="3330130" y="77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7" name="object 1917"/>
            <p:cNvSpPr/>
            <p:nvPr/>
          </p:nvSpPr>
          <p:spPr>
            <a:xfrm>
              <a:off x="1801888" y="578340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292798" y="6883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883"/>
                  </a:lnTo>
                  <a:lnTo>
                    <a:pt x="3330130" y="68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8" name="object 1918"/>
            <p:cNvSpPr/>
            <p:nvPr/>
          </p:nvSpPr>
          <p:spPr>
            <a:xfrm>
              <a:off x="1801888" y="579028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9" name="object 1919"/>
            <p:cNvSpPr/>
            <p:nvPr/>
          </p:nvSpPr>
          <p:spPr>
            <a:xfrm>
              <a:off x="1801888" y="5797270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0" name="object 1920"/>
            <p:cNvSpPr/>
            <p:nvPr/>
          </p:nvSpPr>
          <p:spPr>
            <a:xfrm>
              <a:off x="1801888" y="580458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1" name="object 1921"/>
            <p:cNvSpPr/>
            <p:nvPr/>
          </p:nvSpPr>
          <p:spPr>
            <a:xfrm>
              <a:off x="1801888" y="581233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74"/>
                  </a:lnTo>
                  <a:lnTo>
                    <a:pt x="292798" y="7874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74"/>
                  </a:lnTo>
                  <a:lnTo>
                    <a:pt x="3330130" y="787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2" name="object 1922"/>
            <p:cNvSpPr/>
            <p:nvPr/>
          </p:nvSpPr>
          <p:spPr>
            <a:xfrm>
              <a:off x="1801888" y="5820206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292798" y="13500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00"/>
                  </a:lnTo>
                  <a:lnTo>
                    <a:pt x="3330130" y="1350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3" name="object 1923"/>
            <p:cNvSpPr/>
            <p:nvPr/>
          </p:nvSpPr>
          <p:spPr>
            <a:xfrm>
              <a:off x="1801888" y="5833706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4" name="object 1924"/>
            <p:cNvSpPr/>
            <p:nvPr/>
          </p:nvSpPr>
          <p:spPr>
            <a:xfrm>
              <a:off x="1801888" y="5864186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2798" y="923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330130" y="92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5" name="object 1925"/>
            <p:cNvSpPr/>
            <p:nvPr/>
          </p:nvSpPr>
          <p:spPr>
            <a:xfrm>
              <a:off x="1801888" y="5873419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6" name="object 1926"/>
            <p:cNvSpPr/>
            <p:nvPr/>
          </p:nvSpPr>
          <p:spPr>
            <a:xfrm>
              <a:off x="1801888" y="588172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10"/>
                  </a:lnTo>
                  <a:lnTo>
                    <a:pt x="292798" y="7810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10"/>
                  </a:lnTo>
                  <a:lnTo>
                    <a:pt x="3330130" y="781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7" name="object 1927"/>
            <p:cNvSpPr/>
            <p:nvPr/>
          </p:nvSpPr>
          <p:spPr>
            <a:xfrm>
              <a:off x="1801888" y="5889522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8" name="object 1928"/>
            <p:cNvSpPr/>
            <p:nvPr/>
          </p:nvSpPr>
          <p:spPr>
            <a:xfrm>
              <a:off x="1801888" y="58953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92798" y="584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42"/>
                  </a:lnTo>
                  <a:lnTo>
                    <a:pt x="3330130" y="58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9" name="object 1929"/>
            <p:cNvSpPr/>
            <p:nvPr/>
          </p:nvSpPr>
          <p:spPr>
            <a:xfrm>
              <a:off x="1801888" y="5901181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67"/>
                  </a:lnTo>
                  <a:lnTo>
                    <a:pt x="292798" y="5867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67"/>
                  </a:lnTo>
                  <a:lnTo>
                    <a:pt x="3330130" y="586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0" name="object 1930"/>
            <p:cNvSpPr/>
            <p:nvPr/>
          </p:nvSpPr>
          <p:spPr>
            <a:xfrm>
              <a:off x="1801888" y="590704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1" name="object 1931"/>
            <p:cNvSpPr/>
            <p:nvPr/>
          </p:nvSpPr>
          <p:spPr>
            <a:xfrm>
              <a:off x="1801888" y="591292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2" name="object 1932"/>
            <p:cNvSpPr/>
            <p:nvPr/>
          </p:nvSpPr>
          <p:spPr>
            <a:xfrm>
              <a:off x="1801888" y="591874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91"/>
                  </a:lnTo>
                  <a:lnTo>
                    <a:pt x="292798" y="579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91"/>
                  </a:lnTo>
                  <a:lnTo>
                    <a:pt x="3330130" y="57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3" name="object 1933"/>
            <p:cNvSpPr/>
            <p:nvPr/>
          </p:nvSpPr>
          <p:spPr>
            <a:xfrm>
              <a:off x="1801888" y="5924524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65"/>
                  </a:lnTo>
                  <a:lnTo>
                    <a:pt x="292798" y="5765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65"/>
                  </a:lnTo>
                  <a:lnTo>
                    <a:pt x="3330130" y="57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4" name="object 1934"/>
            <p:cNvSpPr/>
            <p:nvPr/>
          </p:nvSpPr>
          <p:spPr>
            <a:xfrm>
              <a:off x="1801888" y="593028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5" name="object 1935"/>
            <p:cNvSpPr/>
            <p:nvPr/>
          </p:nvSpPr>
          <p:spPr>
            <a:xfrm>
              <a:off x="1801888" y="5936246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819"/>
                  </a:lnTo>
                  <a:lnTo>
                    <a:pt x="292798" y="6819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819"/>
                  </a:lnTo>
                  <a:lnTo>
                    <a:pt x="3330130" y="681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6" name="object 1936"/>
            <p:cNvSpPr/>
            <p:nvPr/>
          </p:nvSpPr>
          <p:spPr>
            <a:xfrm>
              <a:off x="1801888" y="594305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781"/>
                  </a:lnTo>
                  <a:lnTo>
                    <a:pt x="292798" y="6781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781"/>
                  </a:lnTo>
                  <a:lnTo>
                    <a:pt x="3330130" y="678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7" name="object 1937"/>
            <p:cNvSpPr/>
            <p:nvPr/>
          </p:nvSpPr>
          <p:spPr>
            <a:xfrm>
              <a:off x="1801888" y="594983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743"/>
                  </a:lnTo>
                  <a:lnTo>
                    <a:pt x="292798" y="6743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743"/>
                  </a:lnTo>
                  <a:lnTo>
                    <a:pt x="3330130" y="67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8" name="object 1938"/>
            <p:cNvSpPr/>
            <p:nvPr/>
          </p:nvSpPr>
          <p:spPr>
            <a:xfrm>
              <a:off x="1801888" y="5956566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305"/>
                  </a:lnTo>
                  <a:lnTo>
                    <a:pt x="292798" y="8305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305"/>
                  </a:lnTo>
                  <a:lnTo>
                    <a:pt x="3330130" y="830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9" name="object 1939"/>
            <p:cNvSpPr/>
            <p:nvPr/>
          </p:nvSpPr>
          <p:spPr>
            <a:xfrm>
              <a:off x="1801888" y="5964871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559"/>
                  </a:lnTo>
                  <a:lnTo>
                    <a:pt x="292798" y="8559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559"/>
                  </a:lnTo>
                  <a:lnTo>
                    <a:pt x="3330130" y="85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0" name="object 1940"/>
            <p:cNvSpPr/>
            <p:nvPr/>
          </p:nvSpPr>
          <p:spPr>
            <a:xfrm>
              <a:off x="1801888" y="597341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1" name="object 1941"/>
            <p:cNvSpPr/>
            <p:nvPr/>
          </p:nvSpPr>
          <p:spPr>
            <a:xfrm>
              <a:off x="1801888" y="5982372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41"/>
                  </a:lnTo>
                  <a:lnTo>
                    <a:pt x="292798" y="1054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41"/>
                  </a:lnTo>
                  <a:lnTo>
                    <a:pt x="3330130" y="105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2" name="object 1942"/>
            <p:cNvSpPr/>
            <p:nvPr/>
          </p:nvSpPr>
          <p:spPr>
            <a:xfrm>
              <a:off x="1801888" y="599291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91"/>
                  </a:lnTo>
                  <a:lnTo>
                    <a:pt x="292798" y="1059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91"/>
                  </a:lnTo>
                  <a:lnTo>
                    <a:pt x="3330130" y="105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3" name="object 1943"/>
            <p:cNvSpPr/>
            <p:nvPr/>
          </p:nvSpPr>
          <p:spPr>
            <a:xfrm>
              <a:off x="1801888" y="6003505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734"/>
                  </a:lnTo>
                  <a:lnTo>
                    <a:pt x="292798" y="11734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734"/>
                  </a:lnTo>
                  <a:lnTo>
                    <a:pt x="3330130" y="1173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4" name="object 1944"/>
            <p:cNvSpPr/>
            <p:nvPr/>
          </p:nvSpPr>
          <p:spPr>
            <a:xfrm>
              <a:off x="1801888" y="6015240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798"/>
                  </a:lnTo>
                  <a:lnTo>
                    <a:pt x="292798" y="11798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798"/>
                  </a:lnTo>
                  <a:lnTo>
                    <a:pt x="3330130" y="117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5" name="object 1945"/>
            <p:cNvSpPr/>
            <p:nvPr/>
          </p:nvSpPr>
          <p:spPr>
            <a:xfrm>
              <a:off x="1801888" y="6027051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77"/>
                  </a:lnTo>
                  <a:lnTo>
                    <a:pt x="292798" y="1207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77"/>
                  </a:lnTo>
                  <a:lnTo>
                    <a:pt x="3330130" y="1207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6" name="object 1946"/>
            <p:cNvSpPr/>
            <p:nvPr/>
          </p:nvSpPr>
          <p:spPr>
            <a:xfrm>
              <a:off x="1801888" y="603912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17"/>
                  </a:lnTo>
                  <a:lnTo>
                    <a:pt x="292798" y="1221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17"/>
                  </a:lnTo>
                  <a:lnTo>
                    <a:pt x="3330130" y="1221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7" name="object 1947"/>
            <p:cNvSpPr/>
            <p:nvPr/>
          </p:nvSpPr>
          <p:spPr>
            <a:xfrm>
              <a:off x="1801888" y="605134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8" name="object 1948"/>
            <p:cNvSpPr/>
            <p:nvPr/>
          </p:nvSpPr>
          <p:spPr>
            <a:xfrm>
              <a:off x="1801888" y="606348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9" name="object 1949"/>
            <p:cNvSpPr/>
            <p:nvPr/>
          </p:nvSpPr>
          <p:spPr>
            <a:xfrm>
              <a:off x="1801888" y="607594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0" name="object 1950"/>
            <p:cNvSpPr/>
            <p:nvPr/>
          </p:nvSpPr>
          <p:spPr>
            <a:xfrm>
              <a:off x="1801888" y="6088595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5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5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1" name="object 1951"/>
            <p:cNvSpPr/>
            <p:nvPr/>
          </p:nvSpPr>
          <p:spPr>
            <a:xfrm>
              <a:off x="1801888" y="6101498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11"/>
                  </a:lnTo>
                  <a:lnTo>
                    <a:pt x="292798" y="13411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11"/>
                  </a:lnTo>
                  <a:lnTo>
                    <a:pt x="3330130" y="1341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2" name="object 1952"/>
            <p:cNvSpPr/>
            <p:nvPr/>
          </p:nvSpPr>
          <p:spPr>
            <a:xfrm>
              <a:off x="1801888" y="6114909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66"/>
                  </a:lnTo>
                  <a:lnTo>
                    <a:pt x="292798" y="14566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66"/>
                  </a:lnTo>
                  <a:lnTo>
                    <a:pt x="3330130" y="145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3" name="object 1953"/>
            <p:cNvSpPr/>
            <p:nvPr/>
          </p:nvSpPr>
          <p:spPr>
            <a:xfrm>
              <a:off x="1801888" y="6129476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292798" y="17183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83"/>
                  </a:lnTo>
                  <a:lnTo>
                    <a:pt x="3330130" y="171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4" name="object 1954"/>
            <p:cNvSpPr/>
            <p:nvPr/>
          </p:nvSpPr>
          <p:spPr>
            <a:xfrm>
              <a:off x="1801888" y="6146647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10">
                  <a:moveTo>
                    <a:pt x="3330130" y="0"/>
                  </a:moveTo>
                  <a:lnTo>
                    <a:pt x="0" y="0"/>
                  </a:lnTo>
                  <a:lnTo>
                    <a:pt x="0" y="51485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4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5" name="object 1955"/>
            <p:cNvSpPr/>
            <p:nvPr/>
          </p:nvSpPr>
          <p:spPr>
            <a:xfrm>
              <a:off x="1982686" y="5633452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89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89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6" name="object 1956"/>
            <p:cNvSpPr/>
            <p:nvPr/>
          </p:nvSpPr>
          <p:spPr>
            <a:xfrm>
              <a:off x="2094687" y="5629553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60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60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7" name="object 1957"/>
            <p:cNvSpPr/>
            <p:nvPr/>
          </p:nvSpPr>
          <p:spPr>
            <a:xfrm>
              <a:off x="5208114" y="620072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8" name="object 1958"/>
            <p:cNvSpPr/>
            <p:nvPr/>
          </p:nvSpPr>
          <p:spPr>
            <a:xfrm>
              <a:off x="5208114" y="614304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599"/>
                  </a:moveTo>
                  <a:lnTo>
                    <a:pt x="103396" y="359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9" name="object 1959"/>
            <p:cNvSpPr/>
            <p:nvPr/>
          </p:nvSpPr>
          <p:spPr>
            <a:xfrm>
              <a:off x="5208114" y="613285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0" name="object 1960"/>
            <p:cNvSpPr/>
            <p:nvPr/>
          </p:nvSpPr>
          <p:spPr>
            <a:xfrm>
              <a:off x="5208114" y="612125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1" name="object 1961"/>
            <p:cNvSpPr/>
            <p:nvPr/>
          </p:nvSpPr>
          <p:spPr>
            <a:xfrm>
              <a:off x="5208114" y="610852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2" name="object 1962"/>
            <p:cNvSpPr/>
            <p:nvPr/>
          </p:nvSpPr>
          <p:spPr>
            <a:xfrm>
              <a:off x="5208114" y="609606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3" name="object 1963"/>
            <p:cNvSpPr/>
            <p:nvPr/>
          </p:nvSpPr>
          <p:spPr>
            <a:xfrm>
              <a:off x="5208114" y="608447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4" name="object 1964"/>
            <p:cNvSpPr/>
            <p:nvPr/>
          </p:nvSpPr>
          <p:spPr>
            <a:xfrm>
              <a:off x="5208114" y="607427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5" name="object 1965"/>
            <p:cNvSpPr/>
            <p:nvPr/>
          </p:nvSpPr>
          <p:spPr>
            <a:xfrm>
              <a:off x="5208114" y="606546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6" name="object 1966"/>
            <p:cNvSpPr/>
            <p:nvPr/>
          </p:nvSpPr>
          <p:spPr>
            <a:xfrm>
              <a:off x="5208114" y="605745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7" name="object 1967"/>
            <p:cNvSpPr/>
            <p:nvPr/>
          </p:nvSpPr>
          <p:spPr>
            <a:xfrm>
              <a:off x="5208114" y="604967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8" name="object 1968"/>
            <p:cNvSpPr/>
            <p:nvPr/>
          </p:nvSpPr>
          <p:spPr>
            <a:xfrm>
              <a:off x="5208114" y="604280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9" name="object 1969"/>
            <p:cNvSpPr/>
            <p:nvPr/>
          </p:nvSpPr>
          <p:spPr>
            <a:xfrm>
              <a:off x="5208114" y="603582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0" name="object 1970"/>
            <p:cNvSpPr/>
            <p:nvPr/>
          </p:nvSpPr>
          <p:spPr>
            <a:xfrm>
              <a:off x="5208114" y="6028494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31"/>
                  </a:moveTo>
                  <a:lnTo>
                    <a:pt x="103396" y="73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1" name="object 1971"/>
            <p:cNvSpPr/>
            <p:nvPr/>
          </p:nvSpPr>
          <p:spPr>
            <a:xfrm>
              <a:off x="5208114" y="60207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2" name="object 1972"/>
            <p:cNvSpPr/>
            <p:nvPr/>
          </p:nvSpPr>
          <p:spPr>
            <a:xfrm>
              <a:off x="5208114" y="601287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3" name="object 1973"/>
            <p:cNvSpPr/>
            <p:nvPr/>
          </p:nvSpPr>
          <p:spPr>
            <a:xfrm>
              <a:off x="5208114" y="599937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4" name="object 1974"/>
            <p:cNvSpPr/>
            <p:nvPr/>
          </p:nvSpPr>
          <p:spPr>
            <a:xfrm>
              <a:off x="5208114" y="596889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5" name="object 1975"/>
            <p:cNvSpPr/>
            <p:nvPr/>
          </p:nvSpPr>
          <p:spPr>
            <a:xfrm>
              <a:off x="5208114" y="595965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6" name="object 1976"/>
            <p:cNvSpPr/>
            <p:nvPr/>
          </p:nvSpPr>
          <p:spPr>
            <a:xfrm>
              <a:off x="5208114" y="595135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7" name="object 1977"/>
            <p:cNvSpPr/>
            <p:nvPr/>
          </p:nvSpPr>
          <p:spPr>
            <a:xfrm>
              <a:off x="5208114" y="594355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8" name="object 1978"/>
            <p:cNvSpPr/>
            <p:nvPr/>
          </p:nvSpPr>
          <p:spPr>
            <a:xfrm>
              <a:off x="5208114" y="593775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9" name="object 1979"/>
            <p:cNvSpPr/>
            <p:nvPr/>
          </p:nvSpPr>
          <p:spPr>
            <a:xfrm>
              <a:off x="5208114" y="59319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0" name="object 1980"/>
            <p:cNvSpPr/>
            <p:nvPr/>
          </p:nvSpPr>
          <p:spPr>
            <a:xfrm>
              <a:off x="5208114" y="592603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1" name="object 1981"/>
            <p:cNvSpPr/>
            <p:nvPr/>
          </p:nvSpPr>
          <p:spPr>
            <a:xfrm>
              <a:off x="5208114" y="592015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3"/>
                  </a:moveTo>
                  <a:lnTo>
                    <a:pt x="103394" y="5883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2" name="object 1982"/>
            <p:cNvSpPr/>
            <p:nvPr/>
          </p:nvSpPr>
          <p:spPr>
            <a:xfrm>
              <a:off x="5208114" y="591433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3" name="object 1983"/>
            <p:cNvSpPr/>
            <p:nvPr/>
          </p:nvSpPr>
          <p:spPr>
            <a:xfrm>
              <a:off x="5208114" y="590855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4" name="object 1984"/>
            <p:cNvSpPr/>
            <p:nvPr/>
          </p:nvSpPr>
          <p:spPr>
            <a:xfrm>
              <a:off x="5208114" y="59027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5" name="object 1985"/>
            <p:cNvSpPr/>
            <p:nvPr/>
          </p:nvSpPr>
          <p:spPr>
            <a:xfrm>
              <a:off x="5208114" y="589684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6" name="object 1986"/>
            <p:cNvSpPr/>
            <p:nvPr/>
          </p:nvSpPr>
          <p:spPr>
            <a:xfrm>
              <a:off x="5208114" y="589002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7" name="object 1987"/>
            <p:cNvSpPr/>
            <p:nvPr/>
          </p:nvSpPr>
          <p:spPr>
            <a:xfrm>
              <a:off x="5208114" y="588324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8" name="object 1988"/>
            <p:cNvSpPr/>
            <p:nvPr/>
          </p:nvSpPr>
          <p:spPr>
            <a:xfrm>
              <a:off x="5208114" y="587650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9" name="object 1989"/>
            <p:cNvSpPr/>
            <p:nvPr/>
          </p:nvSpPr>
          <p:spPr>
            <a:xfrm>
              <a:off x="5208114" y="586821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0" name="object 1990"/>
            <p:cNvSpPr/>
            <p:nvPr/>
          </p:nvSpPr>
          <p:spPr>
            <a:xfrm>
              <a:off x="5208114" y="585966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1" name="object 1991"/>
            <p:cNvSpPr/>
            <p:nvPr/>
          </p:nvSpPr>
          <p:spPr>
            <a:xfrm>
              <a:off x="5208114" y="585070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2" name="object 1992"/>
            <p:cNvSpPr/>
            <p:nvPr/>
          </p:nvSpPr>
          <p:spPr>
            <a:xfrm>
              <a:off x="5208114" y="584016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3" name="object 1993"/>
            <p:cNvSpPr/>
            <p:nvPr/>
          </p:nvSpPr>
          <p:spPr>
            <a:xfrm>
              <a:off x="5208114" y="582957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4" name="object 1994"/>
            <p:cNvSpPr/>
            <p:nvPr/>
          </p:nvSpPr>
          <p:spPr>
            <a:xfrm>
              <a:off x="5208114" y="581784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5" name="object 1995"/>
            <p:cNvSpPr/>
            <p:nvPr/>
          </p:nvSpPr>
          <p:spPr>
            <a:xfrm>
              <a:off x="5208114" y="58060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6" name="object 1996"/>
            <p:cNvSpPr/>
            <p:nvPr/>
          </p:nvSpPr>
          <p:spPr>
            <a:xfrm>
              <a:off x="5208114" y="579394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7" name="object 1997"/>
            <p:cNvSpPr/>
            <p:nvPr/>
          </p:nvSpPr>
          <p:spPr>
            <a:xfrm>
              <a:off x="5208114" y="578173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8" name="object 1998"/>
            <p:cNvSpPr/>
            <p:nvPr/>
          </p:nvSpPr>
          <p:spPr>
            <a:xfrm>
              <a:off x="5208114" y="576957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9" name="object 1999"/>
            <p:cNvSpPr/>
            <p:nvPr/>
          </p:nvSpPr>
          <p:spPr>
            <a:xfrm>
              <a:off x="5208114" y="575713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0" name="object 2000"/>
            <p:cNvSpPr/>
            <p:nvPr/>
          </p:nvSpPr>
          <p:spPr>
            <a:xfrm>
              <a:off x="5208114" y="574448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1" name="object 2001"/>
            <p:cNvSpPr/>
            <p:nvPr/>
          </p:nvSpPr>
          <p:spPr>
            <a:xfrm>
              <a:off x="5208114" y="573158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2" name="object 2002"/>
            <p:cNvSpPr/>
            <p:nvPr/>
          </p:nvSpPr>
          <p:spPr>
            <a:xfrm>
              <a:off x="5208114" y="571816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3" name="object 2003"/>
            <p:cNvSpPr/>
            <p:nvPr/>
          </p:nvSpPr>
          <p:spPr>
            <a:xfrm>
              <a:off x="5208114" y="570360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4" name="object 2004"/>
            <p:cNvSpPr/>
            <p:nvPr/>
          </p:nvSpPr>
          <p:spPr>
            <a:xfrm>
              <a:off x="5208114" y="5686431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5" name="object 2005"/>
            <p:cNvSpPr/>
            <p:nvPr/>
          </p:nvSpPr>
          <p:spPr>
            <a:xfrm>
              <a:off x="5208114" y="5632189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10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6" name="object 2006"/>
            <p:cNvSpPr/>
            <p:nvPr/>
          </p:nvSpPr>
          <p:spPr>
            <a:xfrm>
              <a:off x="5383303" y="620072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7" name="object 2007"/>
            <p:cNvSpPr/>
            <p:nvPr/>
          </p:nvSpPr>
          <p:spPr>
            <a:xfrm>
              <a:off x="5383303" y="614304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99"/>
                  </a:moveTo>
                  <a:lnTo>
                    <a:pt x="122698" y="3599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8" name="object 2008"/>
            <p:cNvSpPr/>
            <p:nvPr/>
          </p:nvSpPr>
          <p:spPr>
            <a:xfrm>
              <a:off x="5383303" y="613285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9" name="object 2009"/>
            <p:cNvSpPr/>
            <p:nvPr/>
          </p:nvSpPr>
          <p:spPr>
            <a:xfrm>
              <a:off x="5383303" y="612125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0" name="object 2010"/>
            <p:cNvSpPr/>
            <p:nvPr/>
          </p:nvSpPr>
          <p:spPr>
            <a:xfrm>
              <a:off x="5383303" y="610852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1" name="object 2011"/>
            <p:cNvSpPr/>
            <p:nvPr/>
          </p:nvSpPr>
          <p:spPr>
            <a:xfrm>
              <a:off x="5383303" y="60960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2" name="object 2012"/>
            <p:cNvSpPr/>
            <p:nvPr/>
          </p:nvSpPr>
          <p:spPr>
            <a:xfrm>
              <a:off x="5383303" y="608447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3" name="object 2013"/>
            <p:cNvSpPr/>
            <p:nvPr/>
          </p:nvSpPr>
          <p:spPr>
            <a:xfrm>
              <a:off x="5383303" y="60742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4" name="object 2014"/>
            <p:cNvSpPr/>
            <p:nvPr/>
          </p:nvSpPr>
          <p:spPr>
            <a:xfrm>
              <a:off x="5383303" y="606546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5" name="object 2015"/>
            <p:cNvSpPr/>
            <p:nvPr/>
          </p:nvSpPr>
          <p:spPr>
            <a:xfrm>
              <a:off x="5383303" y="605745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6" name="object 2016"/>
            <p:cNvSpPr/>
            <p:nvPr/>
          </p:nvSpPr>
          <p:spPr>
            <a:xfrm>
              <a:off x="5383303" y="604967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7" name="object 2017"/>
            <p:cNvSpPr/>
            <p:nvPr/>
          </p:nvSpPr>
          <p:spPr>
            <a:xfrm>
              <a:off x="5383303" y="604280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8" name="object 2018"/>
            <p:cNvSpPr/>
            <p:nvPr/>
          </p:nvSpPr>
          <p:spPr>
            <a:xfrm>
              <a:off x="5383303" y="603582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9" name="object 2019"/>
            <p:cNvSpPr/>
            <p:nvPr/>
          </p:nvSpPr>
          <p:spPr>
            <a:xfrm>
              <a:off x="5383303" y="6028494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0" name="object 2020"/>
            <p:cNvSpPr/>
            <p:nvPr/>
          </p:nvSpPr>
          <p:spPr>
            <a:xfrm>
              <a:off x="5383303" y="60207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1" name="object 2021"/>
            <p:cNvSpPr/>
            <p:nvPr/>
          </p:nvSpPr>
          <p:spPr>
            <a:xfrm>
              <a:off x="5383303" y="601287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2" name="object 2022"/>
            <p:cNvSpPr/>
            <p:nvPr/>
          </p:nvSpPr>
          <p:spPr>
            <a:xfrm>
              <a:off x="5383303" y="599937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3" name="object 2023"/>
            <p:cNvSpPr/>
            <p:nvPr/>
          </p:nvSpPr>
          <p:spPr>
            <a:xfrm>
              <a:off x="5383303" y="596889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4" name="object 2024"/>
            <p:cNvSpPr/>
            <p:nvPr/>
          </p:nvSpPr>
          <p:spPr>
            <a:xfrm>
              <a:off x="5383303" y="595965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5" name="object 2025"/>
            <p:cNvSpPr/>
            <p:nvPr/>
          </p:nvSpPr>
          <p:spPr>
            <a:xfrm>
              <a:off x="5383303" y="595135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6" name="object 2026"/>
            <p:cNvSpPr/>
            <p:nvPr/>
          </p:nvSpPr>
          <p:spPr>
            <a:xfrm>
              <a:off x="5383303" y="594355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7" name="object 2027"/>
            <p:cNvSpPr/>
            <p:nvPr/>
          </p:nvSpPr>
          <p:spPr>
            <a:xfrm>
              <a:off x="5383303" y="593775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8" name="object 2028"/>
            <p:cNvSpPr/>
            <p:nvPr/>
          </p:nvSpPr>
          <p:spPr>
            <a:xfrm>
              <a:off x="5383303" y="59319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9" name="object 2029"/>
            <p:cNvSpPr/>
            <p:nvPr/>
          </p:nvSpPr>
          <p:spPr>
            <a:xfrm>
              <a:off x="5383303" y="592603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0" name="object 2030"/>
            <p:cNvSpPr/>
            <p:nvPr/>
          </p:nvSpPr>
          <p:spPr>
            <a:xfrm>
              <a:off x="5383306" y="592015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3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3"/>
                  </a:lnTo>
                  <a:lnTo>
                    <a:pt x="122697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1" name="object 2031"/>
            <p:cNvSpPr/>
            <p:nvPr/>
          </p:nvSpPr>
          <p:spPr>
            <a:xfrm>
              <a:off x="5383303" y="591433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2" name="object 2032"/>
            <p:cNvSpPr/>
            <p:nvPr/>
          </p:nvSpPr>
          <p:spPr>
            <a:xfrm>
              <a:off x="5383303" y="590855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3" name="object 2033"/>
            <p:cNvSpPr/>
            <p:nvPr/>
          </p:nvSpPr>
          <p:spPr>
            <a:xfrm>
              <a:off x="5383303" y="59027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4" name="object 2034"/>
            <p:cNvSpPr/>
            <p:nvPr/>
          </p:nvSpPr>
          <p:spPr>
            <a:xfrm>
              <a:off x="5383303" y="589684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5" name="object 2035"/>
            <p:cNvSpPr/>
            <p:nvPr/>
          </p:nvSpPr>
          <p:spPr>
            <a:xfrm>
              <a:off x="5383303" y="589002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6" name="object 2036"/>
            <p:cNvSpPr/>
            <p:nvPr/>
          </p:nvSpPr>
          <p:spPr>
            <a:xfrm>
              <a:off x="5383303" y="588324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7" name="object 2037"/>
            <p:cNvSpPr/>
            <p:nvPr/>
          </p:nvSpPr>
          <p:spPr>
            <a:xfrm>
              <a:off x="5383303" y="587650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8" name="object 2038"/>
            <p:cNvSpPr/>
            <p:nvPr/>
          </p:nvSpPr>
          <p:spPr>
            <a:xfrm>
              <a:off x="5383303" y="586821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9" name="object 2039"/>
            <p:cNvSpPr/>
            <p:nvPr/>
          </p:nvSpPr>
          <p:spPr>
            <a:xfrm>
              <a:off x="5383303" y="585966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0" name="object 2040"/>
            <p:cNvSpPr/>
            <p:nvPr/>
          </p:nvSpPr>
          <p:spPr>
            <a:xfrm>
              <a:off x="5383303" y="585070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1" name="object 2041"/>
            <p:cNvSpPr/>
            <p:nvPr/>
          </p:nvSpPr>
          <p:spPr>
            <a:xfrm>
              <a:off x="5383303" y="584016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2" name="object 2042"/>
            <p:cNvSpPr/>
            <p:nvPr/>
          </p:nvSpPr>
          <p:spPr>
            <a:xfrm>
              <a:off x="5383303" y="58295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3" name="object 2043"/>
            <p:cNvSpPr/>
            <p:nvPr/>
          </p:nvSpPr>
          <p:spPr>
            <a:xfrm>
              <a:off x="5383303" y="581784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4" name="object 2044"/>
            <p:cNvSpPr/>
            <p:nvPr/>
          </p:nvSpPr>
          <p:spPr>
            <a:xfrm>
              <a:off x="5383303" y="58060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5" name="object 2045"/>
            <p:cNvSpPr/>
            <p:nvPr/>
          </p:nvSpPr>
          <p:spPr>
            <a:xfrm>
              <a:off x="5383303" y="579394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6" name="object 2046"/>
            <p:cNvSpPr/>
            <p:nvPr/>
          </p:nvSpPr>
          <p:spPr>
            <a:xfrm>
              <a:off x="5383303" y="578173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7" name="object 2047"/>
            <p:cNvSpPr/>
            <p:nvPr/>
          </p:nvSpPr>
          <p:spPr>
            <a:xfrm>
              <a:off x="5383303" y="576957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8" name="object 2048"/>
            <p:cNvSpPr/>
            <p:nvPr/>
          </p:nvSpPr>
          <p:spPr>
            <a:xfrm>
              <a:off x="5383303" y="575713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9" name="object 2049"/>
            <p:cNvSpPr/>
            <p:nvPr/>
          </p:nvSpPr>
          <p:spPr>
            <a:xfrm>
              <a:off x="5383303" y="574448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0" name="object 2050"/>
            <p:cNvSpPr/>
            <p:nvPr/>
          </p:nvSpPr>
          <p:spPr>
            <a:xfrm>
              <a:off x="5383303" y="573158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1" name="object 2051"/>
            <p:cNvSpPr/>
            <p:nvPr/>
          </p:nvSpPr>
          <p:spPr>
            <a:xfrm>
              <a:off x="5383303" y="571816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2" name="object 2052"/>
            <p:cNvSpPr/>
            <p:nvPr/>
          </p:nvSpPr>
          <p:spPr>
            <a:xfrm>
              <a:off x="5383303" y="570360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3" name="object 2053"/>
            <p:cNvSpPr/>
            <p:nvPr/>
          </p:nvSpPr>
          <p:spPr>
            <a:xfrm>
              <a:off x="5383303" y="5686431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4" name="object 2054"/>
            <p:cNvSpPr/>
            <p:nvPr/>
          </p:nvSpPr>
          <p:spPr>
            <a:xfrm>
              <a:off x="5383303" y="5632189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5" name="object 2055"/>
            <p:cNvSpPr/>
            <p:nvPr/>
          </p:nvSpPr>
          <p:spPr>
            <a:xfrm>
              <a:off x="5344154" y="6164822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194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6" name="object 2056"/>
            <p:cNvSpPr/>
            <p:nvPr/>
          </p:nvSpPr>
          <p:spPr>
            <a:xfrm>
              <a:off x="5344154" y="6163830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869"/>
                  </a:moveTo>
                  <a:lnTo>
                    <a:pt x="39146" y="35725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7" name="object 2057"/>
            <p:cNvSpPr/>
            <p:nvPr/>
          </p:nvSpPr>
          <p:spPr>
            <a:xfrm>
              <a:off x="5344154" y="616207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8" name="object 2058"/>
            <p:cNvSpPr/>
            <p:nvPr/>
          </p:nvSpPr>
          <p:spPr>
            <a:xfrm>
              <a:off x="5344154" y="615961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7"/>
                  </a:moveTo>
                  <a:lnTo>
                    <a:pt x="39146" y="35129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793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9" name="object 2059"/>
            <p:cNvSpPr/>
            <p:nvPr/>
          </p:nvSpPr>
          <p:spPr>
            <a:xfrm>
              <a:off x="5344154" y="6156438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306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6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0" name="object 2060"/>
            <p:cNvSpPr/>
            <p:nvPr/>
          </p:nvSpPr>
          <p:spPr>
            <a:xfrm>
              <a:off x="5344154" y="615254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558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558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1" name="object 2061"/>
            <p:cNvSpPr/>
            <p:nvPr/>
          </p:nvSpPr>
          <p:spPr>
            <a:xfrm>
              <a:off x="5344154" y="614791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2" name="object 2062"/>
            <p:cNvSpPr/>
            <p:nvPr/>
          </p:nvSpPr>
          <p:spPr>
            <a:xfrm>
              <a:off x="5344154" y="614238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3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3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3" name="object 2063"/>
            <p:cNvSpPr/>
            <p:nvPr/>
          </p:nvSpPr>
          <p:spPr>
            <a:xfrm>
              <a:off x="5344154" y="613594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4" name="object 2064"/>
            <p:cNvSpPr/>
            <p:nvPr/>
          </p:nvSpPr>
          <p:spPr>
            <a:xfrm>
              <a:off x="5344154" y="612842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18"/>
                  </a:lnTo>
                  <a:lnTo>
                    <a:pt x="0" y="0"/>
                  </a:lnTo>
                  <a:lnTo>
                    <a:pt x="0" y="7522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5" name="object 2065"/>
            <p:cNvSpPr/>
            <p:nvPr/>
          </p:nvSpPr>
          <p:spPr>
            <a:xfrm>
              <a:off x="5344154" y="6119597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6" name="object 2066"/>
            <p:cNvSpPr/>
            <p:nvPr/>
          </p:nvSpPr>
          <p:spPr>
            <a:xfrm>
              <a:off x="5344154" y="610886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060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6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7" name="object 2067"/>
            <p:cNvSpPr/>
            <p:nvPr/>
          </p:nvSpPr>
          <p:spPr>
            <a:xfrm>
              <a:off x="5344154" y="609565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13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8" name="object 2068"/>
            <p:cNvSpPr/>
            <p:nvPr/>
          </p:nvSpPr>
          <p:spPr>
            <a:xfrm>
              <a:off x="5344154" y="6078149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389"/>
                  </a:moveTo>
                  <a:lnTo>
                    <a:pt x="39146" y="23352"/>
                  </a:lnTo>
                  <a:lnTo>
                    <a:pt x="0" y="0"/>
                  </a:lnTo>
                  <a:lnTo>
                    <a:pt x="0" y="17509"/>
                  </a:lnTo>
                  <a:lnTo>
                    <a:pt x="39146" y="43389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9" name="object 2069"/>
            <p:cNvSpPr/>
            <p:nvPr/>
          </p:nvSpPr>
          <p:spPr>
            <a:xfrm>
              <a:off x="5344154" y="6052090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1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1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0" name="object 2070"/>
            <p:cNvSpPr/>
            <p:nvPr/>
          </p:nvSpPr>
          <p:spPr>
            <a:xfrm>
              <a:off x="5344154" y="5962689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88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97"/>
                  </a:lnTo>
                  <a:lnTo>
                    <a:pt x="39146" y="10898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1" name="object 2071"/>
            <p:cNvSpPr/>
            <p:nvPr/>
          </p:nvSpPr>
          <p:spPr>
            <a:xfrm>
              <a:off x="5344154" y="5935872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92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92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2" name="object 2072"/>
            <p:cNvSpPr/>
            <p:nvPr/>
          </p:nvSpPr>
          <p:spPr>
            <a:xfrm>
              <a:off x="5344154" y="5915087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1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86"/>
                  </a:lnTo>
                  <a:lnTo>
                    <a:pt x="39146" y="23581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3" name="object 2073"/>
            <p:cNvSpPr/>
            <p:nvPr/>
          </p:nvSpPr>
          <p:spPr>
            <a:xfrm>
              <a:off x="5344154" y="5894749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2"/>
                  </a:moveTo>
                  <a:lnTo>
                    <a:pt x="39146" y="0"/>
                  </a:lnTo>
                  <a:lnTo>
                    <a:pt x="0" y="2744"/>
                  </a:lnTo>
                  <a:lnTo>
                    <a:pt x="0" y="20520"/>
                  </a:lnTo>
                  <a:lnTo>
                    <a:pt x="39146" y="2034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4" name="object 2074"/>
            <p:cNvSpPr/>
            <p:nvPr/>
          </p:nvSpPr>
          <p:spPr>
            <a:xfrm>
              <a:off x="5344154" y="5876391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359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3"/>
                  </a:lnTo>
                  <a:lnTo>
                    <a:pt x="39146" y="18359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5" name="object 2075"/>
            <p:cNvSpPr/>
            <p:nvPr/>
          </p:nvSpPr>
          <p:spPr>
            <a:xfrm>
              <a:off x="5344154" y="585938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00"/>
                  </a:moveTo>
                  <a:lnTo>
                    <a:pt x="39146" y="0"/>
                  </a:lnTo>
                  <a:lnTo>
                    <a:pt x="0" y="7215"/>
                  </a:lnTo>
                  <a:lnTo>
                    <a:pt x="0" y="22069"/>
                  </a:lnTo>
                  <a:lnTo>
                    <a:pt x="39146" y="170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6" name="object 2076"/>
            <p:cNvSpPr/>
            <p:nvPr/>
          </p:nvSpPr>
          <p:spPr>
            <a:xfrm>
              <a:off x="5344154" y="584318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7" name="object 2077"/>
            <p:cNvSpPr/>
            <p:nvPr/>
          </p:nvSpPr>
          <p:spPr>
            <a:xfrm>
              <a:off x="5344154" y="5827660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25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787"/>
                  </a:lnTo>
                  <a:lnTo>
                    <a:pt x="39146" y="1552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8" name="object 2078"/>
            <p:cNvSpPr/>
            <p:nvPr/>
          </p:nvSpPr>
          <p:spPr>
            <a:xfrm>
              <a:off x="5344154" y="5812775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2"/>
                  </a:moveTo>
                  <a:lnTo>
                    <a:pt x="39146" y="0"/>
                  </a:lnTo>
                  <a:lnTo>
                    <a:pt x="0" y="13111"/>
                  </a:lnTo>
                  <a:lnTo>
                    <a:pt x="0" y="26110"/>
                  </a:lnTo>
                  <a:lnTo>
                    <a:pt x="39146" y="1489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9" name="object 2079"/>
            <p:cNvSpPr/>
            <p:nvPr/>
          </p:nvSpPr>
          <p:spPr>
            <a:xfrm>
              <a:off x="5344154" y="5798426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57"/>
                  </a:moveTo>
                  <a:lnTo>
                    <a:pt x="39146" y="0"/>
                  </a:lnTo>
                  <a:lnTo>
                    <a:pt x="0" y="14916"/>
                  </a:lnTo>
                  <a:lnTo>
                    <a:pt x="0" y="27456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0" name="object 2080"/>
            <p:cNvSpPr/>
            <p:nvPr/>
          </p:nvSpPr>
          <p:spPr>
            <a:xfrm>
              <a:off x="5344154" y="5784490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4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1" name="object 2081"/>
            <p:cNvSpPr/>
            <p:nvPr/>
          </p:nvSpPr>
          <p:spPr>
            <a:xfrm>
              <a:off x="5344154" y="577092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5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4"/>
                  </a:lnTo>
                  <a:lnTo>
                    <a:pt x="39146" y="13555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2" name="object 2082"/>
            <p:cNvSpPr/>
            <p:nvPr/>
          </p:nvSpPr>
          <p:spPr>
            <a:xfrm>
              <a:off x="5344154" y="575764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3" name="object 2083"/>
            <p:cNvSpPr/>
            <p:nvPr/>
          </p:nvSpPr>
          <p:spPr>
            <a:xfrm>
              <a:off x="5344154" y="5744630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11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1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4" name="object 2084"/>
            <p:cNvSpPr/>
            <p:nvPr/>
          </p:nvSpPr>
          <p:spPr>
            <a:xfrm>
              <a:off x="5344154" y="5731906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0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5" name="object 2085"/>
            <p:cNvSpPr/>
            <p:nvPr/>
          </p:nvSpPr>
          <p:spPr>
            <a:xfrm>
              <a:off x="5344154" y="571939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3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6" name="object 2086"/>
            <p:cNvSpPr/>
            <p:nvPr/>
          </p:nvSpPr>
          <p:spPr>
            <a:xfrm>
              <a:off x="5344154" y="570690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12489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78"/>
                  </a:lnTo>
                  <a:lnTo>
                    <a:pt x="39146" y="12489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7" name="object 2087"/>
            <p:cNvSpPr/>
            <p:nvPr/>
          </p:nvSpPr>
          <p:spPr>
            <a:xfrm>
              <a:off x="5344154" y="569454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3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27"/>
                  </a:lnTo>
                  <a:lnTo>
                    <a:pt x="39146" y="1236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8" name="object 2088"/>
            <p:cNvSpPr/>
            <p:nvPr/>
          </p:nvSpPr>
          <p:spPr>
            <a:xfrm>
              <a:off x="5344154" y="568228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60"/>
                  </a:moveTo>
                  <a:lnTo>
                    <a:pt x="39146" y="0"/>
                  </a:lnTo>
                  <a:lnTo>
                    <a:pt x="0" y="29577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9" name="object 2089"/>
            <p:cNvSpPr/>
            <p:nvPr/>
          </p:nvSpPr>
          <p:spPr>
            <a:xfrm>
              <a:off x="5344154" y="5670059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2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0" name="object 2090"/>
            <p:cNvSpPr/>
            <p:nvPr/>
          </p:nvSpPr>
          <p:spPr>
            <a:xfrm>
              <a:off x="5344154" y="565785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11"/>
                  </a:moveTo>
                  <a:lnTo>
                    <a:pt x="39146" y="0"/>
                  </a:lnTo>
                  <a:lnTo>
                    <a:pt x="0" y="32652"/>
                  </a:lnTo>
                  <a:lnTo>
                    <a:pt x="0" y="43325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1" name="object 2091"/>
            <p:cNvSpPr/>
            <p:nvPr/>
          </p:nvSpPr>
          <p:spPr>
            <a:xfrm>
              <a:off x="5344154" y="5645242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2" name="object 2092"/>
            <p:cNvSpPr/>
            <p:nvPr/>
          </p:nvSpPr>
          <p:spPr>
            <a:xfrm>
              <a:off x="5311508" y="563219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500024"/>
                  </a:moveTo>
                  <a:lnTo>
                    <a:pt x="0" y="531190"/>
                  </a:lnTo>
                  <a:lnTo>
                    <a:pt x="0" y="568744"/>
                  </a:lnTo>
                  <a:lnTo>
                    <a:pt x="32639" y="532828"/>
                  </a:lnTo>
                  <a:lnTo>
                    <a:pt x="32639" y="500024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3" name="object 2093"/>
            <p:cNvSpPr/>
            <p:nvPr/>
          </p:nvSpPr>
          <p:spPr>
            <a:xfrm>
              <a:off x="5311512" y="6088721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92"/>
                  </a:moveTo>
                  <a:lnTo>
                    <a:pt x="32642" y="0"/>
                  </a:lnTo>
                  <a:lnTo>
                    <a:pt x="0" y="24889"/>
                  </a:lnTo>
                  <a:lnTo>
                    <a:pt x="0" y="74657"/>
                  </a:lnTo>
                  <a:lnTo>
                    <a:pt x="32642" y="43492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4" name="object 2094"/>
            <p:cNvSpPr/>
            <p:nvPr/>
          </p:nvSpPr>
          <p:spPr>
            <a:xfrm>
              <a:off x="5311512" y="5931035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92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568"/>
                  </a:lnTo>
                  <a:lnTo>
                    <a:pt x="32642" y="157692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5" name="object 2095"/>
            <p:cNvSpPr/>
            <p:nvPr/>
          </p:nvSpPr>
          <p:spPr>
            <a:xfrm>
              <a:off x="5311512" y="5852493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47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43"/>
                  </a:lnTo>
                  <a:lnTo>
                    <a:pt x="32642" y="78547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6" name="object 2096"/>
            <p:cNvSpPr/>
            <p:nvPr/>
          </p:nvSpPr>
          <p:spPr>
            <a:xfrm>
              <a:off x="5311512" y="563219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80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300"/>
                  </a:lnTo>
                  <a:lnTo>
                    <a:pt x="32642" y="22838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7" name="object 2097"/>
            <p:cNvSpPr/>
            <p:nvPr/>
          </p:nvSpPr>
          <p:spPr>
            <a:xfrm>
              <a:off x="5506001" y="6024462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6"/>
                  </a:moveTo>
                  <a:lnTo>
                    <a:pt x="0" y="176406"/>
                  </a:lnTo>
                  <a:lnTo>
                    <a:pt x="745091" y="16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8" name="object 2098"/>
            <p:cNvSpPr/>
            <p:nvPr/>
          </p:nvSpPr>
          <p:spPr>
            <a:xfrm>
              <a:off x="5506001" y="602392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40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9" name="object 2099"/>
            <p:cNvSpPr/>
            <p:nvPr/>
          </p:nvSpPr>
          <p:spPr>
            <a:xfrm>
              <a:off x="5506001" y="602288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1"/>
                  </a:moveTo>
                  <a:lnTo>
                    <a:pt x="745091" y="0"/>
                  </a:lnTo>
                  <a:lnTo>
                    <a:pt x="0" y="173838"/>
                  </a:lnTo>
                  <a:lnTo>
                    <a:pt x="0" y="176583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0" name="object 2100"/>
            <p:cNvSpPr/>
            <p:nvPr/>
          </p:nvSpPr>
          <p:spPr>
            <a:xfrm>
              <a:off x="5506001" y="602146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60">
                  <a:moveTo>
                    <a:pt x="745091" y="1423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62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1" name="object 2101"/>
            <p:cNvSpPr/>
            <p:nvPr/>
          </p:nvSpPr>
          <p:spPr>
            <a:xfrm>
              <a:off x="5506001" y="6019711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2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2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2" name="object 2102"/>
            <p:cNvSpPr/>
            <p:nvPr/>
          </p:nvSpPr>
          <p:spPr>
            <a:xfrm>
              <a:off x="5506001" y="6017648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3" name="object 2103"/>
            <p:cNvSpPr/>
            <p:nvPr/>
          </p:nvSpPr>
          <p:spPr>
            <a:xfrm>
              <a:off x="5506001" y="6015250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401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78"/>
                  </a:lnTo>
                  <a:lnTo>
                    <a:pt x="745091" y="2401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4" name="object 2104"/>
            <p:cNvSpPr/>
            <p:nvPr/>
          </p:nvSpPr>
          <p:spPr>
            <a:xfrm>
              <a:off x="5506001" y="6012505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5" name="object 2105"/>
            <p:cNvSpPr/>
            <p:nvPr/>
          </p:nvSpPr>
          <p:spPr>
            <a:xfrm>
              <a:off x="5506001" y="600939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70"/>
                  </a:lnTo>
                  <a:lnTo>
                    <a:pt x="0" y="159990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6" name="object 2106"/>
            <p:cNvSpPr/>
            <p:nvPr/>
          </p:nvSpPr>
          <p:spPr>
            <a:xfrm>
              <a:off x="5506001" y="6005767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5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7" name="object 2107"/>
            <p:cNvSpPr/>
            <p:nvPr/>
          </p:nvSpPr>
          <p:spPr>
            <a:xfrm>
              <a:off x="5506001" y="6001529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1"/>
                  </a:moveTo>
                  <a:lnTo>
                    <a:pt x="745091" y="0"/>
                  </a:lnTo>
                  <a:lnTo>
                    <a:pt x="0" y="138937"/>
                  </a:lnTo>
                  <a:lnTo>
                    <a:pt x="0" y="150066"/>
                  </a:lnTo>
                  <a:lnTo>
                    <a:pt x="745091" y="4231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8" name="object 2108"/>
            <p:cNvSpPr/>
            <p:nvPr/>
          </p:nvSpPr>
          <p:spPr>
            <a:xfrm>
              <a:off x="5506001" y="599651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5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5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9" name="object 2109"/>
            <p:cNvSpPr/>
            <p:nvPr/>
          </p:nvSpPr>
          <p:spPr>
            <a:xfrm>
              <a:off x="5506001" y="5990354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63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92"/>
                  </a:lnTo>
                  <a:lnTo>
                    <a:pt x="745091" y="616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0" name="object 2110"/>
            <p:cNvSpPr/>
            <p:nvPr/>
          </p:nvSpPr>
          <p:spPr>
            <a:xfrm>
              <a:off x="5506001" y="598245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1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68"/>
                  </a:lnTo>
                  <a:lnTo>
                    <a:pt x="745091" y="7901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1" name="object 2111"/>
            <p:cNvSpPr/>
            <p:nvPr/>
          </p:nvSpPr>
          <p:spPr>
            <a:xfrm>
              <a:off x="5506001" y="5971240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396"/>
                  </a:lnTo>
                  <a:lnTo>
                    <a:pt x="0" y="118963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2" name="object 2112"/>
            <p:cNvSpPr/>
            <p:nvPr/>
          </p:nvSpPr>
          <p:spPr>
            <a:xfrm>
              <a:off x="5506001" y="593498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49"/>
                  </a:moveTo>
                  <a:lnTo>
                    <a:pt x="745091" y="0"/>
                  </a:lnTo>
                  <a:lnTo>
                    <a:pt x="0" y="30175"/>
                  </a:lnTo>
                  <a:lnTo>
                    <a:pt x="0" y="125646"/>
                  </a:lnTo>
                  <a:lnTo>
                    <a:pt x="745091" y="3624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3" name="object 2113"/>
            <p:cNvSpPr/>
            <p:nvPr/>
          </p:nvSpPr>
          <p:spPr>
            <a:xfrm>
              <a:off x="5506001" y="5926207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54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4" name="object 2114"/>
            <p:cNvSpPr/>
            <p:nvPr/>
          </p:nvSpPr>
          <p:spPr>
            <a:xfrm>
              <a:off x="5506001" y="591896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42"/>
                  </a:moveTo>
                  <a:lnTo>
                    <a:pt x="745091" y="0"/>
                  </a:lnTo>
                  <a:lnTo>
                    <a:pt x="0" y="3976"/>
                  </a:lnTo>
                  <a:lnTo>
                    <a:pt x="0" y="23035"/>
                  </a:lnTo>
                  <a:lnTo>
                    <a:pt x="745091" y="724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5" name="object 2115"/>
            <p:cNvSpPr/>
            <p:nvPr/>
          </p:nvSpPr>
          <p:spPr>
            <a:xfrm>
              <a:off x="5506001" y="590543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7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6" name="object 2116"/>
            <p:cNvSpPr/>
            <p:nvPr/>
          </p:nvSpPr>
          <p:spPr>
            <a:xfrm>
              <a:off x="5506001" y="5888531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3785"/>
                  </a:moveTo>
                  <a:lnTo>
                    <a:pt x="745091" y="17381"/>
                  </a:lnTo>
                  <a:lnTo>
                    <a:pt x="0" y="0"/>
                  </a:lnTo>
                  <a:lnTo>
                    <a:pt x="0" y="16898"/>
                  </a:lnTo>
                  <a:lnTo>
                    <a:pt x="745091" y="23785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7" name="object 2117"/>
            <p:cNvSpPr/>
            <p:nvPr/>
          </p:nvSpPr>
          <p:spPr>
            <a:xfrm>
              <a:off x="5506001" y="5872069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35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66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8" name="object 2118"/>
            <p:cNvSpPr/>
            <p:nvPr/>
          </p:nvSpPr>
          <p:spPr>
            <a:xfrm>
              <a:off x="5506001" y="5855879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0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86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9" name="object 2119"/>
            <p:cNvSpPr/>
            <p:nvPr/>
          </p:nvSpPr>
          <p:spPr>
            <a:xfrm>
              <a:off x="5506001" y="5839939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9"/>
                  </a:lnTo>
                  <a:lnTo>
                    <a:pt x="0" y="0"/>
                  </a:lnTo>
                  <a:lnTo>
                    <a:pt x="0" y="15933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0" name="object 2120"/>
            <p:cNvSpPr/>
            <p:nvPr/>
          </p:nvSpPr>
          <p:spPr>
            <a:xfrm>
              <a:off x="5506001" y="5824242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1"/>
                  </a:moveTo>
                  <a:lnTo>
                    <a:pt x="745091" y="57252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11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1" name="object 2121"/>
            <p:cNvSpPr/>
            <p:nvPr/>
          </p:nvSpPr>
          <p:spPr>
            <a:xfrm>
              <a:off x="5506001" y="5808789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45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2" name="object 2122"/>
            <p:cNvSpPr/>
            <p:nvPr/>
          </p:nvSpPr>
          <p:spPr>
            <a:xfrm>
              <a:off x="5506001" y="5793361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3" name="object 2123"/>
            <p:cNvSpPr/>
            <p:nvPr/>
          </p:nvSpPr>
          <p:spPr>
            <a:xfrm>
              <a:off x="5506001" y="5777772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094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4" name="object 2124"/>
            <p:cNvSpPr/>
            <p:nvPr/>
          </p:nvSpPr>
          <p:spPr>
            <a:xfrm>
              <a:off x="5506001" y="576188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1977"/>
                  </a:moveTo>
                  <a:lnTo>
                    <a:pt x="745091" y="95940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5" name="object 2125"/>
            <p:cNvSpPr/>
            <p:nvPr/>
          </p:nvSpPr>
          <p:spPr>
            <a:xfrm>
              <a:off x="5506001" y="5745354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2"/>
                  </a:moveTo>
                  <a:lnTo>
                    <a:pt x="745091" y="106206"/>
                  </a:lnTo>
                  <a:lnTo>
                    <a:pt x="0" y="0"/>
                  </a:lnTo>
                  <a:lnTo>
                    <a:pt x="0" y="16529"/>
                  </a:lnTo>
                  <a:lnTo>
                    <a:pt x="745091" y="11248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6" name="object 2126"/>
            <p:cNvSpPr/>
            <p:nvPr/>
          </p:nvSpPr>
          <p:spPr>
            <a:xfrm>
              <a:off x="5506001" y="5727523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33"/>
                  </a:moveTo>
                  <a:lnTo>
                    <a:pt x="745091" y="117274"/>
                  </a:lnTo>
                  <a:lnTo>
                    <a:pt x="0" y="0"/>
                  </a:lnTo>
                  <a:lnTo>
                    <a:pt x="0" y="17826"/>
                  </a:lnTo>
                  <a:lnTo>
                    <a:pt x="745091" y="12403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7" name="object 2127"/>
            <p:cNvSpPr/>
            <p:nvPr/>
          </p:nvSpPr>
          <p:spPr>
            <a:xfrm>
              <a:off x="5506001" y="5707082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8" name="object 2128"/>
            <p:cNvSpPr/>
            <p:nvPr/>
          </p:nvSpPr>
          <p:spPr>
            <a:xfrm>
              <a:off x="5208104" y="563215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36029" y="35877"/>
                  </a:move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29" y="35928"/>
                  </a:lnTo>
                  <a:close/>
                </a:path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28"/>
                  </a:moveTo>
                  <a:lnTo>
                    <a:pt x="297891" y="0"/>
                  </a:lnTo>
                  <a:lnTo>
                    <a:pt x="297891" y="74930"/>
                  </a:lnTo>
                  <a:lnTo>
                    <a:pt x="1042974" y="204876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9" name="object 2129"/>
            <p:cNvSpPr/>
            <p:nvPr/>
          </p:nvSpPr>
          <p:spPr>
            <a:xfrm>
              <a:off x="5311512" y="563215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0"/>
                  </a:moveTo>
                  <a:lnTo>
                    <a:pt x="32642" y="35896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2642" y="3610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0" name="object 2130"/>
            <p:cNvSpPr/>
            <p:nvPr/>
          </p:nvSpPr>
          <p:spPr>
            <a:xfrm>
              <a:off x="5311512" y="563238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010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0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1" name="object 2131"/>
            <p:cNvSpPr/>
            <p:nvPr/>
          </p:nvSpPr>
          <p:spPr>
            <a:xfrm>
              <a:off x="5311512" y="5633684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1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2" name="object 2132"/>
            <p:cNvSpPr/>
            <p:nvPr/>
          </p:nvSpPr>
          <p:spPr>
            <a:xfrm>
              <a:off x="5311512" y="563603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343"/>
                  </a:moveTo>
                  <a:lnTo>
                    <a:pt x="32642" y="35420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3" name="object 2133"/>
            <p:cNvSpPr/>
            <p:nvPr/>
          </p:nvSpPr>
          <p:spPr>
            <a:xfrm>
              <a:off x="5311512" y="563939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82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4" name="object 2134"/>
            <p:cNvSpPr/>
            <p:nvPr/>
          </p:nvSpPr>
          <p:spPr>
            <a:xfrm>
              <a:off x="5311512" y="564377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1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5" name="object 2135"/>
            <p:cNvSpPr/>
            <p:nvPr/>
          </p:nvSpPr>
          <p:spPr>
            <a:xfrm>
              <a:off x="5311512" y="5649225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7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6" name="object 2136"/>
            <p:cNvSpPr/>
            <p:nvPr/>
          </p:nvSpPr>
          <p:spPr>
            <a:xfrm>
              <a:off x="5311512" y="565583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7"/>
                  </a:lnTo>
                  <a:lnTo>
                    <a:pt x="0" y="0"/>
                  </a:lnTo>
                  <a:lnTo>
                    <a:pt x="0" y="7915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7" name="object 2137"/>
            <p:cNvSpPr/>
            <p:nvPr/>
          </p:nvSpPr>
          <p:spPr>
            <a:xfrm>
              <a:off x="5311512" y="566374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8" name="object 2138"/>
            <p:cNvSpPr/>
            <p:nvPr/>
          </p:nvSpPr>
          <p:spPr>
            <a:xfrm>
              <a:off x="5311512" y="5673185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9" name="object 2139"/>
            <p:cNvSpPr/>
            <p:nvPr/>
          </p:nvSpPr>
          <p:spPr>
            <a:xfrm>
              <a:off x="5311512" y="5684601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648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4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0" name="object 2140"/>
            <p:cNvSpPr/>
            <p:nvPr/>
          </p:nvSpPr>
          <p:spPr>
            <a:xfrm>
              <a:off x="5311512" y="5698745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591"/>
                  </a:moveTo>
                  <a:lnTo>
                    <a:pt x="32642" y="27506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1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1" name="object 2141"/>
            <p:cNvSpPr/>
            <p:nvPr/>
          </p:nvSpPr>
          <p:spPr>
            <a:xfrm>
              <a:off x="5311512" y="5717160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7847"/>
                  </a:moveTo>
                  <a:lnTo>
                    <a:pt x="32642" y="25167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47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2" name="object 2142"/>
            <p:cNvSpPr/>
            <p:nvPr/>
          </p:nvSpPr>
          <p:spPr>
            <a:xfrm>
              <a:off x="5311512" y="5743116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22"/>
                  </a:moveTo>
                  <a:lnTo>
                    <a:pt x="32642" y="21889"/>
                  </a:lnTo>
                  <a:lnTo>
                    <a:pt x="0" y="0"/>
                  </a:lnTo>
                  <a:lnTo>
                    <a:pt x="0" y="128568"/>
                  </a:lnTo>
                  <a:lnTo>
                    <a:pt x="32642" y="134222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3" name="object 2143"/>
            <p:cNvSpPr/>
            <p:nvPr/>
          </p:nvSpPr>
          <p:spPr>
            <a:xfrm>
              <a:off x="5311512" y="587168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4954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17"/>
                  </a:lnTo>
                  <a:lnTo>
                    <a:pt x="32642" y="3495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4" name="object 2144"/>
            <p:cNvSpPr/>
            <p:nvPr/>
          </p:nvSpPr>
          <p:spPr>
            <a:xfrm>
              <a:off x="5311512" y="5905201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60"/>
                  </a:moveTo>
                  <a:lnTo>
                    <a:pt x="32642" y="1436"/>
                  </a:lnTo>
                  <a:lnTo>
                    <a:pt x="0" y="0"/>
                  </a:lnTo>
                  <a:lnTo>
                    <a:pt x="0" y="26466"/>
                  </a:lnTo>
                  <a:lnTo>
                    <a:pt x="32642" y="2456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5" name="object 2145"/>
            <p:cNvSpPr/>
            <p:nvPr/>
          </p:nvSpPr>
          <p:spPr>
            <a:xfrm>
              <a:off x="5311512" y="5929762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3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6" name="object 2146"/>
            <p:cNvSpPr/>
            <p:nvPr/>
          </p:nvSpPr>
          <p:spPr>
            <a:xfrm>
              <a:off x="5311512" y="5949362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38"/>
                  </a:lnTo>
                  <a:lnTo>
                    <a:pt x="0" y="24852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7" name="object 2147"/>
            <p:cNvSpPr/>
            <p:nvPr/>
          </p:nvSpPr>
          <p:spPr>
            <a:xfrm>
              <a:off x="5311512" y="596692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5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8" name="object 2148"/>
            <p:cNvSpPr/>
            <p:nvPr/>
          </p:nvSpPr>
          <p:spPr>
            <a:xfrm>
              <a:off x="5311512" y="5983152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46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4"/>
                  </a:lnTo>
                  <a:lnTo>
                    <a:pt x="32642" y="1524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9" name="object 2149"/>
            <p:cNvSpPr/>
            <p:nvPr/>
          </p:nvSpPr>
          <p:spPr>
            <a:xfrm>
              <a:off x="5311512" y="5998399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0" name="object 2150"/>
            <p:cNvSpPr/>
            <p:nvPr/>
          </p:nvSpPr>
          <p:spPr>
            <a:xfrm>
              <a:off x="5311512" y="6012867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1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1" name="object 2151"/>
            <p:cNvSpPr/>
            <p:nvPr/>
          </p:nvSpPr>
          <p:spPr>
            <a:xfrm>
              <a:off x="5311512" y="6026729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9"/>
                  </a:lnTo>
                  <a:lnTo>
                    <a:pt x="0" y="31178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2" name="object 2152"/>
            <p:cNvSpPr/>
            <p:nvPr/>
          </p:nvSpPr>
          <p:spPr>
            <a:xfrm>
              <a:off x="5311512" y="604006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3" name="object 2153"/>
            <p:cNvSpPr/>
            <p:nvPr/>
          </p:nvSpPr>
          <p:spPr>
            <a:xfrm>
              <a:off x="5311512" y="6052996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3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4" name="object 2154"/>
            <p:cNvSpPr/>
            <p:nvPr/>
          </p:nvSpPr>
          <p:spPr>
            <a:xfrm>
              <a:off x="5311512" y="606557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12247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7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5" name="object 2155"/>
            <p:cNvSpPr/>
            <p:nvPr/>
          </p:nvSpPr>
          <p:spPr>
            <a:xfrm>
              <a:off x="5311512" y="607781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44"/>
                  </a:moveTo>
                  <a:lnTo>
                    <a:pt x="32642" y="0"/>
                  </a:lnTo>
                  <a:lnTo>
                    <a:pt x="0" y="23301"/>
                  </a:lnTo>
                  <a:lnTo>
                    <a:pt x="0" y="36984"/>
                  </a:lnTo>
                  <a:lnTo>
                    <a:pt x="32642" y="11944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6" name="object 2156"/>
            <p:cNvSpPr/>
            <p:nvPr/>
          </p:nvSpPr>
          <p:spPr>
            <a:xfrm>
              <a:off x="5311512" y="608976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52"/>
                  </a:moveTo>
                  <a:lnTo>
                    <a:pt x="32642" y="0"/>
                  </a:lnTo>
                  <a:lnTo>
                    <a:pt x="0" y="25027"/>
                  </a:lnTo>
                  <a:lnTo>
                    <a:pt x="0" y="38483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7" name="object 2157"/>
            <p:cNvSpPr/>
            <p:nvPr/>
          </p:nvSpPr>
          <p:spPr>
            <a:xfrm>
              <a:off x="5311512" y="610152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8" name="object 2158"/>
            <p:cNvSpPr/>
            <p:nvPr/>
          </p:nvSpPr>
          <p:spPr>
            <a:xfrm>
              <a:off x="5311512" y="6113078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4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9" name="object 2159"/>
            <p:cNvSpPr/>
            <p:nvPr/>
          </p:nvSpPr>
          <p:spPr>
            <a:xfrm>
              <a:off x="5311512" y="6124398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40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0" name="object 2160"/>
            <p:cNvSpPr/>
            <p:nvPr/>
          </p:nvSpPr>
          <p:spPr>
            <a:xfrm>
              <a:off x="5311512" y="613549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3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1" name="object 2161"/>
            <p:cNvSpPr/>
            <p:nvPr/>
          </p:nvSpPr>
          <p:spPr>
            <a:xfrm>
              <a:off x="5311512" y="6146522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55"/>
                  </a:moveTo>
                  <a:lnTo>
                    <a:pt x="32642" y="0"/>
                  </a:lnTo>
                  <a:lnTo>
                    <a:pt x="0" y="33235"/>
                  </a:lnTo>
                  <a:lnTo>
                    <a:pt x="0" y="45192"/>
                  </a:lnTo>
                  <a:lnTo>
                    <a:pt x="32642" y="10455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2" name="object 2162"/>
            <p:cNvSpPr/>
            <p:nvPr/>
          </p:nvSpPr>
          <p:spPr>
            <a:xfrm>
              <a:off x="5311512" y="615697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0"/>
                  </a:moveTo>
                  <a:lnTo>
                    <a:pt x="32642" y="0"/>
                  </a:lnTo>
                  <a:lnTo>
                    <a:pt x="0" y="34736"/>
                  </a:lnTo>
                  <a:lnTo>
                    <a:pt x="0" y="43957"/>
                  </a:lnTo>
                  <a:lnTo>
                    <a:pt x="32642" y="80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3" name="object 2163"/>
            <p:cNvSpPr/>
            <p:nvPr/>
          </p:nvSpPr>
          <p:spPr>
            <a:xfrm>
              <a:off x="5208114" y="5632151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4" name="object 2164"/>
            <p:cNvSpPr/>
            <p:nvPr/>
          </p:nvSpPr>
          <p:spPr>
            <a:xfrm>
              <a:off x="5208114" y="5632367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5" name="object 2165"/>
            <p:cNvSpPr/>
            <p:nvPr/>
          </p:nvSpPr>
          <p:spPr>
            <a:xfrm>
              <a:off x="5208114" y="5633498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39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6" name="object 2166"/>
            <p:cNvSpPr/>
            <p:nvPr/>
          </p:nvSpPr>
          <p:spPr>
            <a:xfrm>
              <a:off x="5208114" y="5635430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7" name="object 2167"/>
            <p:cNvSpPr/>
            <p:nvPr/>
          </p:nvSpPr>
          <p:spPr>
            <a:xfrm>
              <a:off x="5208114" y="563799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8" name="object 2168"/>
            <p:cNvSpPr/>
            <p:nvPr/>
          </p:nvSpPr>
          <p:spPr>
            <a:xfrm>
              <a:off x="5208114" y="564118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9" name="object 2169"/>
            <p:cNvSpPr/>
            <p:nvPr/>
          </p:nvSpPr>
          <p:spPr>
            <a:xfrm>
              <a:off x="5208114" y="5644959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0" name="object 2170"/>
            <p:cNvSpPr/>
            <p:nvPr/>
          </p:nvSpPr>
          <p:spPr>
            <a:xfrm>
              <a:off x="5208114" y="5649291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1" name="object 2171"/>
            <p:cNvSpPr/>
            <p:nvPr/>
          </p:nvSpPr>
          <p:spPr>
            <a:xfrm>
              <a:off x="5208114" y="5654221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4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2" name="object 2172"/>
            <p:cNvSpPr/>
            <p:nvPr/>
          </p:nvSpPr>
          <p:spPr>
            <a:xfrm>
              <a:off x="5208114" y="565976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3" name="object 2173"/>
            <p:cNvSpPr/>
            <p:nvPr/>
          </p:nvSpPr>
          <p:spPr>
            <a:xfrm>
              <a:off x="5208114" y="566603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4" name="object 2174"/>
            <p:cNvSpPr/>
            <p:nvPr/>
          </p:nvSpPr>
          <p:spPr>
            <a:xfrm>
              <a:off x="5208114" y="567301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5" name="object 2175"/>
            <p:cNvSpPr/>
            <p:nvPr/>
          </p:nvSpPr>
          <p:spPr>
            <a:xfrm>
              <a:off x="5208114" y="568098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6" name="object 2176"/>
            <p:cNvSpPr/>
            <p:nvPr/>
          </p:nvSpPr>
          <p:spPr>
            <a:xfrm>
              <a:off x="5208114" y="569001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7" name="object 2177"/>
            <p:cNvSpPr/>
            <p:nvPr/>
          </p:nvSpPr>
          <p:spPr>
            <a:xfrm>
              <a:off x="5208114" y="570020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8" name="object 2178"/>
            <p:cNvSpPr/>
            <p:nvPr/>
          </p:nvSpPr>
          <p:spPr>
            <a:xfrm>
              <a:off x="5208114" y="571180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9" name="object 2179"/>
            <p:cNvSpPr/>
            <p:nvPr/>
          </p:nvSpPr>
          <p:spPr>
            <a:xfrm>
              <a:off x="5208114" y="57245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0" name="object 2180"/>
            <p:cNvSpPr/>
            <p:nvPr/>
          </p:nvSpPr>
          <p:spPr>
            <a:xfrm>
              <a:off x="5208114" y="573701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1" name="object 2181"/>
            <p:cNvSpPr/>
            <p:nvPr/>
          </p:nvSpPr>
          <p:spPr>
            <a:xfrm>
              <a:off x="5208114" y="574860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2" name="object 2182"/>
            <p:cNvSpPr/>
            <p:nvPr/>
          </p:nvSpPr>
          <p:spPr>
            <a:xfrm>
              <a:off x="5208114" y="575881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3" name="object 2183"/>
            <p:cNvSpPr/>
            <p:nvPr/>
          </p:nvSpPr>
          <p:spPr>
            <a:xfrm>
              <a:off x="5208114" y="576760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4" name="object 2184"/>
            <p:cNvSpPr/>
            <p:nvPr/>
          </p:nvSpPr>
          <p:spPr>
            <a:xfrm>
              <a:off x="5208114" y="577562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5" name="object 2185"/>
            <p:cNvSpPr/>
            <p:nvPr/>
          </p:nvSpPr>
          <p:spPr>
            <a:xfrm>
              <a:off x="5208114" y="578340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6" name="object 2186"/>
            <p:cNvSpPr/>
            <p:nvPr/>
          </p:nvSpPr>
          <p:spPr>
            <a:xfrm>
              <a:off x="5208114" y="579027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7" name="object 2187"/>
            <p:cNvSpPr/>
            <p:nvPr/>
          </p:nvSpPr>
          <p:spPr>
            <a:xfrm>
              <a:off x="5208114" y="579726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8" name="object 2188"/>
            <p:cNvSpPr/>
            <p:nvPr/>
          </p:nvSpPr>
          <p:spPr>
            <a:xfrm>
              <a:off x="5208114" y="580458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9" name="object 2189"/>
            <p:cNvSpPr/>
            <p:nvPr/>
          </p:nvSpPr>
          <p:spPr>
            <a:xfrm>
              <a:off x="5208114" y="581233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0" name="object 2190"/>
            <p:cNvSpPr/>
            <p:nvPr/>
          </p:nvSpPr>
          <p:spPr>
            <a:xfrm>
              <a:off x="5208114" y="582019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1" name="object 2191"/>
            <p:cNvSpPr/>
            <p:nvPr/>
          </p:nvSpPr>
          <p:spPr>
            <a:xfrm>
              <a:off x="5208114" y="5833703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2" name="object 2192"/>
            <p:cNvSpPr/>
            <p:nvPr/>
          </p:nvSpPr>
          <p:spPr>
            <a:xfrm>
              <a:off x="5208114" y="586418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3" name="object 2193"/>
            <p:cNvSpPr/>
            <p:nvPr/>
          </p:nvSpPr>
          <p:spPr>
            <a:xfrm>
              <a:off x="5208114" y="587340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4" name="object 2194"/>
            <p:cNvSpPr/>
            <p:nvPr/>
          </p:nvSpPr>
          <p:spPr>
            <a:xfrm>
              <a:off x="5208114" y="588171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5" name="object 2195"/>
            <p:cNvSpPr/>
            <p:nvPr/>
          </p:nvSpPr>
          <p:spPr>
            <a:xfrm>
              <a:off x="5208114" y="58895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6" name="object 2196"/>
            <p:cNvSpPr/>
            <p:nvPr/>
          </p:nvSpPr>
          <p:spPr>
            <a:xfrm>
              <a:off x="5208114" y="58953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7" name="object 2197"/>
            <p:cNvSpPr/>
            <p:nvPr/>
          </p:nvSpPr>
          <p:spPr>
            <a:xfrm>
              <a:off x="5208114" y="590117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8" name="object 2198"/>
            <p:cNvSpPr/>
            <p:nvPr/>
          </p:nvSpPr>
          <p:spPr>
            <a:xfrm>
              <a:off x="5208114" y="590704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9" name="object 2199"/>
            <p:cNvSpPr/>
            <p:nvPr/>
          </p:nvSpPr>
          <p:spPr>
            <a:xfrm>
              <a:off x="5208114" y="59129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0" name="object 2200"/>
            <p:cNvSpPr/>
            <p:nvPr/>
          </p:nvSpPr>
          <p:spPr>
            <a:xfrm>
              <a:off x="5208114" y="591874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1" name="object 2201"/>
            <p:cNvSpPr/>
            <p:nvPr/>
          </p:nvSpPr>
          <p:spPr>
            <a:xfrm>
              <a:off x="5208114" y="59245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2" name="object 2202"/>
            <p:cNvSpPr/>
            <p:nvPr/>
          </p:nvSpPr>
          <p:spPr>
            <a:xfrm>
              <a:off x="5208114" y="59302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3" name="object 2203"/>
            <p:cNvSpPr/>
            <p:nvPr/>
          </p:nvSpPr>
          <p:spPr>
            <a:xfrm>
              <a:off x="5208114" y="593623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4" name="object 2204"/>
            <p:cNvSpPr/>
            <p:nvPr/>
          </p:nvSpPr>
          <p:spPr>
            <a:xfrm>
              <a:off x="5208114" y="594304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5" name="object 2205"/>
            <p:cNvSpPr/>
            <p:nvPr/>
          </p:nvSpPr>
          <p:spPr>
            <a:xfrm>
              <a:off x="5208114" y="594983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6" name="object 2206"/>
            <p:cNvSpPr/>
            <p:nvPr/>
          </p:nvSpPr>
          <p:spPr>
            <a:xfrm>
              <a:off x="5208114" y="595656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7" name="object 2207"/>
            <p:cNvSpPr/>
            <p:nvPr/>
          </p:nvSpPr>
          <p:spPr>
            <a:xfrm>
              <a:off x="5208114" y="596486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8" name="object 2208"/>
            <p:cNvSpPr/>
            <p:nvPr/>
          </p:nvSpPr>
          <p:spPr>
            <a:xfrm>
              <a:off x="5208114" y="597341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9" name="object 2209"/>
            <p:cNvSpPr/>
            <p:nvPr/>
          </p:nvSpPr>
          <p:spPr>
            <a:xfrm>
              <a:off x="5208114" y="598237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0" name="object 2210"/>
            <p:cNvSpPr/>
            <p:nvPr/>
          </p:nvSpPr>
          <p:spPr>
            <a:xfrm>
              <a:off x="5208114" y="599290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1" name="object 2211"/>
            <p:cNvSpPr/>
            <p:nvPr/>
          </p:nvSpPr>
          <p:spPr>
            <a:xfrm>
              <a:off x="5208114" y="600350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2" name="object 2212"/>
            <p:cNvSpPr/>
            <p:nvPr/>
          </p:nvSpPr>
          <p:spPr>
            <a:xfrm>
              <a:off x="5208114" y="60152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3" name="object 2213"/>
            <p:cNvSpPr/>
            <p:nvPr/>
          </p:nvSpPr>
          <p:spPr>
            <a:xfrm>
              <a:off x="5208114" y="60270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4" name="object 2214"/>
            <p:cNvSpPr/>
            <p:nvPr/>
          </p:nvSpPr>
          <p:spPr>
            <a:xfrm>
              <a:off x="5208114" y="603912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5" name="object 2215"/>
            <p:cNvSpPr/>
            <p:nvPr/>
          </p:nvSpPr>
          <p:spPr>
            <a:xfrm>
              <a:off x="5208114" y="605133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6" name="object 2216"/>
            <p:cNvSpPr/>
            <p:nvPr/>
          </p:nvSpPr>
          <p:spPr>
            <a:xfrm>
              <a:off x="5208114" y="606348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7" name="object 2217"/>
            <p:cNvSpPr/>
            <p:nvPr/>
          </p:nvSpPr>
          <p:spPr>
            <a:xfrm>
              <a:off x="5208114" y="60759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8" name="object 2218"/>
            <p:cNvSpPr/>
            <p:nvPr/>
          </p:nvSpPr>
          <p:spPr>
            <a:xfrm>
              <a:off x="5208114" y="608859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9" name="object 2219"/>
            <p:cNvSpPr/>
            <p:nvPr/>
          </p:nvSpPr>
          <p:spPr>
            <a:xfrm>
              <a:off x="5208114" y="610148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0" name="object 2220"/>
            <p:cNvSpPr/>
            <p:nvPr/>
          </p:nvSpPr>
          <p:spPr>
            <a:xfrm>
              <a:off x="5208114" y="6114905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1" name="object 2221"/>
            <p:cNvSpPr/>
            <p:nvPr/>
          </p:nvSpPr>
          <p:spPr>
            <a:xfrm>
              <a:off x="5208114" y="6129466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2" name="object 2222"/>
            <p:cNvSpPr/>
            <p:nvPr/>
          </p:nvSpPr>
          <p:spPr>
            <a:xfrm>
              <a:off x="5208104" y="563215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60">
                  <a:moveTo>
                    <a:pt x="103403" y="514489"/>
                  </a:moveTo>
                  <a:lnTo>
                    <a:pt x="0" y="514489"/>
                  </a:lnTo>
                  <a:lnTo>
                    <a:pt x="0" y="565975"/>
                  </a:lnTo>
                  <a:lnTo>
                    <a:pt x="0" y="568769"/>
                  </a:lnTo>
                  <a:lnTo>
                    <a:pt x="103403" y="568769"/>
                  </a:lnTo>
                  <a:lnTo>
                    <a:pt x="103403" y="565975"/>
                  </a:lnTo>
                  <a:lnTo>
                    <a:pt x="103403" y="514489"/>
                  </a:lnTo>
                  <a:close/>
                </a:path>
                <a:path w="175260" h="568960">
                  <a:moveTo>
                    <a:pt x="175196" y="0"/>
                  </a:moveTo>
                  <a:lnTo>
                    <a:pt x="136042" y="35890"/>
                  </a:lnTo>
                  <a:lnTo>
                    <a:pt x="136042" y="51447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3" name="object 2223"/>
            <p:cNvSpPr/>
            <p:nvPr/>
          </p:nvSpPr>
          <p:spPr>
            <a:xfrm>
              <a:off x="5344154" y="5649939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441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4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4" name="object 2224"/>
            <p:cNvSpPr/>
            <p:nvPr/>
          </p:nvSpPr>
          <p:spPr>
            <a:xfrm>
              <a:off x="5344154" y="5673378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2603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94"/>
                  </a:lnTo>
                  <a:lnTo>
                    <a:pt x="39146" y="3260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5" name="object 2225"/>
            <p:cNvSpPr/>
            <p:nvPr/>
          </p:nvSpPr>
          <p:spPr>
            <a:xfrm>
              <a:off x="5344154" y="570599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40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411"/>
                  </a:lnTo>
                  <a:lnTo>
                    <a:pt x="39146" y="6504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6" name="object 2226"/>
            <p:cNvSpPr/>
            <p:nvPr/>
          </p:nvSpPr>
          <p:spPr>
            <a:xfrm>
              <a:off x="5344154" y="577103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4">
                  <a:moveTo>
                    <a:pt x="39146" y="65218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75356"/>
                  </a:lnTo>
                  <a:lnTo>
                    <a:pt x="39146" y="65218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7" name="object 2227"/>
            <p:cNvSpPr/>
            <p:nvPr/>
          </p:nvSpPr>
          <p:spPr>
            <a:xfrm>
              <a:off x="5344154" y="5836249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36"/>
                  </a:moveTo>
                  <a:lnTo>
                    <a:pt x="39146" y="0"/>
                  </a:lnTo>
                  <a:lnTo>
                    <a:pt x="0" y="10137"/>
                  </a:lnTo>
                  <a:lnTo>
                    <a:pt x="0" y="82942"/>
                  </a:lnTo>
                  <a:lnTo>
                    <a:pt x="39146" y="83336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8" name="object 2228"/>
            <p:cNvSpPr/>
            <p:nvPr/>
          </p:nvSpPr>
          <p:spPr>
            <a:xfrm>
              <a:off x="5344154" y="5919196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54443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40"/>
                  </a:lnTo>
                  <a:lnTo>
                    <a:pt x="39146" y="5444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9" name="object 2229"/>
            <p:cNvSpPr/>
            <p:nvPr/>
          </p:nvSpPr>
          <p:spPr>
            <a:xfrm>
              <a:off x="5344154" y="5966434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2"/>
                  </a:lnTo>
                  <a:lnTo>
                    <a:pt x="0" y="0"/>
                  </a:lnTo>
                  <a:lnTo>
                    <a:pt x="0" y="44610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0" name="object 2230"/>
            <p:cNvSpPr/>
            <p:nvPr/>
          </p:nvSpPr>
          <p:spPr>
            <a:xfrm>
              <a:off x="5344154" y="6011047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85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68"/>
                  </a:lnTo>
                  <a:lnTo>
                    <a:pt x="39146" y="189885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1" name="object 2231"/>
            <p:cNvSpPr/>
            <p:nvPr/>
          </p:nvSpPr>
          <p:spPr>
            <a:xfrm>
              <a:off x="5383303" y="5632151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2" name="object 2232"/>
            <p:cNvSpPr/>
            <p:nvPr/>
          </p:nvSpPr>
          <p:spPr>
            <a:xfrm>
              <a:off x="5383303" y="5632367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3" name="object 2233"/>
            <p:cNvSpPr/>
            <p:nvPr/>
          </p:nvSpPr>
          <p:spPr>
            <a:xfrm>
              <a:off x="5383303" y="5633498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4" name="object 2234"/>
            <p:cNvSpPr/>
            <p:nvPr/>
          </p:nvSpPr>
          <p:spPr>
            <a:xfrm>
              <a:off x="5383303" y="5635430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5" name="object 2235"/>
            <p:cNvSpPr/>
            <p:nvPr/>
          </p:nvSpPr>
          <p:spPr>
            <a:xfrm>
              <a:off x="5383303" y="563799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6" name="object 2236"/>
            <p:cNvSpPr/>
            <p:nvPr/>
          </p:nvSpPr>
          <p:spPr>
            <a:xfrm>
              <a:off x="5383303" y="564118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7" name="object 2237"/>
            <p:cNvSpPr/>
            <p:nvPr/>
          </p:nvSpPr>
          <p:spPr>
            <a:xfrm>
              <a:off x="5383303" y="5644959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8" name="object 2238"/>
            <p:cNvSpPr/>
            <p:nvPr/>
          </p:nvSpPr>
          <p:spPr>
            <a:xfrm>
              <a:off x="5383303" y="5649291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9" name="object 2239"/>
            <p:cNvSpPr/>
            <p:nvPr/>
          </p:nvSpPr>
          <p:spPr>
            <a:xfrm>
              <a:off x="5383303" y="5654221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0" name="object 2240"/>
            <p:cNvSpPr/>
            <p:nvPr/>
          </p:nvSpPr>
          <p:spPr>
            <a:xfrm>
              <a:off x="5383303" y="565976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1" name="object 2241"/>
            <p:cNvSpPr/>
            <p:nvPr/>
          </p:nvSpPr>
          <p:spPr>
            <a:xfrm>
              <a:off x="5383303" y="566603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2" name="object 2242"/>
            <p:cNvSpPr/>
            <p:nvPr/>
          </p:nvSpPr>
          <p:spPr>
            <a:xfrm>
              <a:off x="5383303" y="567301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3" name="object 2243"/>
            <p:cNvSpPr/>
            <p:nvPr/>
          </p:nvSpPr>
          <p:spPr>
            <a:xfrm>
              <a:off x="5383303" y="568098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4" name="object 2244"/>
            <p:cNvSpPr/>
            <p:nvPr/>
          </p:nvSpPr>
          <p:spPr>
            <a:xfrm>
              <a:off x="5383303" y="569001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5" name="object 2245"/>
            <p:cNvSpPr/>
            <p:nvPr/>
          </p:nvSpPr>
          <p:spPr>
            <a:xfrm>
              <a:off x="5383303" y="570020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6" name="object 2246"/>
            <p:cNvSpPr/>
            <p:nvPr/>
          </p:nvSpPr>
          <p:spPr>
            <a:xfrm>
              <a:off x="5383303" y="571180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7" name="object 2247"/>
            <p:cNvSpPr/>
            <p:nvPr/>
          </p:nvSpPr>
          <p:spPr>
            <a:xfrm>
              <a:off x="5383303" y="57245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8" name="object 2248"/>
            <p:cNvSpPr/>
            <p:nvPr/>
          </p:nvSpPr>
          <p:spPr>
            <a:xfrm>
              <a:off x="5383303" y="573701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9" name="object 2249"/>
            <p:cNvSpPr/>
            <p:nvPr/>
          </p:nvSpPr>
          <p:spPr>
            <a:xfrm>
              <a:off x="5383303" y="574860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0" name="object 2250"/>
            <p:cNvSpPr/>
            <p:nvPr/>
          </p:nvSpPr>
          <p:spPr>
            <a:xfrm>
              <a:off x="5383303" y="575881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1" name="object 2251"/>
            <p:cNvSpPr/>
            <p:nvPr/>
          </p:nvSpPr>
          <p:spPr>
            <a:xfrm>
              <a:off x="5383303" y="576760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2" name="object 2252"/>
            <p:cNvSpPr/>
            <p:nvPr/>
          </p:nvSpPr>
          <p:spPr>
            <a:xfrm>
              <a:off x="5383303" y="577562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3" name="object 2253"/>
            <p:cNvSpPr/>
            <p:nvPr/>
          </p:nvSpPr>
          <p:spPr>
            <a:xfrm>
              <a:off x="5383303" y="578340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4" name="object 2254"/>
            <p:cNvSpPr/>
            <p:nvPr/>
          </p:nvSpPr>
          <p:spPr>
            <a:xfrm>
              <a:off x="5383303" y="579027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5" name="object 2255"/>
            <p:cNvSpPr/>
            <p:nvPr/>
          </p:nvSpPr>
          <p:spPr>
            <a:xfrm>
              <a:off x="5383303" y="579726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6" name="object 2256"/>
            <p:cNvSpPr/>
            <p:nvPr/>
          </p:nvSpPr>
          <p:spPr>
            <a:xfrm>
              <a:off x="5383303" y="580458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7" name="object 2257"/>
            <p:cNvSpPr/>
            <p:nvPr/>
          </p:nvSpPr>
          <p:spPr>
            <a:xfrm>
              <a:off x="5383303" y="581233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8" name="object 2258"/>
            <p:cNvSpPr/>
            <p:nvPr/>
          </p:nvSpPr>
          <p:spPr>
            <a:xfrm>
              <a:off x="5383303" y="582019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9" name="object 2259"/>
            <p:cNvSpPr/>
            <p:nvPr/>
          </p:nvSpPr>
          <p:spPr>
            <a:xfrm>
              <a:off x="5383303" y="5833703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0" name="object 2260"/>
            <p:cNvSpPr/>
            <p:nvPr/>
          </p:nvSpPr>
          <p:spPr>
            <a:xfrm>
              <a:off x="5383303" y="586418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1" name="object 2261"/>
            <p:cNvSpPr/>
            <p:nvPr/>
          </p:nvSpPr>
          <p:spPr>
            <a:xfrm>
              <a:off x="5383303" y="587340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2" name="object 2262"/>
            <p:cNvSpPr/>
            <p:nvPr/>
          </p:nvSpPr>
          <p:spPr>
            <a:xfrm>
              <a:off x="5383303" y="588171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3" name="object 2263"/>
            <p:cNvSpPr/>
            <p:nvPr/>
          </p:nvSpPr>
          <p:spPr>
            <a:xfrm>
              <a:off x="5383303" y="58895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4" name="object 2264"/>
            <p:cNvSpPr/>
            <p:nvPr/>
          </p:nvSpPr>
          <p:spPr>
            <a:xfrm>
              <a:off x="5383303" y="58953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5" name="object 2265"/>
            <p:cNvSpPr/>
            <p:nvPr/>
          </p:nvSpPr>
          <p:spPr>
            <a:xfrm>
              <a:off x="5383303" y="59011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6" name="object 2266"/>
            <p:cNvSpPr/>
            <p:nvPr/>
          </p:nvSpPr>
          <p:spPr>
            <a:xfrm>
              <a:off x="5383306" y="590704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7" name="object 2267"/>
            <p:cNvSpPr/>
            <p:nvPr/>
          </p:nvSpPr>
          <p:spPr>
            <a:xfrm>
              <a:off x="5383303" y="59129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8" name="object 2268"/>
            <p:cNvSpPr/>
            <p:nvPr/>
          </p:nvSpPr>
          <p:spPr>
            <a:xfrm>
              <a:off x="5383303" y="591874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9" name="object 2269"/>
            <p:cNvSpPr/>
            <p:nvPr/>
          </p:nvSpPr>
          <p:spPr>
            <a:xfrm>
              <a:off x="5383303" y="59245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0" name="object 2270"/>
            <p:cNvSpPr/>
            <p:nvPr/>
          </p:nvSpPr>
          <p:spPr>
            <a:xfrm>
              <a:off x="5383303" y="59302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1" name="object 2271"/>
            <p:cNvSpPr/>
            <p:nvPr/>
          </p:nvSpPr>
          <p:spPr>
            <a:xfrm>
              <a:off x="5383303" y="593623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2" name="object 2272"/>
            <p:cNvSpPr/>
            <p:nvPr/>
          </p:nvSpPr>
          <p:spPr>
            <a:xfrm>
              <a:off x="5383303" y="594304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3" name="object 2273"/>
            <p:cNvSpPr/>
            <p:nvPr/>
          </p:nvSpPr>
          <p:spPr>
            <a:xfrm>
              <a:off x="5383303" y="594983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4" name="object 2274"/>
            <p:cNvSpPr/>
            <p:nvPr/>
          </p:nvSpPr>
          <p:spPr>
            <a:xfrm>
              <a:off x="5383303" y="595656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5" name="object 2275"/>
            <p:cNvSpPr/>
            <p:nvPr/>
          </p:nvSpPr>
          <p:spPr>
            <a:xfrm>
              <a:off x="5383303" y="596486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6" name="object 2276"/>
            <p:cNvSpPr/>
            <p:nvPr/>
          </p:nvSpPr>
          <p:spPr>
            <a:xfrm>
              <a:off x="5383303" y="597341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7" name="object 2277"/>
            <p:cNvSpPr/>
            <p:nvPr/>
          </p:nvSpPr>
          <p:spPr>
            <a:xfrm>
              <a:off x="5383303" y="598237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8" name="object 2278"/>
            <p:cNvSpPr/>
            <p:nvPr/>
          </p:nvSpPr>
          <p:spPr>
            <a:xfrm>
              <a:off x="5383303" y="599290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9" name="object 2279"/>
            <p:cNvSpPr/>
            <p:nvPr/>
          </p:nvSpPr>
          <p:spPr>
            <a:xfrm>
              <a:off x="5383303" y="600350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0" name="object 2280"/>
            <p:cNvSpPr/>
            <p:nvPr/>
          </p:nvSpPr>
          <p:spPr>
            <a:xfrm>
              <a:off x="5383303" y="60152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1" name="object 2281"/>
            <p:cNvSpPr/>
            <p:nvPr/>
          </p:nvSpPr>
          <p:spPr>
            <a:xfrm>
              <a:off x="5383303" y="60270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2" name="object 2282"/>
            <p:cNvSpPr/>
            <p:nvPr/>
          </p:nvSpPr>
          <p:spPr>
            <a:xfrm>
              <a:off x="5383303" y="603912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3" name="object 2283"/>
            <p:cNvSpPr/>
            <p:nvPr/>
          </p:nvSpPr>
          <p:spPr>
            <a:xfrm>
              <a:off x="5383303" y="605133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4" name="object 2284"/>
            <p:cNvSpPr/>
            <p:nvPr/>
          </p:nvSpPr>
          <p:spPr>
            <a:xfrm>
              <a:off x="5383303" y="606348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5" name="object 2285"/>
            <p:cNvSpPr/>
            <p:nvPr/>
          </p:nvSpPr>
          <p:spPr>
            <a:xfrm>
              <a:off x="5383303" y="60759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6" name="object 2286"/>
            <p:cNvSpPr/>
            <p:nvPr/>
          </p:nvSpPr>
          <p:spPr>
            <a:xfrm>
              <a:off x="5383303" y="608859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7" name="object 2287"/>
            <p:cNvSpPr/>
            <p:nvPr/>
          </p:nvSpPr>
          <p:spPr>
            <a:xfrm>
              <a:off x="5383303" y="610148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8" name="object 2288"/>
            <p:cNvSpPr/>
            <p:nvPr/>
          </p:nvSpPr>
          <p:spPr>
            <a:xfrm>
              <a:off x="5383303" y="6114905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9" name="object 2289"/>
            <p:cNvSpPr/>
            <p:nvPr/>
          </p:nvSpPr>
          <p:spPr>
            <a:xfrm>
              <a:off x="5383303" y="6129466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0" name="object 2290"/>
            <p:cNvSpPr/>
            <p:nvPr/>
          </p:nvSpPr>
          <p:spPr>
            <a:xfrm>
              <a:off x="5383306" y="6146647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1" name="object 2291"/>
            <p:cNvSpPr/>
            <p:nvPr/>
          </p:nvSpPr>
          <p:spPr>
            <a:xfrm>
              <a:off x="5506001" y="563215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578"/>
                  </a:moveTo>
                  <a:lnTo>
                    <a:pt x="745091" y="176438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745091" y="176578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2" name="object 2292"/>
            <p:cNvSpPr/>
            <p:nvPr/>
          </p:nvSpPr>
          <p:spPr>
            <a:xfrm>
              <a:off x="5506001" y="563250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21"/>
                  </a:moveTo>
                  <a:lnTo>
                    <a:pt x="745091" y="176227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3" name="object 2293"/>
            <p:cNvSpPr/>
            <p:nvPr/>
          </p:nvSpPr>
          <p:spPr>
            <a:xfrm>
              <a:off x="5506001" y="5633572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4" name="object 2294"/>
            <p:cNvSpPr/>
            <p:nvPr/>
          </p:nvSpPr>
          <p:spPr>
            <a:xfrm>
              <a:off x="5506001" y="5635265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2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2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5" name="object 2295"/>
            <p:cNvSpPr/>
            <p:nvPr/>
          </p:nvSpPr>
          <p:spPr>
            <a:xfrm>
              <a:off x="5506001" y="5637475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70"/>
                  </a:moveTo>
                  <a:lnTo>
                    <a:pt x="745091" y="173141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7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6" name="object 2296"/>
            <p:cNvSpPr/>
            <p:nvPr/>
          </p:nvSpPr>
          <p:spPr>
            <a:xfrm>
              <a:off x="5506001" y="5640217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7" name="object 2297"/>
            <p:cNvSpPr/>
            <p:nvPr/>
          </p:nvSpPr>
          <p:spPr>
            <a:xfrm>
              <a:off x="5506001" y="5643449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4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85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8" name="object 2298"/>
            <p:cNvSpPr/>
            <p:nvPr/>
          </p:nvSpPr>
          <p:spPr>
            <a:xfrm>
              <a:off x="5506001" y="5647184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719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9" name="object 2299"/>
            <p:cNvSpPr/>
            <p:nvPr/>
          </p:nvSpPr>
          <p:spPr>
            <a:xfrm>
              <a:off x="5506001" y="5651414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9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0" name="object 2300"/>
            <p:cNvSpPr/>
            <p:nvPr/>
          </p:nvSpPr>
          <p:spPr>
            <a:xfrm>
              <a:off x="5506001" y="565621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1" name="object 2301"/>
            <p:cNvSpPr/>
            <p:nvPr/>
          </p:nvSpPr>
          <p:spPr>
            <a:xfrm>
              <a:off x="5506001" y="5661534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2" name="object 2302"/>
            <p:cNvSpPr/>
            <p:nvPr/>
          </p:nvSpPr>
          <p:spPr>
            <a:xfrm>
              <a:off x="5506001" y="566759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5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3" name="object 2303"/>
            <p:cNvSpPr/>
            <p:nvPr/>
          </p:nvSpPr>
          <p:spPr>
            <a:xfrm>
              <a:off x="5506001" y="5674295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8"/>
                  </a:moveTo>
                  <a:lnTo>
                    <a:pt x="745091" y="150296"/>
                  </a:lnTo>
                  <a:lnTo>
                    <a:pt x="0" y="0"/>
                  </a:lnTo>
                  <a:lnTo>
                    <a:pt x="0" y="7560"/>
                  </a:lnTo>
                  <a:lnTo>
                    <a:pt x="745091" y="15316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4" name="object 2304"/>
            <p:cNvSpPr/>
            <p:nvPr/>
          </p:nvSpPr>
          <p:spPr>
            <a:xfrm>
              <a:off x="5506001" y="5681852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5" name="object 2305"/>
            <p:cNvSpPr/>
            <p:nvPr/>
          </p:nvSpPr>
          <p:spPr>
            <a:xfrm>
              <a:off x="5506001" y="569040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6" name="object 2306"/>
            <p:cNvSpPr/>
            <p:nvPr/>
          </p:nvSpPr>
          <p:spPr>
            <a:xfrm>
              <a:off x="5506001" y="5699867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7" name="object 2307"/>
            <p:cNvSpPr/>
            <p:nvPr/>
          </p:nvSpPr>
          <p:spPr>
            <a:xfrm>
              <a:off x="5506001" y="571032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23"/>
                  </a:moveTo>
                  <a:lnTo>
                    <a:pt x="745091" y="127946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1923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8" name="object 2308"/>
            <p:cNvSpPr/>
            <p:nvPr/>
          </p:nvSpPr>
          <p:spPr>
            <a:xfrm>
              <a:off x="5506001" y="572080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27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227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9" name="object 2309"/>
            <p:cNvSpPr/>
            <p:nvPr/>
          </p:nvSpPr>
          <p:spPr>
            <a:xfrm>
              <a:off x="5506001" y="5730775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0" name="object 2310"/>
            <p:cNvSpPr/>
            <p:nvPr/>
          </p:nvSpPr>
          <p:spPr>
            <a:xfrm>
              <a:off x="5506001" y="573946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1" name="object 2311"/>
            <p:cNvSpPr/>
            <p:nvPr/>
          </p:nvSpPr>
          <p:spPr>
            <a:xfrm>
              <a:off x="5506001" y="5747148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2" name="object 2312"/>
            <p:cNvSpPr/>
            <p:nvPr/>
          </p:nvSpPr>
          <p:spPr>
            <a:xfrm>
              <a:off x="5506001" y="5753253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666"/>
                  </a:moveTo>
                  <a:lnTo>
                    <a:pt x="745091" y="101302"/>
                  </a:lnTo>
                  <a:lnTo>
                    <a:pt x="0" y="0"/>
                  </a:lnTo>
                  <a:lnTo>
                    <a:pt x="0" y="6226"/>
                  </a:lnTo>
                  <a:lnTo>
                    <a:pt x="745091" y="103666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3" name="object 2313"/>
            <p:cNvSpPr/>
            <p:nvPr/>
          </p:nvSpPr>
          <p:spPr>
            <a:xfrm>
              <a:off x="5506001" y="575947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4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4" name="object 2314"/>
            <p:cNvSpPr/>
            <p:nvPr/>
          </p:nvSpPr>
          <p:spPr>
            <a:xfrm>
              <a:off x="5506001" y="5764755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26"/>
                  </a:moveTo>
                  <a:lnTo>
                    <a:pt x="745091" y="94175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5" name="object 2315"/>
            <p:cNvSpPr/>
            <p:nvPr/>
          </p:nvSpPr>
          <p:spPr>
            <a:xfrm>
              <a:off x="5506001" y="576911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67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6" name="object 2316"/>
            <p:cNvSpPr/>
            <p:nvPr/>
          </p:nvSpPr>
          <p:spPr>
            <a:xfrm>
              <a:off x="5506001" y="5773521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7"/>
                  </a:moveTo>
                  <a:lnTo>
                    <a:pt x="745091" y="88724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7" name="object 2317"/>
            <p:cNvSpPr/>
            <p:nvPr/>
          </p:nvSpPr>
          <p:spPr>
            <a:xfrm>
              <a:off x="5506001" y="5777983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7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8" name="object 2318"/>
            <p:cNvSpPr/>
            <p:nvPr/>
          </p:nvSpPr>
          <p:spPr>
            <a:xfrm>
              <a:off x="5506001" y="5782264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76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9" name="object 2319"/>
            <p:cNvSpPr/>
            <p:nvPr/>
          </p:nvSpPr>
          <p:spPr>
            <a:xfrm>
              <a:off x="5506001" y="5785806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7BC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0" name="object 2320"/>
            <p:cNvSpPr/>
            <p:nvPr/>
          </p:nvSpPr>
          <p:spPr>
            <a:xfrm>
              <a:off x="5506001" y="5789378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2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0262"/>
                  </a:lnTo>
                  <a:close/>
                </a:path>
              </a:pathLst>
            </a:custGeom>
            <a:solidFill>
              <a:srgbClr val="7FC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1" name="object 2321"/>
            <p:cNvSpPr/>
            <p:nvPr/>
          </p:nvSpPr>
          <p:spPr>
            <a:xfrm>
              <a:off x="5506001" y="5792982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8"/>
                  </a:moveTo>
                  <a:lnTo>
                    <a:pt x="745091" y="76654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745091" y="78038"/>
                  </a:lnTo>
                  <a:close/>
                </a:path>
              </a:pathLst>
            </a:custGeom>
            <a:solidFill>
              <a:srgbClr val="82C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2" name="object 2322"/>
            <p:cNvSpPr/>
            <p:nvPr/>
          </p:nvSpPr>
          <p:spPr>
            <a:xfrm>
              <a:off x="5506001" y="5796613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6C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3" name="object 2323"/>
            <p:cNvSpPr/>
            <p:nvPr/>
          </p:nvSpPr>
          <p:spPr>
            <a:xfrm>
              <a:off x="5506001" y="5800274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53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2"/>
                  </a:lnTo>
                  <a:lnTo>
                    <a:pt x="745091" y="73553"/>
                  </a:lnTo>
                  <a:close/>
                </a:path>
              </a:pathLst>
            </a:custGeom>
            <a:solidFill>
              <a:srgbClr val="8ACD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4" name="object 2324"/>
            <p:cNvSpPr/>
            <p:nvPr/>
          </p:nvSpPr>
          <p:spPr>
            <a:xfrm>
              <a:off x="5506001" y="5803995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4"/>
                  </a:moveTo>
                  <a:lnTo>
                    <a:pt x="745091" y="69830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71254"/>
                  </a:lnTo>
                  <a:close/>
                </a:path>
              </a:pathLst>
            </a:custGeom>
            <a:solidFill>
              <a:srgbClr val="8DCE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5" name="object 2325"/>
            <p:cNvSpPr/>
            <p:nvPr/>
          </p:nvSpPr>
          <p:spPr>
            <a:xfrm>
              <a:off x="5506001" y="5807761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27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27"/>
                  </a:lnTo>
                  <a:close/>
                </a:path>
              </a:pathLst>
            </a:custGeom>
            <a:solidFill>
              <a:srgbClr val="90C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6" name="object 2326"/>
            <p:cNvSpPr/>
            <p:nvPr/>
          </p:nvSpPr>
          <p:spPr>
            <a:xfrm>
              <a:off x="5506001" y="5811552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91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23"/>
                  </a:lnTo>
                  <a:lnTo>
                    <a:pt x="745091" y="66591"/>
                  </a:lnTo>
                  <a:close/>
                </a:path>
              </a:pathLst>
            </a:custGeom>
            <a:solidFill>
              <a:srgbClr val="93D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7" name="object 2327"/>
            <p:cNvSpPr/>
            <p:nvPr/>
          </p:nvSpPr>
          <p:spPr>
            <a:xfrm>
              <a:off x="5506001" y="5815373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67"/>
                  </a:lnTo>
                  <a:lnTo>
                    <a:pt x="0" y="0"/>
                  </a:lnTo>
                  <a:lnTo>
                    <a:pt x="0" y="3850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96D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8" name="object 2328"/>
            <p:cNvSpPr/>
            <p:nvPr/>
          </p:nvSpPr>
          <p:spPr>
            <a:xfrm>
              <a:off x="5506001" y="5819221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7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99D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9" name="object 2329"/>
            <p:cNvSpPr/>
            <p:nvPr/>
          </p:nvSpPr>
          <p:spPr>
            <a:xfrm>
              <a:off x="5506001" y="5823774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21"/>
                  </a:moveTo>
                  <a:lnTo>
                    <a:pt x="745091" y="57557"/>
                  </a:lnTo>
                  <a:lnTo>
                    <a:pt x="0" y="0"/>
                  </a:lnTo>
                  <a:lnTo>
                    <a:pt x="0" y="6239"/>
                  </a:lnTo>
                  <a:lnTo>
                    <a:pt x="745091" y="59921"/>
                  </a:lnTo>
                  <a:close/>
                </a:path>
              </a:pathLst>
            </a:custGeom>
            <a:solidFill>
              <a:srgbClr val="9CD5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0" name="object 2330"/>
            <p:cNvSpPr/>
            <p:nvPr/>
          </p:nvSpPr>
          <p:spPr>
            <a:xfrm>
              <a:off x="5506001" y="5830009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081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81"/>
                  </a:lnTo>
                  <a:close/>
                </a:path>
              </a:pathLst>
            </a:custGeom>
            <a:solidFill>
              <a:srgbClr val="9FD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1" name="object 2331"/>
            <p:cNvSpPr/>
            <p:nvPr/>
          </p:nvSpPr>
          <p:spPr>
            <a:xfrm>
              <a:off x="5506001" y="583630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94"/>
                  </a:moveTo>
                  <a:lnTo>
                    <a:pt x="745091" y="49780"/>
                  </a:lnTo>
                  <a:lnTo>
                    <a:pt x="0" y="0"/>
                  </a:lnTo>
                  <a:lnTo>
                    <a:pt x="0" y="6365"/>
                  </a:lnTo>
                  <a:lnTo>
                    <a:pt x="745091" y="52194"/>
                  </a:lnTo>
                  <a:close/>
                </a:path>
              </a:pathLst>
            </a:custGeom>
            <a:solidFill>
              <a:srgbClr val="A2D7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2" name="object 2332"/>
            <p:cNvSpPr/>
            <p:nvPr/>
          </p:nvSpPr>
          <p:spPr>
            <a:xfrm>
              <a:off x="5506001" y="5842671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035"/>
                  </a:moveTo>
                  <a:lnTo>
                    <a:pt x="745091" y="45829"/>
                  </a:lnTo>
                  <a:lnTo>
                    <a:pt x="0" y="0"/>
                  </a:lnTo>
                  <a:lnTo>
                    <a:pt x="0" y="11092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A5D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3" name="object 2333"/>
            <p:cNvSpPr/>
            <p:nvPr/>
          </p:nvSpPr>
          <p:spPr>
            <a:xfrm>
              <a:off x="5506001" y="5853757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19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19"/>
                  </a:lnTo>
                  <a:close/>
                </a:path>
              </a:pathLst>
            </a:custGeom>
            <a:solidFill>
              <a:srgbClr val="A2D7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4" name="object 2334"/>
            <p:cNvSpPr/>
            <p:nvPr/>
          </p:nvSpPr>
          <p:spPr>
            <a:xfrm>
              <a:off x="5506001" y="5870254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FD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5" name="object 2335"/>
            <p:cNvSpPr/>
            <p:nvPr/>
          </p:nvSpPr>
          <p:spPr>
            <a:xfrm>
              <a:off x="5506001" y="5875708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8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8"/>
                  </a:lnTo>
                  <a:close/>
                </a:path>
              </a:pathLst>
            </a:custGeom>
            <a:solidFill>
              <a:srgbClr val="9CD5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6" name="object 2336"/>
            <p:cNvSpPr/>
            <p:nvPr/>
          </p:nvSpPr>
          <p:spPr>
            <a:xfrm>
              <a:off x="5506001" y="5881192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29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99D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7" name="object 2337"/>
            <p:cNvSpPr/>
            <p:nvPr/>
          </p:nvSpPr>
          <p:spPr>
            <a:xfrm>
              <a:off x="5506001" y="5886714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498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6D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8" name="object 2338"/>
            <p:cNvSpPr/>
            <p:nvPr/>
          </p:nvSpPr>
          <p:spPr>
            <a:xfrm>
              <a:off x="5506001" y="589074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5996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93D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9" name="object 2339"/>
            <p:cNvSpPr/>
            <p:nvPr/>
          </p:nvSpPr>
          <p:spPr>
            <a:xfrm>
              <a:off x="5506001" y="5894195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1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1"/>
                  </a:lnTo>
                  <a:close/>
                </a:path>
              </a:pathLst>
            </a:custGeom>
            <a:solidFill>
              <a:srgbClr val="90C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0" name="object 2340"/>
            <p:cNvSpPr/>
            <p:nvPr/>
          </p:nvSpPr>
          <p:spPr>
            <a:xfrm>
              <a:off x="5506001" y="589765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36"/>
                  </a:moveTo>
                  <a:lnTo>
                    <a:pt x="745091" y="11715"/>
                  </a:lnTo>
                  <a:lnTo>
                    <a:pt x="0" y="0"/>
                  </a:lnTo>
                  <a:lnTo>
                    <a:pt x="0" y="3469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8DCE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1" name="object 2341"/>
            <p:cNvSpPr/>
            <p:nvPr/>
          </p:nvSpPr>
          <p:spPr>
            <a:xfrm>
              <a:off x="5506001" y="590113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8ACD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2" name="object 2342"/>
            <p:cNvSpPr/>
            <p:nvPr/>
          </p:nvSpPr>
          <p:spPr>
            <a:xfrm>
              <a:off x="5506001" y="590462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16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6C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3" name="object 2343"/>
            <p:cNvSpPr/>
            <p:nvPr/>
          </p:nvSpPr>
          <p:spPr>
            <a:xfrm>
              <a:off x="5506001" y="590811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82C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4" name="object 2344"/>
            <p:cNvSpPr/>
            <p:nvPr/>
          </p:nvSpPr>
          <p:spPr>
            <a:xfrm>
              <a:off x="5506001" y="5911627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50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7FC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5" name="object 2345"/>
            <p:cNvSpPr/>
            <p:nvPr/>
          </p:nvSpPr>
          <p:spPr>
            <a:xfrm>
              <a:off x="5506001" y="591499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35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5"/>
                  </a:lnTo>
                  <a:close/>
                </a:path>
              </a:pathLst>
            </a:custGeom>
            <a:solidFill>
              <a:srgbClr val="7BC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6" name="object 2346"/>
            <p:cNvSpPr/>
            <p:nvPr/>
          </p:nvSpPr>
          <p:spPr>
            <a:xfrm>
              <a:off x="5506001" y="5917234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1"/>
                  </a:moveTo>
                  <a:lnTo>
                    <a:pt x="745091" y="0"/>
                  </a:lnTo>
                  <a:lnTo>
                    <a:pt x="0" y="1131"/>
                  </a:lnTo>
                  <a:lnTo>
                    <a:pt x="0" y="448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76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7" name="object 2347"/>
            <p:cNvSpPr/>
            <p:nvPr/>
          </p:nvSpPr>
          <p:spPr>
            <a:xfrm>
              <a:off x="5506001" y="591850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0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8" name="object 2348"/>
            <p:cNvSpPr/>
            <p:nvPr/>
          </p:nvSpPr>
          <p:spPr>
            <a:xfrm>
              <a:off x="5506001" y="591976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9" name="object 2349"/>
            <p:cNvSpPr/>
            <p:nvPr/>
          </p:nvSpPr>
          <p:spPr>
            <a:xfrm>
              <a:off x="5506001" y="5921034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0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0" name="object 2350"/>
            <p:cNvSpPr/>
            <p:nvPr/>
          </p:nvSpPr>
          <p:spPr>
            <a:xfrm>
              <a:off x="5506001" y="592230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1"/>
                  </a:moveTo>
                  <a:lnTo>
                    <a:pt x="745091" y="0"/>
                  </a:lnTo>
                  <a:lnTo>
                    <a:pt x="0" y="9428"/>
                  </a:lnTo>
                  <a:lnTo>
                    <a:pt x="0" y="1276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1" name="object 2351"/>
            <p:cNvSpPr/>
            <p:nvPr/>
          </p:nvSpPr>
          <p:spPr>
            <a:xfrm>
              <a:off x="5506001" y="5923574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2" name="object 2352"/>
            <p:cNvSpPr/>
            <p:nvPr/>
          </p:nvSpPr>
          <p:spPr>
            <a:xfrm>
              <a:off x="5506001" y="5925085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3" name="object 2353"/>
            <p:cNvSpPr/>
            <p:nvPr/>
          </p:nvSpPr>
          <p:spPr>
            <a:xfrm>
              <a:off x="5506001" y="592659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61"/>
                  </a:moveTo>
                  <a:lnTo>
                    <a:pt x="745091" y="1726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61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4" name="object 2354"/>
            <p:cNvSpPr/>
            <p:nvPr/>
          </p:nvSpPr>
          <p:spPr>
            <a:xfrm>
              <a:off x="5506001" y="592809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56"/>
                  </a:moveTo>
                  <a:lnTo>
                    <a:pt x="745091" y="1575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56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5" name="object 2355"/>
            <p:cNvSpPr/>
            <p:nvPr/>
          </p:nvSpPr>
          <p:spPr>
            <a:xfrm>
              <a:off x="5506001" y="5929598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5"/>
                  </a:moveTo>
                  <a:lnTo>
                    <a:pt x="745091" y="142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5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6" name="object 2356"/>
            <p:cNvSpPr/>
            <p:nvPr/>
          </p:nvSpPr>
          <p:spPr>
            <a:xfrm>
              <a:off x="5506001" y="5931085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68"/>
                  </a:moveTo>
                  <a:lnTo>
                    <a:pt x="745091" y="1276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7" name="object 2357"/>
            <p:cNvSpPr/>
            <p:nvPr/>
          </p:nvSpPr>
          <p:spPr>
            <a:xfrm>
              <a:off x="5506001" y="5932709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44"/>
                  </a:moveTo>
                  <a:lnTo>
                    <a:pt x="745091" y="111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44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8" name="object 2358"/>
            <p:cNvSpPr/>
            <p:nvPr/>
          </p:nvSpPr>
          <p:spPr>
            <a:xfrm>
              <a:off x="5506001" y="5934778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5"/>
                  </a:moveTo>
                  <a:lnTo>
                    <a:pt x="745091" y="907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5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9" name="object 2359"/>
            <p:cNvSpPr/>
            <p:nvPr/>
          </p:nvSpPr>
          <p:spPr>
            <a:xfrm>
              <a:off x="5506001" y="5936833"/>
              <a:ext cx="745490" cy="38735"/>
            </a:xfrm>
            <a:custGeom>
              <a:avLst/>
              <a:gdLst/>
              <a:ahLst/>
              <a:cxnLst/>
              <a:rect l="l" t="t" r="r" b="b"/>
              <a:pathLst>
                <a:path w="745489" h="38735">
                  <a:moveTo>
                    <a:pt x="745091" y="2033"/>
                  </a:moveTo>
                  <a:lnTo>
                    <a:pt x="745091" y="0"/>
                  </a:lnTo>
                  <a:lnTo>
                    <a:pt x="0" y="33162"/>
                  </a:lnTo>
                  <a:lnTo>
                    <a:pt x="0" y="38524"/>
                  </a:lnTo>
                  <a:lnTo>
                    <a:pt x="745091" y="2033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0" name="object 2360"/>
            <p:cNvSpPr/>
            <p:nvPr/>
          </p:nvSpPr>
          <p:spPr>
            <a:xfrm>
              <a:off x="5506001" y="5938857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4"/>
                  </a:moveTo>
                  <a:lnTo>
                    <a:pt x="745091" y="0"/>
                  </a:lnTo>
                  <a:lnTo>
                    <a:pt x="0" y="36503"/>
                  </a:lnTo>
                  <a:lnTo>
                    <a:pt x="0" y="42094"/>
                  </a:lnTo>
                  <a:lnTo>
                    <a:pt x="745091" y="213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1" name="object 2361"/>
            <p:cNvSpPr/>
            <p:nvPr/>
          </p:nvSpPr>
          <p:spPr>
            <a:xfrm>
              <a:off x="5506001" y="5940986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2" name="object 2362"/>
            <p:cNvSpPr/>
            <p:nvPr/>
          </p:nvSpPr>
          <p:spPr>
            <a:xfrm>
              <a:off x="5506001" y="5943853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5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3" name="object 2363"/>
            <p:cNvSpPr/>
            <p:nvPr/>
          </p:nvSpPr>
          <p:spPr>
            <a:xfrm>
              <a:off x="5506001" y="5946692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272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4" name="object 2364"/>
            <p:cNvSpPr/>
            <p:nvPr/>
          </p:nvSpPr>
          <p:spPr>
            <a:xfrm>
              <a:off x="5506001" y="5949679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1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5" name="object 2365"/>
            <p:cNvSpPr/>
            <p:nvPr/>
          </p:nvSpPr>
          <p:spPr>
            <a:xfrm>
              <a:off x="5506001" y="5953300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69"/>
                  </a:moveTo>
                  <a:lnTo>
                    <a:pt x="745091" y="0"/>
                  </a:lnTo>
                  <a:lnTo>
                    <a:pt x="0" y="60098"/>
                  </a:lnTo>
                  <a:lnTo>
                    <a:pt x="0" y="69500"/>
                  </a:lnTo>
                  <a:lnTo>
                    <a:pt x="745091" y="3569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6" name="object 2366"/>
            <p:cNvSpPr/>
            <p:nvPr/>
          </p:nvSpPr>
          <p:spPr>
            <a:xfrm>
              <a:off x="5506001" y="595687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53"/>
                  </a:moveTo>
                  <a:lnTo>
                    <a:pt x="745091" y="0"/>
                  </a:lnTo>
                  <a:lnTo>
                    <a:pt x="0" y="65930"/>
                  </a:lnTo>
                  <a:lnTo>
                    <a:pt x="0" y="76603"/>
                  </a:lnTo>
                  <a:lnTo>
                    <a:pt x="745091" y="405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7" name="object 2367"/>
            <p:cNvSpPr/>
            <p:nvPr/>
          </p:nvSpPr>
          <p:spPr>
            <a:xfrm>
              <a:off x="5506001" y="596092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89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8" name="object 2368"/>
            <p:cNvSpPr/>
            <p:nvPr/>
          </p:nvSpPr>
          <p:spPr>
            <a:xfrm>
              <a:off x="5506001" y="5964915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80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8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9" name="object 2369"/>
            <p:cNvSpPr/>
            <p:nvPr/>
          </p:nvSpPr>
          <p:spPr>
            <a:xfrm>
              <a:off x="5506001" y="5969086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0" name="object 2370"/>
            <p:cNvSpPr/>
            <p:nvPr/>
          </p:nvSpPr>
          <p:spPr>
            <a:xfrm>
              <a:off x="5506001" y="597322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68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1" name="object 2371"/>
            <p:cNvSpPr/>
            <p:nvPr/>
          </p:nvSpPr>
          <p:spPr>
            <a:xfrm>
              <a:off x="5506001" y="5977392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7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90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2" name="object 2372"/>
            <p:cNvSpPr/>
            <p:nvPr/>
          </p:nvSpPr>
          <p:spPr>
            <a:xfrm>
              <a:off x="5506001" y="598160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3"/>
                  </a:moveTo>
                  <a:lnTo>
                    <a:pt x="745091" y="0"/>
                  </a:lnTo>
                  <a:lnTo>
                    <a:pt x="0" y="106372"/>
                  </a:lnTo>
                  <a:lnTo>
                    <a:pt x="0" y="117401"/>
                  </a:lnTo>
                  <a:lnTo>
                    <a:pt x="745091" y="4193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3" name="object 2373"/>
            <p:cNvSpPr/>
            <p:nvPr/>
          </p:nvSpPr>
          <p:spPr>
            <a:xfrm>
              <a:off x="5506001" y="5985799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30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4" name="object 2374"/>
            <p:cNvSpPr/>
            <p:nvPr/>
          </p:nvSpPr>
          <p:spPr>
            <a:xfrm>
              <a:off x="5506001" y="5990130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7"/>
                  </a:moveTo>
                  <a:lnTo>
                    <a:pt x="745091" y="0"/>
                  </a:lnTo>
                  <a:lnTo>
                    <a:pt x="0" y="120298"/>
                  </a:lnTo>
                  <a:lnTo>
                    <a:pt x="0" y="132012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5" name="object 2375"/>
            <p:cNvSpPr/>
            <p:nvPr/>
          </p:nvSpPr>
          <p:spPr>
            <a:xfrm>
              <a:off x="5506001" y="5994582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8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8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6" name="object 2376"/>
            <p:cNvSpPr/>
            <p:nvPr/>
          </p:nvSpPr>
          <p:spPr>
            <a:xfrm>
              <a:off x="5506001" y="5999189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30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3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7" name="object 2377"/>
            <p:cNvSpPr/>
            <p:nvPr/>
          </p:nvSpPr>
          <p:spPr>
            <a:xfrm>
              <a:off x="5506001" y="6004111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41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95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8" name="object 2378"/>
            <p:cNvSpPr/>
            <p:nvPr/>
          </p:nvSpPr>
          <p:spPr>
            <a:xfrm>
              <a:off x="5506001" y="6009746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31"/>
                  </a:moveTo>
                  <a:lnTo>
                    <a:pt x="745091" y="0"/>
                  </a:lnTo>
                  <a:lnTo>
                    <a:pt x="0" y="152366"/>
                  </a:lnTo>
                  <a:lnTo>
                    <a:pt x="0" y="191183"/>
                  </a:lnTo>
                  <a:lnTo>
                    <a:pt x="707875" y="23551"/>
                  </a:lnTo>
                  <a:lnTo>
                    <a:pt x="716756" y="21068"/>
                  </a:lnTo>
                  <a:lnTo>
                    <a:pt x="726347" y="18156"/>
                  </a:lnTo>
                  <a:lnTo>
                    <a:pt x="735995" y="15740"/>
                  </a:lnTo>
                  <a:lnTo>
                    <a:pt x="745091" y="14731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9" name="object 2379"/>
            <p:cNvSpPr/>
            <p:nvPr/>
          </p:nvSpPr>
          <p:spPr>
            <a:xfrm>
              <a:off x="5208114" y="5633448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89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0" name="object 2380"/>
            <p:cNvSpPr/>
            <p:nvPr/>
          </p:nvSpPr>
          <p:spPr>
            <a:xfrm>
              <a:off x="5132023" y="5629546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5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81" name="object 2381"/>
          <p:cNvGrpSpPr/>
          <p:nvPr/>
        </p:nvGrpSpPr>
        <p:grpSpPr>
          <a:xfrm>
            <a:off x="1682115" y="6717164"/>
            <a:ext cx="4600575" cy="572135"/>
            <a:chOff x="1651000" y="6734944"/>
            <a:chExt cx="4600575" cy="572135"/>
          </a:xfrm>
        </p:grpSpPr>
        <p:sp>
          <p:nvSpPr>
            <p:cNvPr id="2382" name="object 2382"/>
            <p:cNvSpPr/>
            <p:nvPr/>
          </p:nvSpPr>
          <p:spPr>
            <a:xfrm>
              <a:off x="1651000" y="7248319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4"/>
                  </a:moveTo>
                  <a:lnTo>
                    <a:pt x="104664" y="3594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3" name="object 2383"/>
            <p:cNvSpPr/>
            <p:nvPr/>
          </p:nvSpPr>
          <p:spPr>
            <a:xfrm>
              <a:off x="1651000" y="723813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4" name="object 2384"/>
            <p:cNvSpPr/>
            <p:nvPr/>
          </p:nvSpPr>
          <p:spPr>
            <a:xfrm>
              <a:off x="1651000" y="722652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5" name="object 2385"/>
            <p:cNvSpPr/>
            <p:nvPr/>
          </p:nvSpPr>
          <p:spPr>
            <a:xfrm>
              <a:off x="1651000" y="721378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6" name="object 2386"/>
            <p:cNvSpPr/>
            <p:nvPr/>
          </p:nvSpPr>
          <p:spPr>
            <a:xfrm>
              <a:off x="1651000" y="720132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7" name="object 2387"/>
            <p:cNvSpPr/>
            <p:nvPr/>
          </p:nvSpPr>
          <p:spPr>
            <a:xfrm>
              <a:off x="1651000" y="718974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8" name="object 2388"/>
            <p:cNvSpPr/>
            <p:nvPr/>
          </p:nvSpPr>
          <p:spPr>
            <a:xfrm>
              <a:off x="1651000" y="717953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9" name="object 2389"/>
            <p:cNvSpPr/>
            <p:nvPr/>
          </p:nvSpPr>
          <p:spPr>
            <a:xfrm>
              <a:off x="1651000" y="717073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0" name="object 2390"/>
            <p:cNvSpPr/>
            <p:nvPr/>
          </p:nvSpPr>
          <p:spPr>
            <a:xfrm>
              <a:off x="1651000" y="716272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1" name="object 2391"/>
            <p:cNvSpPr/>
            <p:nvPr/>
          </p:nvSpPr>
          <p:spPr>
            <a:xfrm>
              <a:off x="1651000" y="715493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2" name="object 2392"/>
            <p:cNvSpPr/>
            <p:nvPr/>
          </p:nvSpPr>
          <p:spPr>
            <a:xfrm>
              <a:off x="1651000" y="714807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3" name="object 2393"/>
            <p:cNvSpPr/>
            <p:nvPr/>
          </p:nvSpPr>
          <p:spPr>
            <a:xfrm>
              <a:off x="1651000" y="71410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4" name="object 2394"/>
            <p:cNvSpPr/>
            <p:nvPr/>
          </p:nvSpPr>
          <p:spPr>
            <a:xfrm>
              <a:off x="1651000" y="713375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5" name="object 2395"/>
            <p:cNvSpPr/>
            <p:nvPr/>
          </p:nvSpPr>
          <p:spPr>
            <a:xfrm>
              <a:off x="1651000" y="712601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6" name="object 2396"/>
            <p:cNvSpPr/>
            <p:nvPr/>
          </p:nvSpPr>
          <p:spPr>
            <a:xfrm>
              <a:off x="1651000" y="711814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7" name="object 2397"/>
            <p:cNvSpPr/>
            <p:nvPr/>
          </p:nvSpPr>
          <p:spPr>
            <a:xfrm>
              <a:off x="1651000" y="710464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8" name="object 2398"/>
            <p:cNvSpPr/>
            <p:nvPr/>
          </p:nvSpPr>
          <p:spPr>
            <a:xfrm>
              <a:off x="1651000" y="707416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9" name="object 2399"/>
            <p:cNvSpPr/>
            <p:nvPr/>
          </p:nvSpPr>
          <p:spPr>
            <a:xfrm>
              <a:off x="1651000" y="706492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0" name="object 2400"/>
            <p:cNvSpPr/>
            <p:nvPr/>
          </p:nvSpPr>
          <p:spPr>
            <a:xfrm>
              <a:off x="1651000" y="705662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1" name="object 2401"/>
            <p:cNvSpPr/>
            <p:nvPr/>
          </p:nvSpPr>
          <p:spPr>
            <a:xfrm>
              <a:off x="1651000" y="704882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2" name="object 2402"/>
            <p:cNvSpPr/>
            <p:nvPr/>
          </p:nvSpPr>
          <p:spPr>
            <a:xfrm>
              <a:off x="1651000" y="70430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3" name="object 2403"/>
            <p:cNvSpPr/>
            <p:nvPr/>
          </p:nvSpPr>
          <p:spPr>
            <a:xfrm>
              <a:off x="1651000" y="70371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4" name="object 2404"/>
            <p:cNvSpPr/>
            <p:nvPr/>
          </p:nvSpPr>
          <p:spPr>
            <a:xfrm>
              <a:off x="1651000" y="70313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5" name="object 2405"/>
            <p:cNvSpPr/>
            <p:nvPr/>
          </p:nvSpPr>
          <p:spPr>
            <a:xfrm>
              <a:off x="1651005" y="70254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6" name="object 2406"/>
            <p:cNvSpPr/>
            <p:nvPr/>
          </p:nvSpPr>
          <p:spPr>
            <a:xfrm>
              <a:off x="1651000" y="701960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7" name="object 2407"/>
            <p:cNvSpPr/>
            <p:nvPr/>
          </p:nvSpPr>
          <p:spPr>
            <a:xfrm>
              <a:off x="1651000" y="701381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8" name="object 2408"/>
            <p:cNvSpPr/>
            <p:nvPr/>
          </p:nvSpPr>
          <p:spPr>
            <a:xfrm>
              <a:off x="1651000" y="700806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9" name="object 2409"/>
            <p:cNvSpPr/>
            <p:nvPr/>
          </p:nvSpPr>
          <p:spPr>
            <a:xfrm>
              <a:off x="1651000" y="70021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0" name="object 2410"/>
            <p:cNvSpPr/>
            <p:nvPr/>
          </p:nvSpPr>
          <p:spPr>
            <a:xfrm>
              <a:off x="1651000" y="699528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1" name="object 2411"/>
            <p:cNvSpPr/>
            <p:nvPr/>
          </p:nvSpPr>
          <p:spPr>
            <a:xfrm>
              <a:off x="1651000" y="698851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2" name="object 2412"/>
            <p:cNvSpPr/>
            <p:nvPr/>
          </p:nvSpPr>
          <p:spPr>
            <a:xfrm>
              <a:off x="1651000" y="698177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3" name="object 2413"/>
            <p:cNvSpPr/>
            <p:nvPr/>
          </p:nvSpPr>
          <p:spPr>
            <a:xfrm>
              <a:off x="1651000" y="697348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4" name="object 2414"/>
            <p:cNvSpPr/>
            <p:nvPr/>
          </p:nvSpPr>
          <p:spPr>
            <a:xfrm>
              <a:off x="1651000" y="696491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5" name="object 2415"/>
            <p:cNvSpPr/>
            <p:nvPr/>
          </p:nvSpPr>
          <p:spPr>
            <a:xfrm>
              <a:off x="1651000" y="695597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6" name="object 2416"/>
            <p:cNvSpPr/>
            <p:nvPr/>
          </p:nvSpPr>
          <p:spPr>
            <a:xfrm>
              <a:off x="1651000" y="694544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7" name="object 2417"/>
            <p:cNvSpPr/>
            <p:nvPr/>
          </p:nvSpPr>
          <p:spPr>
            <a:xfrm>
              <a:off x="1651000" y="693483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8" name="object 2418"/>
            <p:cNvSpPr/>
            <p:nvPr/>
          </p:nvSpPr>
          <p:spPr>
            <a:xfrm>
              <a:off x="1651000" y="692310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9" name="object 2419"/>
            <p:cNvSpPr/>
            <p:nvPr/>
          </p:nvSpPr>
          <p:spPr>
            <a:xfrm>
              <a:off x="1651000" y="691130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0" name="object 2420"/>
            <p:cNvSpPr/>
            <p:nvPr/>
          </p:nvSpPr>
          <p:spPr>
            <a:xfrm>
              <a:off x="1651000" y="689921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1" name="object 2421"/>
            <p:cNvSpPr/>
            <p:nvPr/>
          </p:nvSpPr>
          <p:spPr>
            <a:xfrm>
              <a:off x="1651000" y="68870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2" name="object 2422"/>
            <p:cNvSpPr/>
            <p:nvPr/>
          </p:nvSpPr>
          <p:spPr>
            <a:xfrm>
              <a:off x="1651000" y="68748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3" name="object 2423"/>
            <p:cNvSpPr/>
            <p:nvPr/>
          </p:nvSpPr>
          <p:spPr>
            <a:xfrm>
              <a:off x="1651000" y="686240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4" name="object 2424"/>
            <p:cNvSpPr/>
            <p:nvPr/>
          </p:nvSpPr>
          <p:spPr>
            <a:xfrm>
              <a:off x="1651000" y="684975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5" name="object 2425"/>
            <p:cNvSpPr/>
            <p:nvPr/>
          </p:nvSpPr>
          <p:spPr>
            <a:xfrm>
              <a:off x="1651000" y="683685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6" name="object 2426"/>
            <p:cNvSpPr/>
            <p:nvPr/>
          </p:nvSpPr>
          <p:spPr>
            <a:xfrm>
              <a:off x="1651000" y="682344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7" name="object 2427"/>
            <p:cNvSpPr/>
            <p:nvPr/>
          </p:nvSpPr>
          <p:spPr>
            <a:xfrm>
              <a:off x="1651000" y="680887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8" name="object 2428"/>
            <p:cNvSpPr/>
            <p:nvPr/>
          </p:nvSpPr>
          <p:spPr>
            <a:xfrm>
              <a:off x="1651000" y="6791688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9" name="object 2429"/>
            <p:cNvSpPr/>
            <p:nvPr/>
          </p:nvSpPr>
          <p:spPr>
            <a:xfrm>
              <a:off x="1651000" y="6737447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0" name="object 2430"/>
            <p:cNvSpPr/>
            <p:nvPr/>
          </p:nvSpPr>
          <p:spPr>
            <a:xfrm>
              <a:off x="1801889" y="7248319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4"/>
                  </a:moveTo>
                  <a:lnTo>
                    <a:pt x="292801" y="359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1" name="object 2431"/>
            <p:cNvSpPr/>
            <p:nvPr/>
          </p:nvSpPr>
          <p:spPr>
            <a:xfrm>
              <a:off x="1801889" y="723813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2" name="object 2432"/>
            <p:cNvSpPr/>
            <p:nvPr/>
          </p:nvSpPr>
          <p:spPr>
            <a:xfrm>
              <a:off x="1801889" y="722652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3" name="object 2433"/>
            <p:cNvSpPr/>
            <p:nvPr/>
          </p:nvSpPr>
          <p:spPr>
            <a:xfrm>
              <a:off x="1801889" y="721378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4" name="object 2434"/>
            <p:cNvSpPr/>
            <p:nvPr/>
          </p:nvSpPr>
          <p:spPr>
            <a:xfrm>
              <a:off x="1801889" y="720132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5" name="object 2435"/>
            <p:cNvSpPr/>
            <p:nvPr/>
          </p:nvSpPr>
          <p:spPr>
            <a:xfrm>
              <a:off x="1801889" y="718974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6" name="object 2436"/>
            <p:cNvSpPr/>
            <p:nvPr/>
          </p:nvSpPr>
          <p:spPr>
            <a:xfrm>
              <a:off x="1801889" y="717953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7" name="object 2437"/>
            <p:cNvSpPr/>
            <p:nvPr/>
          </p:nvSpPr>
          <p:spPr>
            <a:xfrm>
              <a:off x="1801889" y="717073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8" name="object 2438"/>
            <p:cNvSpPr/>
            <p:nvPr/>
          </p:nvSpPr>
          <p:spPr>
            <a:xfrm>
              <a:off x="1801889" y="716272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9" name="object 2439"/>
            <p:cNvSpPr/>
            <p:nvPr/>
          </p:nvSpPr>
          <p:spPr>
            <a:xfrm>
              <a:off x="1801889" y="715493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0" name="object 2440"/>
            <p:cNvSpPr/>
            <p:nvPr/>
          </p:nvSpPr>
          <p:spPr>
            <a:xfrm>
              <a:off x="1801889" y="714807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1" name="object 2441"/>
            <p:cNvSpPr/>
            <p:nvPr/>
          </p:nvSpPr>
          <p:spPr>
            <a:xfrm>
              <a:off x="1801889" y="714109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2" name="object 2442"/>
            <p:cNvSpPr/>
            <p:nvPr/>
          </p:nvSpPr>
          <p:spPr>
            <a:xfrm>
              <a:off x="1801889" y="7133752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31"/>
                  </a:moveTo>
                  <a:lnTo>
                    <a:pt x="292801" y="73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3" name="object 2443"/>
            <p:cNvSpPr/>
            <p:nvPr/>
          </p:nvSpPr>
          <p:spPr>
            <a:xfrm>
              <a:off x="1801889" y="712601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4" name="object 2444"/>
            <p:cNvSpPr/>
            <p:nvPr/>
          </p:nvSpPr>
          <p:spPr>
            <a:xfrm>
              <a:off x="1801889" y="711814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5" name="object 2445"/>
            <p:cNvSpPr/>
            <p:nvPr/>
          </p:nvSpPr>
          <p:spPr>
            <a:xfrm>
              <a:off x="1801889" y="710464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6" name="object 2446"/>
            <p:cNvSpPr/>
            <p:nvPr/>
          </p:nvSpPr>
          <p:spPr>
            <a:xfrm>
              <a:off x="1801889" y="7074161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7" name="object 2447"/>
            <p:cNvSpPr/>
            <p:nvPr/>
          </p:nvSpPr>
          <p:spPr>
            <a:xfrm>
              <a:off x="1801889" y="706492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8" name="object 2448"/>
            <p:cNvSpPr/>
            <p:nvPr/>
          </p:nvSpPr>
          <p:spPr>
            <a:xfrm>
              <a:off x="1801889" y="705662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9" name="object 2449"/>
            <p:cNvSpPr/>
            <p:nvPr/>
          </p:nvSpPr>
          <p:spPr>
            <a:xfrm>
              <a:off x="1801889" y="704882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0" name="object 2450"/>
            <p:cNvSpPr/>
            <p:nvPr/>
          </p:nvSpPr>
          <p:spPr>
            <a:xfrm>
              <a:off x="1801889" y="704302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1" name="object 2451"/>
            <p:cNvSpPr/>
            <p:nvPr/>
          </p:nvSpPr>
          <p:spPr>
            <a:xfrm>
              <a:off x="1801889" y="703717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2" name="object 2452"/>
            <p:cNvSpPr/>
            <p:nvPr/>
          </p:nvSpPr>
          <p:spPr>
            <a:xfrm>
              <a:off x="1801889" y="70313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3" name="object 2453"/>
            <p:cNvSpPr/>
            <p:nvPr/>
          </p:nvSpPr>
          <p:spPr>
            <a:xfrm>
              <a:off x="1801888" y="70254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4" name="object 2454"/>
            <p:cNvSpPr/>
            <p:nvPr/>
          </p:nvSpPr>
          <p:spPr>
            <a:xfrm>
              <a:off x="1801889" y="701960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5" name="object 2455"/>
            <p:cNvSpPr/>
            <p:nvPr/>
          </p:nvSpPr>
          <p:spPr>
            <a:xfrm>
              <a:off x="1801889" y="701381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6" name="object 2456"/>
            <p:cNvSpPr/>
            <p:nvPr/>
          </p:nvSpPr>
          <p:spPr>
            <a:xfrm>
              <a:off x="1801889" y="700806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7" name="object 2457"/>
            <p:cNvSpPr/>
            <p:nvPr/>
          </p:nvSpPr>
          <p:spPr>
            <a:xfrm>
              <a:off x="1801889" y="700212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8" name="object 2458"/>
            <p:cNvSpPr/>
            <p:nvPr/>
          </p:nvSpPr>
          <p:spPr>
            <a:xfrm>
              <a:off x="1801889" y="699528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9" name="object 2459"/>
            <p:cNvSpPr/>
            <p:nvPr/>
          </p:nvSpPr>
          <p:spPr>
            <a:xfrm>
              <a:off x="1801889" y="698851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0" name="object 2460"/>
            <p:cNvSpPr/>
            <p:nvPr/>
          </p:nvSpPr>
          <p:spPr>
            <a:xfrm>
              <a:off x="1801889" y="698177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1" name="object 2461"/>
            <p:cNvSpPr/>
            <p:nvPr/>
          </p:nvSpPr>
          <p:spPr>
            <a:xfrm>
              <a:off x="1801889" y="697348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2" name="object 2462"/>
            <p:cNvSpPr/>
            <p:nvPr/>
          </p:nvSpPr>
          <p:spPr>
            <a:xfrm>
              <a:off x="1801889" y="696491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3" name="object 2463"/>
            <p:cNvSpPr/>
            <p:nvPr/>
          </p:nvSpPr>
          <p:spPr>
            <a:xfrm>
              <a:off x="1801889" y="695597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4" name="object 2464"/>
            <p:cNvSpPr/>
            <p:nvPr/>
          </p:nvSpPr>
          <p:spPr>
            <a:xfrm>
              <a:off x="1801889" y="694544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5" name="object 2465"/>
            <p:cNvSpPr/>
            <p:nvPr/>
          </p:nvSpPr>
          <p:spPr>
            <a:xfrm>
              <a:off x="1801889" y="693483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6" name="object 2466"/>
            <p:cNvSpPr/>
            <p:nvPr/>
          </p:nvSpPr>
          <p:spPr>
            <a:xfrm>
              <a:off x="1801889" y="692310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7" name="object 2467"/>
            <p:cNvSpPr/>
            <p:nvPr/>
          </p:nvSpPr>
          <p:spPr>
            <a:xfrm>
              <a:off x="1801889" y="691130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8" name="object 2468"/>
            <p:cNvSpPr/>
            <p:nvPr/>
          </p:nvSpPr>
          <p:spPr>
            <a:xfrm>
              <a:off x="1801889" y="689921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9" name="object 2469"/>
            <p:cNvSpPr/>
            <p:nvPr/>
          </p:nvSpPr>
          <p:spPr>
            <a:xfrm>
              <a:off x="1801889" y="68870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0" name="object 2470"/>
            <p:cNvSpPr/>
            <p:nvPr/>
          </p:nvSpPr>
          <p:spPr>
            <a:xfrm>
              <a:off x="1801889" y="687484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1" name="object 2471"/>
            <p:cNvSpPr/>
            <p:nvPr/>
          </p:nvSpPr>
          <p:spPr>
            <a:xfrm>
              <a:off x="1801889" y="686240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2" name="object 2472"/>
            <p:cNvSpPr/>
            <p:nvPr/>
          </p:nvSpPr>
          <p:spPr>
            <a:xfrm>
              <a:off x="1801889" y="684975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3" name="object 2473"/>
            <p:cNvSpPr/>
            <p:nvPr/>
          </p:nvSpPr>
          <p:spPr>
            <a:xfrm>
              <a:off x="1801889" y="683685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4" name="object 2474"/>
            <p:cNvSpPr/>
            <p:nvPr/>
          </p:nvSpPr>
          <p:spPr>
            <a:xfrm>
              <a:off x="1801889" y="682344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5" name="object 2475"/>
            <p:cNvSpPr/>
            <p:nvPr/>
          </p:nvSpPr>
          <p:spPr>
            <a:xfrm>
              <a:off x="1801889" y="680887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6" name="object 2476"/>
            <p:cNvSpPr/>
            <p:nvPr/>
          </p:nvSpPr>
          <p:spPr>
            <a:xfrm>
              <a:off x="1801889" y="6791688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7" name="object 2477"/>
            <p:cNvSpPr/>
            <p:nvPr/>
          </p:nvSpPr>
          <p:spPr>
            <a:xfrm>
              <a:off x="1801889" y="6737447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8" name="object 2478"/>
            <p:cNvSpPr/>
            <p:nvPr/>
          </p:nvSpPr>
          <p:spPr>
            <a:xfrm>
              <a:off x="1775524" y="726982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1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6361" y="36361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9" name="object 2479"/>
            <p:cNvSpPr/>
            <p:nvPr/>
          </p:nvSpPr>
          <p:spPr>
            <a:xfrm>
              <a:off x="1775524" y="7268210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79"/>
                  </a:moveTo>
                  <a:lnTo>
                    <a:pt x="26361" y="35736"/>
                  </a:lnTo>
                  <a:lnTo>
                    <a:pt x="0" y="0"/>
                  </a:lnTo>
                  <a:lnTo>
                    <a:pt x="0" y="1614"/>
                  </a:lnTo>
                  <a:lnTo>
                    <a:pt x="26361" y="37579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0" name="object 2480"/>
            <p:cNvSpPr/>
            <p:nvPr/>
          </p:nvSpPr>
          <p:spPr>
            <a:xfrm>
              <a:off x="1775524" y="726537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569"/>
                  </a:moveTo>
                  <a:lnTo>
                    <a:pt x="26361" y="35317"/>
                  </a:lnTo>
                  <a:lnTo>
                    <a:pt x="0" y="0"/>
                  </a:lnTo>
                  <a:lnTo>
                    <a:pt x="0" y="2833"/>
                  </a:lnTo>
                  <a:lnTo>
                    <a:pt x="26361" y="3856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1" name="object 2481"/>
            <p:cNvSpPr/>
            <p:nvPr/>
          </p:nvSpPr>
          <p:spPr>
            <a:xfrm>
              <a:off x="1775524" y="7261310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382"/>
                  </a:moveTo>
                  <a:lnTo>
                    <a:pt x="26361" y="34732"/>
                  </a:lnTo>
                  <a:lnTo>
                    <a:pt x="0" y="0"/>
                  </a:lnTo>
                  <a:lnTo>
                    <a:pt x="0" y="4065"/>
                  </a:lnTo>
                  <a:lnTo>
                    <a:pt x="26361" y="39382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2" name="object 2482"/>
            <p:cNvSpPr/>
            <p:nvPr/>
          </p:nvSpPr>
          <p:spPr>
            <a:xfrm>
              <a:off x="1775524" y="725596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068"/>
                  </a:moveTo>
                  <a:lnTo>
                    <a:pt x="26361" y="33944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6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3" name="object 2483"/>
            <p:cNvSpPr/>
            <p:nvPr/>
          </p:nvSpPr>
          <p:spPr>
            <a:xfrm>
              <a:off x="1775524" y="724919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6"/>
                  </a:moveTo>
                  <a:lnTo>
                    <a:pt x="26361" y="32978"/>
                  </a:lnTo>
                  <a:lnTo>
                    <a:pt x="0" y="0"/>
                  </a:lnTo>
                  <a:lnTo>
                    <a:pt x="0" y="6771"/>
                  </a:lnTo>
                  <a:lnTo>
                    <a:pt x="26361" y="4071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4" name="object 2484"/>
            <p:cNvSpPr/>
            <p:nvPr/>
          </p:nvSpPr>
          <p:spPr>
            <a:xfrm>
              <a:off x="1775524" y="7240772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402"/>
                  </a:moveTo>
                  <a:lnTo>
                    <a:pt x="26361" y="31759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40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5" name="object 2485"/>
            <p:cNvSpPr/>
            <p:nvPr/>
          </p:nvSpPr>
          <p:spPr>
            <a:xfrm>
              <a:off x="1775524" y="723028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54"/>
                  </a:moveTo>
                  <a:lnTo>
                    <a:pt x="26361" y="30235"/>
                  </a:lnTo>
                  <a:lnTo>
                    <a:pt x="0" y="0"/>
                  </a:lnTo>
                  <a:lnTo>
                    <a:pt x="0" y="10495"/>
                  </a:lnTo>
                  <a:lnTo>
                    <a:pt x="26361" y="4225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6" name="object 2486"/>
            <p:cNvSpPr/>
            <p:nvPr/>
          </p:nvSpPr>
          <p:spPr>
            <a:xfrm>
              <a:off x="1775524" y="7217020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501"/>
                  </a:moveTo>
                  <a:lnTo>
                    <a:pt x="26361" y="28304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50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7" name="object 2487"/>
            <p:cNvSpPr/>
            <p:nvPr/>
          </p:nvSpPr>
          <p:spPr>
            <a:xfrm>
              <a:off x="1775524" y="7199525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00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26361" y="45800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8" name="object 2488"/>
            <p:cNvSpPr/>
            <p:nvPr/>
          </p:nvSpPr>
          <p:spPr>
            <a:xfrm>
              <a:off x="1775524" y="7172893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08"/>
                  </a:moveTo>
                  <a:lnTo>
                    <a:pt x="26361" y="21901"/>
                  </a:lnTo>
                  <a:lnTo>
                    <a:pt x="0" y="0"/>
                  </a:lnTo>
                  <a:lnTo>
                    <a:pt x="0" y="26632"/>
                  </a:lnTo>
                  <a:lnTo>
                    <a:pt x="26361" y="52408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9" name="object 2489"/>
            <p:cNvSpPr/>
            <p:nvPr/>
          </p:nvSpPr>
          <p:spPr>
            <a:xfrm>
              <a:off x="1775524" y="7063709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84"/>
                  </a:lnTo>
                  <a:lnTo>
                    <a:pt x="0" y="0"/>
                  </a:lnTo>
                  <a:lnTo>
                    <a:pt x="0" y="109181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0" name="object 2490"/>
            <p:cNvSpPr/>
            <p:nvPr/>
          </p:nvSpPr>
          <p:spPr>
            <a:xfrm>
              <a:off x="1775524" y="7028147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649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4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1" name="object 2491"/>
            <p:cNvSpPr/>
            <p:nvPr/>
          </p:nvSpPr>
          <p:spPr>
            <a:xfrm>
              <a:off x="1775524" y="6998564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5">
                  <a:moveTo>
                    <a:pt x="26361" y="30505"/>
                  </a:moveTo>
                  <a:lnTo>
                    <a:pt x="26361" y="0"/>
                  </a:lnTo>
                  <a:lnTo>
                    <a:pt x="0" y="2947"/>
                  </a:lnTo>
                  <a:lnTo>
                    <a:pt x="0" y="29578"/>
                  </a:lnTo>
                  <a:lnTo>
                    <a:pt x="26361" y="30505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2" name="object 2492"/>
            <p:cNvSpPr/>
            <p:nvPr/>
          </p:nvSpPr>
          <p:spPr>
            <a:xfrm>
              <a:off x="1775524" y="6972820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5754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5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3" name="object 2493"/>
            <p:cNvSpPr/>
            <p:nvPr/>
          </p:nvSpPr>
          <p:spPr>
            <a:xfrm>
              <a:off x="1775524" y="6949917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909"/>
                  </a:moveTo>
                  <a:lnTo>
                    <a:pt x="26361" y="0"/>
                  </a:lnTo>
                  <a:lnTo>
                    <a:pt x="0" y="9109"/>
                  </a:lnTo>
                  <a:lnTo>
                    <a:pt x="0" y="29108"/>
                  </a:lnTo>
                  <a:lnTo>
                    <a:pt x="26361" y="2290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4" name="object 2494"/>
            <p:cNvSpPr/>
            <p:nvPr/>
          </p:nvSpPr>
          <p:spPr>
            <a:xfrm>
              <a:off x="1775524" y="692895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76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3"/>
                  </a:lnTo>
                  <a:lnTo>
                    <a:pt x="26361" y="20976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5" name="object 2495"/>
            <p:cNvSpPr/>
            <p:nvPr/>
          </p:nvSpPr>
          <p:spPr>
            <a:xfrm>
              <a:off x="1775524" y="6909379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79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7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6" name="object 2496"/>
            <p:cNvSpPr/>
            <p:nvPr/>
          </p:nvSpPr>
          <p:spPr>
            <a:xfrm>
              <a:off x="1775524" y="6890877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98"/>
                  </a:moveTo>
                  <a:lnTo>
                    <a:pt x="26361" y="0"/>
                  </a:lnTo>
                  <a:lnTo>
                    <a:pt x="0" y="16590"/>
                  </a:lnTo>
                  <a:lnTo>
                    <a:pt x="0" y="32739"/>
                  </a:lnTo>
                  <a:lnTo>
                    <a:pt x="26361" y="1849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7" name="object 2497"/>
            <p:cNvSpPr/>
            <p:nvPr/>
          </p:nvSpPr>
          <p:spPr>
            <a:xfrm>
              <a:off x="1775524" y="6873235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649"/>
                  </a:moveTo>
                  <a:lnTo>
                    <a:pt x="26361" y="0"/>
                  </a:lnTo>
                  <a:lnTo>
                    <a:pt x="0" y="18814"/>
                  </a:lnTo>
                  <a:lnTo>
                    <a:pt x="0" y="34226"/>
                  </a:lnTo>
                  <a:lnTo>
                    <a:pt x="26361" y="1764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8" name="object 2498"/>
            <p:cNvSpPr/>
            <p:nvPr/>
          </p:nvSpPr>
          <p:spPr>
            <a:xfrm>
              <a:off x="1775524" y="6856312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24"/>
                  </a:moveTo>
                  <a:lnTo>
                    <a:pt x="26361" y="0"/>
                  </a:lnTo>
                  <a:lnTo>
                    <a:pt x="0" y="20949"/>
                  </a:lnTo>
                  <a:lnTo>
                    <a:pt x="0" y="35738"/>
                  </a:lnTo>
                  <a:lnTo>
                    <a:pt x="26361" y="16924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9" name="object 2499"/>
            <p:cNvSpPr/>
            <p:nvPr/>
          </p:nvSpPr>
          <p:spPr>
            <a:xfrm>
              <a:off x="1775524" y="683999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314"/>
                  </a:moveTo>
                  <a:lnTo>
                    <a:pt x="26361" y="0"/>
                  </a:lnTo>
                  <a:lnTo>
                    <a:pt x="0" y="23020"/>
                  </a:lnTo>
                  <a:lnTo>
                    <a:pt x="0" y="37276"/>
                  </a:lnTo>
                  <a:lnTo>
                    <a:pt x="26361" y="1631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0" name="object 2500"/>
            <p:cNvSpPr/>
            <p:nvPr/>
          </p:nvSpPr>
          <p:spPr>
            <a:xfrm>
              <a:off x="1775524" y="682421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79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800"/>
                  </a:lnTo>
                  <a:lnTo>
                    <a:pt x="26361" y="1577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1" name="object 2501"/>
            <p:cNvSpPr/>
            <p:nvPr/>
          </p:nvSpPr>
          <p:spPr>
            <a:xfrm>
              <a:off x="1775524" y="680893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73"/>
                  </a:moveTo>
                  <a:lnTo>
                    <a:pt x="26361" y="0"/>
                  </a:lnTo>
                  <a:lnTo>
                    <a:pt x="0" y="26958"/>
                  </a:lnTo>
                  <a:lnTo>
                    <a:pt x="0" y="40299"/>
                  </a:lnTo>
                  <a:lnTo>
                    <a:pt x="26361" y="15273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2" name="object 2502"/>
            <p:cNvSpPr/>
            <p:nvPr/>
          </p:nvSpPr>
          <p:spPr>
            <a:xfrm>
              <a:off x="1775524" y="6794131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801"/>
                  </a:moveTo>
                  <a:lnTo>
                    <a:pt x="26361" y="0"/>
                  </a:lnTo>
                  <a:lnTo>
                    <a:pt x="0" y="28824"/>
                  </a:lnTo>
                  <a:lnTo>
                    <a:pt x="0" y="41760"/>
                  </a:lnTo>
                  <a:lnTo>
                    <a:pt x="26361" y="1480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3" name="object 2503"/>
            <p:cNvSpPr/>
            <p:nvPr/>
          </p:nvSpPr>
          <p:spPr>
            <a:xfrm>
              <a:off x="1775524" y="6779817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4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4" name="object 2504"/>
            <p:cNvSpPr/>
            <p:nvPr/>
          </p:nvSpPr>
          <p:spPr>
            <a:xfrm>
              <a:off x="1775524" y="6766140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84"/>
                  </a:moveTo>
                  <a:lnTo>
                    <a:pt x="26361" y="0"/>
                  </a:lnTo>
                  <a:lnTo>
                    <a:pt x="0" y="32382"/>
                  </a:lnTo>
                  <a:lnTo>
                    <a:pt x="0" y="44326"/>
                  </a:lnTo>
                  <a:lnTo>
                    <a:pt x="26361" y="1368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5" name="object 2505"/>
            <p:cNvSpPr/>
            <p:nvPr/>
          </p:nvSpPr>
          <p:spPr>
            <a:xfrm>
              <a:off x="1775524" y="675346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79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79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6" name="object 2506"/>
            <p:cNvSpPr/>
            <p:nvPr/>
          </p:nvSpPr>
          <p:spPr>
            <a:xfrm>
              <a:off x="1775524" y="6742178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7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7" name="object 2507"/>
            <p:cNvSpPr/>
            <p:nvPr/>
          </p:nvSpPr>
          <p:spPr>
            <a:xfrm>
              <a:off x="1651000" y="6737425"/>
              <a:ext cx="443865" cy="568960"/>
            </a:xfrm>
            <a:custGeom>
              <a:avLst/>
              <a:gdLst/>
              <a:ahLst/>
              <a:cxnLst/>
              <a:rect l="l" t="t" r="r" b="b"/>
              <a:pathLst>
                <a:path w="443864" h="568959">
                  <a:moveTo>
                    <a:pt x="104660" y="0"/>
                  </a:moveTo>
                  <a:lnTo>
                    <a:pt x="0" y="0"/>
                  </a:lnTo>
                  <a:lnTo>
                    <a:pt x="104660" y="25"/>
                  </a:lnTo>
                  <a:close/>
                </a:path>
                <a:path w="443864" h="568959">
                  <a:moveTo>
                    <a:pt x="124510" y="36055"/>
                  </a:moveTo>
                  <a:lnTo>
                    <a:pt x="104660" y="50"/>
                  </a:lnTo>
                  <a:lnTo>
                    <a:pt x="104660" y="568769"/>
                  </a:lnTo>
                  <a:lnTo>
                    <a:pt x="124510" y="532752"/>
                  </a:lnTo>
                  <a:lnTo>
                    <a:pt x="124510" y="36055"/>
                  </a:lnTo>
                  <a:close/>
                </a:path>
                <a:path w="443864" h="568959">
                  <a:moveTo>
                    <a:pt x="150876" y="50"/>
                  </a:moveTo>
                  <a:lnTo>
                    <a:pt x="124523" y="36042"/>
                  </a:lnTo>
                  <a:lnTo>
                    <a:pt x="124523" y="40182"/>
                  </a:lnTo>
                  <a:lnTo>
                    <a:pt x="150876" y="4762"/>
                  </a:lnTo>
                  <a:lnTo>
                    <a:pt x="150876" y="50"/>
                  </a:lnTo>
                  <a:close/>
                </a:path>
                <a:path w="443864" h="568959">
                  <a:moveTo>
                    <a:pt x="150876" y="0"/>
                  </a:moveTo>
                  <a:lnTo>
                    <a:pt x="124523" y="36004"/>
                  </a:lnTo>
                  <a:lnTo>
                    <a:pt x="150876" y="38"/>
                  </a:lnTo>
                  <a:close/>
                </a:path>
                <a:path w="443864" h="568959">
                  <a:moveTo>
                    <a:pt x="443687" y="0"/>
                  </a:moveTo>
                  <a:lnTo>
                    <a:pt x="150888" y="0"/>
                  </a:lnTo>
                  <a:lnTo>
                    <a:pt x="443687" y="2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8" name="object 2508"/>
            <p:cNvSpPr/>
            <p:nvPr/>
          </p:nvSpPr>
          <p:spPr>
            <a:xfrm>
              <a:off x="1651000" y="6737409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9" name="object 2509"/>
            <p:cNvSpPr/>
            <p:nvPr/>
          </p:nvSpPr>
          <p:spPr>
            <a:xfrm>
              <a:off x="1651000" y="6737625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0" name="object 2510"/>
            <p:cNvSpPr/>
            <p:nvPr/>
          </p:nvSpPr>
          <p:spPr>
            <a:xfrm>
              <a:off x="1651000" y="6738769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1" name="object 2511"/>
            <p:cNvSpPr/>
            <p:nvPr/>
          </p:nvSpPr>
          <p:spPr>
            <a:xfrm>
              <a:off x="1651000" y="6740700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2" name="object 2512"/>
            <p:cNvSpPr/>
            <p:nvPr/>
          </p:nvSpPr>
          <p:spPr>
            <a:xfrm>
              <a:off x="1651000" y="674326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3" name="object 2513"/>
            <p:cNvSpPr/>
            <p:nvPr/>
          </p:nvSpPr>
          <p:spPr>
            <a:xfrm>
              <a:off x="1651000" y="674645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4" name="object 2514"/>
            <p:cNvSpPr/>
            <p:nvPr/>
          </p:nvSpPr>
          <p:spPr>
            <a:xfrm>
              <a:off x="1651000" y="6750230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5" name="object 2515"/>
            <p:cNvSpPr/>
            <p:nvPr/>
          </p:nvSpPr>
          <p:spPr>
            <a:xfrm>
              <a:off x="1651000" y="6754562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6" name="object 2516"/>
            <p:cNvSpPr/>
            <p:nvPr/>
          </p:nvSpPr>
          <p:spPr>
            <a:xfrm>
              <a:off x="1651000" y="6759492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7" name="object 2517"/>
            <p:cNvSpPr/>
            <p:nvPr/>
          </p:nvSpPr>
          <p:spPr>
            <a:xfrm>
              <a:off x="1651000" y="676503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8" name="object 2518"/>
            <p:cNvSpPr/>
            <p:nvPr/>
          </p:nvSpPr>
          <p:spPr>
            <a:xfrm>
              <a:off x="1651000" y="677130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9" name="object 2519"/>
            <p:cNvSpPr/>
            <p:nvPr/>
          </p:nvSpPr>
          <p:spPr>
            <a:xfrm>
              <a:off x="1651000" y="677828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0" name="object 2520"/>
            <p:cNvSpPr/>
            <p:nvPr/>
          </p:nvSpPr>
          <p:spPr>
            <a:xfrm>
              <a:off x="1651000" y="678625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1" name="object 2521"/>
            <p:cNvSpPr/>
            <p:nvPr/>
          </p:nvSpPr>
          <p:spPr>
            <a:xfrm>
              <a:off x="1651000" y="679528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2" name="object 2522"/>
            <p:cNvSpPr/>
            <p:nvPr/>
          </p:nvSpPr>
          <p:spPr>
            <a:xfrm>
              <a:off x="1651000" y="680547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3" name="object 2523"/>
            <p:cNvSpPr/>
            <p:nvPr/>
          </p:nvSpPr>
          <p:spPr>
            <a:xfrm>
              <a:off x="1651000" y="681707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4" name="object 2524"/>
            <p:cNvSpPr/>
            <p:nvPr/>
          </p:nvSpPr>
          <p:spPr>
            <a:xfrm>
              <a:off x="1651000" y="682981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5" name="object 2525"/>
            <p:cNvSpPr/>
            <p:nvPr/>
          </p:nvSpPr>
          <p:spPr>
            <a:xfrm>
              <a:off x="1651000" y="684228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6" name="object 2526"/>
            <p:cNvSpPr/>
            <p:nvPr/>
          </p:nvSpPr>
          <p:spPr>
            <a:xfrm>
              <a:off x="1651000" y="685385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7" name="object 2527"/>
            <p:cNvSpPr/>
            <p:nvPr/>
          </p:nvSpPr>
          <p:spPr>
            <a:xfrm>
              <a:off x="1651000" y="686408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8" name="object 2528"/>
            <p:cNvSpPr/>
            <p:nvPr/>
          </p:nvSpPr>
          <p:spPr>
            <a:xfrm>
              <a:off x="1651000" y="687286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9" name="object 2529"/>
            <p:cNvSpPr/>
            <p:nvPr/>
          </p:nvSpPr>
          <p:spPr>
            <a:xfrm>
              <a:off x="1651000" y="688089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0" name="object 2530"/>
            <p:cNvSpPr/>
            <p:nvPr/>
          </p:nvSpPr>
          <p:spPr>
            <a:xfrm>
              <a:off x="1651000" y="688867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1" name="object 2531"/>
            <p:cNvSpPr/>
            <p:nvPr/>
          </p:nvSpPr>
          <p:spPr>
            <a:xfrm>
              <a:off x="1651000" y="689554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2" name="object 2532"/>
            <p:cNvSpPr/>
            <p:nvPr/>
          </p:nvSpPr>
          <p:spPr>
            <a:xfrm>
              <a:off x="1651000" y="6902521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3" name="object 2533"/>
            <p:cNvSpPr/>
            <p:nvPr/>
          </p:nvSpPr>
          <p:spPr>
            <a:xfrm>
              <a:off x="1651000" y="690985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4" name="object 2534"/>
            <p:cNvSpPr/>
            <p:nvPr/>
          </p:nvSpPr>
          <p:spPr>
            <a:xfrm>
              <a:off x="1651000" y="691760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5" name="object 2535"/>
            <p:cNvSpPr/>
            <p:nvPr/>
          </p:nvSpPr>
          <p:spPr>
            <a:xfrm>
              <a:off x="1651000" y="692546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6" name="object 2536"/>
            <p:cNvSpPr/>
            <p:nvPr/>
          </p:nvSpPr>
          <p:spPr>
            <a:xfrm>
              <a:off x="1651000" y="693897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7" name="object 2537"/>
            <p:cNvSpPr/>
            <p:nvPr/>
          </p:nvSpPr>
          <p:spPr>
            <a:xfrm>
              <a:off x="1651000" y="696945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8" name="object 2538"/>
            <p:cNvSpPr/>
            <p:nvPr/>
          </p:nvSpPr>
          <p:spPr>
            <a:xfrm>
              <a:off x="1651000" y="69786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9" name="object 2539"/>
            <p:cNvSpPr/>
            <p:nvPr/>
          </p:nvSpPr>
          <p:spPr>
            <a:xfrm>
              <a:off x="1651000" y="69869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0" name="object 2540"/>
            <p:cNvSpPr/>
            <p:nvPr/>
          </p:nvSpPr>
          <p:spPr>
            <a:xfrm>
              <a:off x="1651000" y="699478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1" name="object 2541"/>
            <p:cNvSpPr/>
            <p:nvPr/>
          </p:nvSpPr>
          <p:spPr>
            <a:xfrm>
              <a:off x="1651000" y="70005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2" name="object 2542"/>
            <p:cNvSpPr/>
            <p:nvPr/>
          </p:nvSpPr>
          <p:spPr>
            <a:xfrm>
              <a:off x="1651000" y="700644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3" name="object 2543"/>
            <p:cNvSpPr/>
            <p:nvPr/>
          </p:nvSpPr>
          <p:spPr>
            <a:xfrm>
              <a:off x="1651005" y="701231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4" name="object 2544"/>
            <p:cNvSpPr/>
            <p:nvPr/>
          </p:nvSpPr>
          <p:spPr>
            <a:xfrm>
              <a:off x="1651000" y="70181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5" name="object 2545"/>
            <p:cNvSpPr/>
            <p:nvPr/>
          </p:nvSpPr>
          <p:spPr>
            <a:xfrm>
              <a:off x="1651000" y="702400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6" name="object 2546"/>
            <p:cNvSpPr/>
            <p:nvPr/>
          </p:nvSpPr>
          <p:spPr>
            <a:xfrm>
              <a:off x="1651000" y="70297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7" name="object 2547"/>
            <p:cNvSpPr/>
            <p:nvPr/>
          </p:nvSpPr>
          <p:spPr>
            <a:xfrm>
              <a:off x="1651000" y="703554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8" name="object 2548"/>
            <p:cNvSpPr/>
            <p:nvPr/>
          </p:nvSpPr>
          <p:spPr>
            <a:xfrm>
              <a:off x="1651000" y="704149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9" name="object 2549"/>
            <p:cNvSpPr/>
            <p:nvPr/>
          </p:nvSpPr>
          <p:spPr>
            <a:xfrm>
              <a:off x="1651000" y="704831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0" name="object 2550"/>
            <p:cNvSpPr/>
            <p:nvPr/>
          </p:nvSpPr>
          <p:spPr>
            <a:xfrm>
              <a:off x="1651000" y="705510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1" name="object 2551"/>
            <p:cNvSpPr/>
            <p:nvPr/>
          </p:nvSpPr>
          <p:spPr>
            <a:xfrm>
              <a:off x="1651000" y="706182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2" name="object 2552"/>
            <p:cNvSpPr/>
            <p:nvPr/>
          </p:nvSpPr>
          <p:spPr>
            <a:xfrm>
              <a:off x="1651000" y="707012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3" name="object 2553"/>
            <p:cNvSpPr/>
            <p:nvPr/>
          </p:nvSpPr>
          <p:spPr>
            <a:xfrm>
              <a:off x="1651000" y="707868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4" name="object 2554"/>
            <p:cNvSpPr/>
            <p:nvPr/>
          </p:nvSpPr>
          <p:spPr>
            <a:xfrm>
              <a:off x="1651000" y="708764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5" name="object 2555"/>
            <p:cNvSpPr/>
            <p:nvPr/>
          </p:nvSpPr>
          <p:spPr>
            <a:xfrm>
              <a:off x="1651000" y="709816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6" name="object 2556"/>
            <p:cNvSpPr/>
            <p:nvPr/>
          </p:nvSpPr>
          <p:spPr>
            <a:xfrm>
              <a:off x="1651000" y="710877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7" name="object 2557"/>
            <p:cNvSpPr/>
            <p:nvPr/>
          </p:nvSpPr>
          <p:spPr>
            <a:xfrm>
              <a:off x="1651000" y="712050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8" name="object 2558"/>
            <p:cNvSpPr/>
            <p:nvPr/>
          </p:nvSpPr>
          <p:spPr>
            <a:xfrm>
              <a:off x="1651000" y="713230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9" name="object 2559"/>
            <p:cNvSpPr/>
            <p:nvPr/>
          </p:nvSpPr>
          <p:spPr>
            <a:xfrm>
              <a:off x="1651000" y="714439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0" name="object 2560"/>
            <p:cNvSpPr/>
            <p:nvPr/>
          </p:nvSpPr>
          <p:spPr>
            <a:xfrm>
              <a:off x="1651000" y="715661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1" name="object 2561"/>
            <p:cNvSpPr/>
            <p:nvPr/>
          </p:nvSpPr>
          <p:spPr>
            <a:xfrm>
              <a:off x="1651000" y="716875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2" name="object 2562"/>
            <p:cNvSpPr/>
            <p:nvPr/>
          </p:nvSpPr>
          <p:spPr>
            <a:xfrm>
              <a:off x="1651000" y="718120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3" name="object 2563"/>
            <p:cNvSpPr/>
            <p:nvPr/>
          </p:nvSpPr>
          <p:spPr>
            <a:xfrm>
              <a:off x="1651000" y="7193863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4" name="object 2564"/>
            <p:cNvSpPr/>
            <p:nvPr/>
          </p:nvSpPr>
          <p:spPr>
            <a:xfrm>
              <a:off x="1651000" y="720675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5" name="object 2565"/>
            <p:cNvSpPr/>
            <p:nvPr/>
          </p:nvSpPr>
          <p:spPr>
            <a:xfrm>
              <a:off x="1651000" y="722016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6" name="object 2566"/>
            <p:cNvSpPr/>
            <p:nvPr/>
          </p:nvSpPr>
          <p:spPr>
            <a:xfrm>
              <a:off x="1651000" y="723472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7" name="object 2567"/>
            <p:cNvSpPr/>
            <p:nvPr/>
          </p:nvSpPr>
          <p:spPr>
            <a:xfrm>
              <a:off x="1651005" y="725191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8" name="object 2568"/>
            <p:cNvSpPr/>
            <p:nvPr/>
          </p:nvSpPr>
          <p:spPr>
            <a:xfrm>
              <a:off x="1758339" y="6742261"/>
              <a:ext cx="17780" cy="31750"/>
            </a:xfrm>
            <a:custGeom>
              <a:avLst/>
              <a:gdLst/>
              <a:ahLst/>
              <a:cxnLst/>
              <a:rect l="l" t="t" r="r" b="b"/>
              <a:pathLst>
                <a:path w="17780" h="31750">
                  <a:moveTo>
                    <a:pt x="17176" y="31172"/>
                  </a:moveTo>
                  <a:lnTo>
                    <a:pt x="0" y="0"/>
                  </a:lnTo>
                  <a:lnTo>
                    <a:pt x="17176" y="31172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9" name="object 2569"/>
            <p:cNvSpPr/>
            <p:nvPr/>
          </p:nvSpPr>
          <p:spPr>
            <a:xfrm>
              <a:off x="1755668" y="6737416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173"/>
                  </a:moveTo>
                  <a:lnTo>
                    <a:pt x="19847" y="36017"/>
                  </a:lnTo>
                  <a:lnTo>
                    <a:pt x="0" y="0"/>
                  </a:lnTo>
                  <a:lnTo>
                    <a:pt x="0" y="1318"/>
                  </a:lnTo>
                  <a:lnTo>
                    <a:pt x="19847" y="37173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0" name="object 2570"/>
            <p:cNvSpPr/>
            <p:nvPr/>
          </p:nvSpPr>
          <p:spPr>
            <a:xfrm>
              <a:off x="1755668" y="673874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43"/>
                  </a:moveTo>
                  <a:lnTo>
                    <a:pt x="19847" y="3585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19847" y="3904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1" name="object 2571"/>
            <p:cNvSpPr/>
            <p:nvPr/>
          </p:nvSpPr>
          <p:spPr>
            <a:xfrm>
              <a:off x="1755668" y="6742402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632"/>
                  </a:moveTo>
                  <a:lnTo>
                    <a:pt x="19847" y="35384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2" name="object 2572"/>
            <p:cNvSpPr/>
            <p:nvPr/>
          </p:nvSpPr>
          <p:spPr>
            <a:xfrm>
              <a:off x="1755668" y="6748400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81"/>
                  </a:moveTo>
                  <a:lnTo>
                    <a:pt x="19847" y="34635"/>
                  </a:lnTo>
                  <a:lnTo>
                    <a:pt x="0" y="0"/>
                  </a:lnTo>
                  <a:lnTo>
                    <a:pt x="0" y="8525"/>
                  </a:lnTo>
                  <a:lnTo>
                    <a:pt x="19847" y="4208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3" name="object 2573"/>
            <p:cNvSpPr/>
            <p:nvPr/>
          </p:nvSpPr>
          <p:spPr>
            <a:xfrm>
              <a:off x="1755668" y="675692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632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3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4" name="object 2574"/>
            <p:cNvSpPr/>
            <p:nvPr/>
          </p:nvSpPr>
          <p:spPr>
            <a:xfrm>
              <a:off x="1755668" y="676847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8"/>
                  </a:moveTo>
                  <a:lnTo>
                    <a:pt x="19847" y="32082"/>
                  </a:lnTo>
                  <a:lnTo>
                    <a:pt x="0" y="0"/>
                  </a:lnTo>
                  <a:lnTo>
                    <a:pt x="0" y="15514"/>
                  </a:lnTo>
                  <a:lnTo>
                    <a:pt x="19847" y="45638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5" name="object 2575"/>
            <p:cNvSpPr/>
            <p:nvPr/>
          </p:nvSpPr>
          <p:spPr>
            <a:xfrm>
              <a:off x="1755668" y="678398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3"/>
                  </a:moveTo>
                  <a:lnTo>
                    <a:pt x="19847" y="30124"/>
                  </a:lnTo>
                  <a:lnTo>
                    <a:pt x="0" y="0"/>
                  </a:lnTo>
                  <a:lnTo>
                    <a:pt x="0" y="21294"/>
                  </a:lnTo>
                  <a:lnTo>
                    <a:pt x="19847" y="4871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6" name="object 2576"/>
            <p:cNvSpPr/>
            <p:nvPr/>
          </p:nvSpPr>
          <p:spPr>
            <a:xfrm>
              <a:off x="1755668" y="6805278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6476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7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7" name="object 2577"/>
            <p:cNvSpPr/>
            <p:nvPr/>
          </p:nvSpPr>
          <p:spPr>
            <a:xfrm>
              <a:off x="1755668" y="6838538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4">
                  <a:moveTo>
                    <a:pt x="19847" y="152570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2"/>
                  </a:lnTo>
                  <a:lnTo>
                    <a:pt x="19847" y="152570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8" name="object 2578"/>
            <p:cNvSpPr/>
            <p:nvPr/>
          </p:nvSpPr>
          <p:spPr>
            <a:xfrm>
              <a:off x="1755668" y="6986663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5"/>
                  </a:moveTo>
                  <a:lnTo>
                    <a:pt x="19847" y="4447"/>
                  </a:lnTo>
                  <a:lnTo>
                    <a:pt x="0" y="0"/>
                  </a:lnTo>
                  <a:lnTo>
                    <a:pt x="0" y="47176"/>
                  </a:lnTo>
                  <a:lnTo>
                    <a:pt x="19847" y="4566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9" name="object 2579"/>
            <p:cNvSpPr/>
            <p:nvPr/>
          </p:nvSpPr>
          <p:spPr>
            <a:xfrm>
              <a:off x="1755668" y="703232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0887"/>
                  </a:moveTo>
                  <a:lnTo>
                    <a:pt x="19847" y="0"/>
                  </a:lnTo>
                  <a:lnTo>
                    <a:pt x="0" y="1524"/>
                  </a:lnTo>
                  <a:lnTo>
                    <a:pt x="0" y="36884"/>
                  </a:lnTo>
                  <a:lnTo>
                    <a:pt x="19847" y="30887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0" name="object 2580"/>
            <p:cNvSpPr/>
            <p:nvPr/>
          </p:nvSpPr>
          <p:spPr>
            <a:xfrm>
              <a:off x="1755668" y="706320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21"/>
                  </a:moveTo>
                  <a:lnTo>
                    <a:pt x="19847" y="0"/>
                  </a:lnTo>
                  <a:lnTo>
                    <a:pt x="0" y="5996"/>
                  </a:lnTo>
                  <a:lnTo>
                    <a:pt x="0" y="35791"/>
                  </a:lnTo>
                  <a:lnTo>
                    <a:pt x="19847" y="26021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1" name="object 2581"/>
            <p:cNvSpPr/>
            <p:nvPr/>
          </p:nvSpPr>
          <p:spPr>
            <a:xfrm>
              <a:off x="1755668" y="7089216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2" name="object 2582"/>
            <p:cNvSpPr/>
            <p:nvPr/>
          </p:nvSpPr>
          <p:spPr>
            <a:xfrm>
              <a:off x="1755668" y="7112482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69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6"/>
                  </a:lnTo>
                  <a:lnTo>
                    <a:pt x="19847" y="2126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3" name="object 2583"/>
            <p:cNvSpPr/>
            <p:nvPr/>
          </p:nvSpPr>
          <p:spPr>
            <a:xfrm>
              <a:off x="1755668" y="713375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20"/>
                  </a:moveTo>
                  <a:lnTo>
                    <a:pt x="19847" y="0"/>
                  </a:lnTo>
                  <a:lnTo>
                    <a:pt x="0" y="16236"/>
                  </a:lnTo>
                  <a:lnTo>
                    <a:pt x="0" y="38942"/>
                  </a:lnTo>
                  <a:lnTo>
                    <a:pt x="19847" y="19820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4" name="object 2584"/>
            <p:cNvSpPr/>
            <p:nvPr/>
          </p:nvSpPr>
          <p:spPr>
            <a:xfrm>
              <a:off x="1755668" y="715358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63"/>
                  </a:moveTo>
                  <a:lnTo>
                    <a:pt x="19847" y="0"/>
                  </a:lnTo>
                  <a:lnTo>
                    <a:pt x="0" y="19108"/>
                  </a:lnTo>
                  <a:lnTo>
                    <a:pt x="0" y="40492"/>
                  </a:lnTo>
                  <a:lnTo>
                    <a:pt x="19847" y="1866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5" name="object 2585"/>
            <p:cNvSpPr/>
            <p:nvPr/>
          </p:nvSpPr>
          <p:spPr>
            <a:xfrm>
              <a:off x="1755668" y="7172252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35"/>
                  </a:moveTo>
                  <a:lnTo>
                    <a:pt x="19847" y="0"/>
                  </a:lnTo>
                  <a:lnTo>
                    <a:pt x="0" y="21816"/>
                  </a:lnTo>
                  <a:lnTo>
                    <a:pt x="0" y="42017"/>
                  </a:lnTo>
                  <a:lnTo>
                    <a:pt x="19847" y="17635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6" name="object 2586"/>
            <p:cNvSpPr/>
            <p:nvPr/>
          </p:nvSpPr>
          <p:spPr>
            <a:xfrm>
              <a:off x="1755668" y="718989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68"/>
                  </a:moveTo>
                  <a:lnTo>
                    <a:pt x="19847" y="0"/>
                  </a:lnTo>
                  <a:lnTo>
                    <a:pt x="0" y="24381"/>
                  </a:lnTo>
                  <a:lnTo>
                    <a:pt x="0" y="43453"/>
                  </a:lnTo>
                  <a:lnTo>
                    <a:pt x="19847" y="1666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7" name="object 2587"/>
            <p:cNvSpPr/>
            <p:nvPr/>
          </p:nvSpPr>
          <p:spPr>
            <a:xfrm>
              <a:off x="1755668" y="7206555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68"/>
                  </a:moveTo>
                  <a:lnTo>
                    <a:pt x="19847" y="0"/>
                  </a:lnTo>
                  <a:lnTo>
                    <a:pt x="0" y="26797"/>
                  </a:lnTo>
                  <a:lnTo>
                    <a:pt x="0" y="44851"/>
                  </a:lnTo>
                  <a:lnTo>
                    <a:pt x="19847" y="15768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8" name="object 2588"/>
            <p:cNvSpPr/>
            <p:nvPr/>
          </p:nvSpPr>
          <p:spPr>
            <a:xfrm>
              <a:off x="1755668" y="722232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12"/>
                  </a:moveTo>
                  <a:lnTo>
                    <a:pt x="19847" y="0"/>
                  </a:lnTo>
                  <a:lnTo>
                    <a:pt x="0" y="29083"/>
                  </a:lnTo>
                  <a:lnTo>
                    <a:pt x="0" y="45918"/>
                  </a:lnTo>
                  <a:lnTo>
                    <a:pt x="19847" y="14712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9" name="object 2589"/>
            <p:cNvSpPr/>
            <p:nvPr/>
          </p:nvSpPr>
          <p:spPr>
            <a:xfrm>
              <a:off x="1755668" y="7237025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92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9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0" name="object 2590"/>
            <p:cNvSpPr/>
            <p:nvPr/>
          </p:nvSpPr>
          <p:spPr>
            <a:xfrm>
              <a:off x="1755668" y="7250418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9"/>
                  </a:lnTo>
                  <a:lnTo>
                    <a:pt x="0" y="46299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1" name="object 2591"/>
            <p:cNvSpPr/>
            <p:nvPr/>
          </p:nvSpPr>
          <p:spPr>
            <a:xfrm>
              <a:off x="1755668" y="726188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76"/>
                  </a:moveTo>
                  <a:lnTo>
                    <a:pt x="19847" y="0"/>
                  </a:lnTo>
                  <a:lnTo>
                    <a:pt x="0" y="34825"/>
                  </a:lnTo>
                  <a:lnTo>
                    <a:pt x="0" y="43721"/>
                  </a:lnTo>
                  <a:lnTo>
                    <a:pt x="19847" y="7776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2" name="object 2592"/>
            <p:cNvSpPr/>
            <p:nvPr/>
          </p:nvSpPr>
          <p:spPr>
            <a:xfrm>
              <a:off x="1755660" y="6737425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244"/>
                  </a:moveTo>
                  <a:lnTo>
                    <a:pt x="0" y="568185"/>
                  </a:lnTo>
                  <a:lnTo>
                    <a:pt x="0" y="568769"/>
                  </a:lnTo>
                  <a:lnTo>
                    <a:pt x="19850" y="532765"/>
                  </a:lnTo>
                  <a:lnTo>
                    <a:pt x="19850" y="53224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6004"/>
                  </a:lnTo>
                  <a:lnTo>
                    <a:pt x="19862" y="128676"/>
                  </a:lnTo>
                  <a:lnTo>
                    <a:pt x="46215" y="106095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3" name="object 2593"/>
            <p:cNvSpPr/>
            <p:nvPr/>
          </p:nvSpPr>
          <p:spPr>
            <a:xfrm>
              <a:off x="1775524" y="6843518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40">
                  <a:moveTo>
                    <a:pt x="26361" y="136674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74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4" name="object 2594"/>
            <p:cNvSpPr/>
            <p:nvPr/>
          </p:nvSpPr>
          <p:spPr>
            <a:xfrm>
              <a:off x="1775524" y="6980186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90">
                  <a:moveTo>
                    <a:pt x="26361" y="326002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86"/>
                  </a:lnTo>
                  <a:lnTo>
                    <a:pt x="26361" y="326002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5" name="object 2595"/>
            <p:cNvSpPr/>
            <p:nvPr/>
          </p:nvSpPr>
          <p:spPr>
            <a:xfrm>
              <a:off x="1801889" y="6737409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6" name="object 2596"/>
            <p:cNvSpPr/>
            <p:nvPr/>
          </p:nvSpPr>
          <p:spPr>
            <a:xfrm>
              <a:off x="1801889" y="6737625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7" name="object 2597"/>
            <p:cNvSpPr/>
            <p:nvPr/>
          </p:nvSpPr>
          <p:spPr>
            <a:xfrm>
              <a:off x="1801889" y="6738769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8" name="object 2598"/>
            <p:cNvSpPr/>
            <p:nvPr/>
          </p:nvSpPr>
          <p:spPr>
            <a:xfrm>
              <a:off x="1801889" y="6740700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9" name="object 2599"/>
            <p:cNvSpPr/>
            <p:nvPr/>
          </p:nvSpPr>
          <p:spPr>
            <a:xfrm>
              <a:off x="1801889" y="6743267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0" name="object 2600"/>
            <p:cNvSpPr/>
            <p:nvPr/>
          </p:nvSpPr>
          <p:spPr>
            <a:xfrm>
              <a:off x="1801889" y="674645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1" name="object 2601"/>
            <p:cNvSpPr/>
            <p:nvPr/>
          </p:nvSpPr>
          <p:spPr>
            <a:xfrm>
              <a:off x="1801889" y="6750230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2" name="object 2602"/>
            <p:cNvSpPr/>
            <p:nvPr/>
          </p:nvSpPr>
          <p:spPr>
            <a:xfrm>
              <a:off x="1801889" y="6754562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3" name="object 2603"/>
            <p:cNvSpPr/>
            <p:nvPr/>
          </p:nvSpPr>
          <p:spPr>
            <a:xfrm>
              <a:off x="1801889" y="6759492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4" name="object 2604"/>
            <p:cNvSpPr/>
            <p:nvPr/>
          </p:nvSpPr>
          <p:spPr>
            <a:xfrm>
              <a:off x="1801889" y="676503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76"/>
                  </a:moveTo>
                  <a:lnTo>
                    <a:pt x="292801" y="62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5" name="object 2605"/>
            <p:cNvSpPr/>
            <p:nvPr/>
          </p:nvSpPr>
          <p:spPr>
            <a:xfrm>
              <a:off x="1801889" y="677130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6" name="object 2606"/>
            <p:cNvSpPr/>
            <p:nvPr/>
          </p:nvSpPr>
          <p:spPr>
            <a:xfrm>
              <a:off x="1801889" y="677828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7" name="object 2607"/>
            <p:cNvSpPr/>
            <p:nvPr/>
          </p:nvSpPr>
          <p:spPr>
            <a:xfrm>
              <a:off x="1801889" y="678625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8" name="object 2608"/>
            <p:cNvSpPr/>
            <p:nvPr/>
          </p:nvSpPr>
          <p:spPr>
            <a:xfrm>
              <a:off x="1801889" y="679528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9" name="object 2609"/>
            <p:cNvSpPr/>
            <p:nvPr/>
          </p:nvSpPr>
          <p:spPr>
            <a:xfrm>
              <a:off x="1801889" y="680547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0" name="object 2610"/>
            <p:cNvSpPr/>
            <p:nvPr/>
          </p:nvSpPr>
          <p:spPr>
            <a:xfrm>
              <a:off x="1801889" y="681707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1" name="object 2611"/>
            <p:cNvSpPr/>
            <p:nvPr/>
          </p:nvSpPr>
          <p:spPr>
            <a:xfrm>
              <a:off x="1801889" y="682981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2" name="object 2612"/>
            <p:cNvSpPr/>
            <p:nvPr/>
          </p:nvSpPr>
          <p:spPr>
            <a:xfrm>
              <a:off x="1801889" y="684228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3" name="object 2613"/>
            <p:cNvSpPr/>
            <p:nvPr/>
          </p:nvSpPr>
          <p:spPr>
            <a:xfrm>
              <a:off x="1801889" y="685385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4" name="object 2614"/>
            <p:cNvSpPr/>
            <p:nvPr/>
          </p:nvSpPr>
          <p:spPr>
            <a:xfrm>
              <a:off x="1801889" y="686408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5" name="object 2615"/>
            <p:cNvSpPr/>
            <p:nvPr/>
          </p:nvSpPr>
          <p:spPr>
            <a:xfrm>
              <a:off x="1801889" y="687286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6" name="object 2616"/>
            <p:cNvSpPr/>
            <p:nvPr/>
          </p:nvSpPr>
          <p:spPr>
            <a:xfrm>
              <a:off x="1801889" y="688089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7" name="object 2617"/>
            <p:cNvSpPr/>
            <p:nvPr/>
          </p:nvSpPr>
          <p:spPr>
            <a:xfrm>
              <a:off x="1801889" y="688867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8" name="object 2618"/>
            <p:cNvSpPr/>
            <p:nvPr/>
          </p:nvSpPr>
          <p:spPr>
            <a:xfrm>
              <a:off x="1801889" y="689554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9" name="object 2619"/>
            <p:cNvSpPr/>
            <p:nvPr/>
          </p:nvSpPr>
          <p:spPr>
            <a:xfrm>
              <a:off x="1801889" y="6902521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0" name="object 2620"/>
            <p:cNvSpPr/>
            <p:nvPr/>
          </p:nvSpPr>
          <p:spPr>
            <a:xfrm>
              <a:off x="1801889" y="690985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1" name="object 2621"/>
            <p:cNvSpPr/>
            <p:nvPr/>
          </p:nvSpPr>
          <p:spPr>
            <a:xfrm>
              <a:off x="1801889" y="691760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2" name="object 2622"/>
            <p:cNvSpPr/>
            <p:nvPr/>
          </p:nvSpPr>
          <p:spPr>
            <a:xfrm>
              <a:off x="1801889" y="692546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3" name="object 2623"/>
            <p:cNvSpPr/>
            <p:nvPr/>
          </p:nvSpPr>
          <p:spPr>
            <a:xfrm>
              <a:off x="1801889" y="6938974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4" name="object 2624"/>
            <p:cNvSpPr/>
            <p:nvPr/>
          </p:nvSpPr>
          <p:spPr>
            <a:xfrm>
              <a:off x="1801889" y="696945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5" name="object 2625"/>
            <p:cNvSpPr/>
            <p:nvPr/>
          </p:nvSpPr>
          <p:spPr>
            <a:xfrm>
              <a:off x="1801889" y="69786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6" name="object 2626"/>
            <p:cNvSpPr/>
            <p:nvPr/>
          </p:nvSpPr>
          <p:spPr>
            <a:xfrm>
              <a:off x="1801889" y="698697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7" name="object 2627"/>
            <p:cNvSpPr/>
            <p:nvPr/>
          </p:nvSpPr>
          <p:spPr>
            <a:xfrm>
              <a:off x="1801889" y="699478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8" name="object 2628"/>
            <p:cNvSpPr/>
            <p:nvPr/>
          </p:nvSpPr>
          <p:spPr>
            <a:xfrm>
              <a:off x="1801889" y="700059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9" name="object 2629"/>
            <p:cNvSpPr/>
            <p:nvPr/>
          </p:nvSpPr>
          <p:spPr>
            <a:xfrm>
              <a:off x="1801889" y="700644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0" name="object 2630"/>
            <p:cNvSpPr/>
            <p:nvPr/>
          </p:nvSpPr>
          <p:spPr>
            <a:xfrm>
              <a:off x="1801888" y="701231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1" name="object 2631"/>
            <p:cNvSpPr/>
            <p:nvPr/>
          </p:nvSpPr>
          <p:spPr>
            <a:xfrm>
              <a:off x="1801889" y="70181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2" name="object 2632"/>
            <p:cNvSpPr/>
            <p:nvPr/>
          </p:nvSpPr>
          <p:spPr>
            <a:xfrm>
              <a:off x="1801889" y="702400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3" name="object 2633"/>
            <p:cNvSpPr/>
            <p:nvPr/>
          </p:nvSpPr>
          <p:spPr>
            <a:xfrm>
              <a:off x="1801889" y="70297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4" name="object 2634"/>
            <p:cNvSpPr/>
            <p:nvPr/>
          </p:nvSpPr>
          <p:spPr>
            <a:xfrm>
              <a:off x="1801889" y="703554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5" name="object 2635"/>
            <p:cNvSpPr/>
            <p:nvPr/>
          </p:nvSpPr>
          <p:spPr>
            <a:xfrm>
              <a:off x="1801889" y="704149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6" name="object 2636"/>
            <p:cNvSpPr/>
            <p:nvPr/>
          </p:nvSpPr>
          <p:spPr>
            <a:xfrm>
              <a:off x="1801889" y="704831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7" name="object 2637"/>
            <p:cNvSpPr/>
            <p:nvPr/>
          </p:nvSpPr>
          <p:spPr>
            <a:xfrm>
              <a:off x="1801889" y="705510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8" name="object 2638"/>
            <p:cNvSpPr/>
            <p:nvPr/>
          </p:nvSpPr>
          <p:spPr>
            <a:xfrm>
              <a:off x="1801889" y="706182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9" name="object 2639"/>
            <p:cNvSpPr/>
            <p:nvPr/>
          </p:nvSpPr>
          <p:spPr>
            <a:xfrm>
              <a:off x="1801889" y="707012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0" name="object 2640"/>
            <p:cNvSpPr/>
            <p:nvPr/>
          </p:nvSpPr>
          <p:spPr>
            <a:xfrm>
              <a:off x="1801889" y="707868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1" name="object 2641"/>
            <p:cNvSpPr/>
            <p:nvPr/>
          </p:nvSpPr>
          <p:spPr>
            <a:xfrm>
              <a:off x="1801889" y="708764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2" name="object 2642"/>
            <p:cNvSpPr/>
            <p:nvPr/>
          </p:nvSpPr>
          <p:spPr>
            <a:xfrm>
              <a:off x="1801889" y="709816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3" name="object 2643"/>
            <p:cNvSpPr/>
            <p:nvPr/>
          </p:nvSpPr>
          <p:spPr>
            <a:xfrm>
              <a:off x="1801889" y="710877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4" name="object 2644"/>
            <p:cNvSpPr/>
            <p:nvPr/>
          </p:nvSpPr>
          <p:spPr>
            <a:xfrm>
              <a:off x="1801889" y="712050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5" name="object 2645"/>
            <p:cNvSpPr/>
            <p:nvPr/>
          </p:nvSpPr>
          <p:spPr>
            <a:xfrm>
              <a:off x="1801889" y="713230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6" name="object 2646"/>
            <p:cNvSpPr/>
            <p:nvPr/>
          </p:nvSpPr>
          <p:spPr>
            <a:xfrm>
              <a:off x="1801889" y="714439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7" name="object 2647"/>
            <p:cNvSpPr/>
            <p:nvPr/>
          </p:nvSpPr>
          <p:spPr>
            <a:xfrm>
              <a:off x="1801889" y="715661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8" name="object 2648"/>
            <p:cNvSpPr/>
            <p:nvPr/>
          </p:nvSpPr>
          <p:spPr>
            <a:xfrm>
              <a:off x="1801889" y="716875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9" name="object 2649"/>
            <p:cNvSpPr/>
            <p:nvPr/>
          </p:nvSpPr>
          <p:spPr>
            <a:xfrm>
              <a:off x="1801889" y="718120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0" name="object 2650"/>
            <p:cNvSpPr/>
            <p:nvPr/>
          </p:nvSpPr>
          <p:spPr>
            <a:xfrm>
              <a:off x="1801889" y="7193863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1" name="object 2651"/>
            <p:cNvSpPr/>
            <p:nvPr/>
          </p:nvSpPr>
          <p:spPr>
            <a:xfrm>
              <a:off x="1801889" y="720675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2" name="object 2652"/>
            <p:cNvSpPr/>
            <p:nvPr/>
          </p:nvSpPr>
          <p:spPr>
            <a:xfrm>
              <a:off x="1801889" y="722016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3" name="object 2653"/>
            <p:cNvSpPr/>
            <p:nvPr/>
          </p:nvSpPr>
          <p:spPr>
            <a:xfrm>
              <a:off x="1801889" y="723472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4" name="object 2654"/>
            <p:cNvSpPr/>
            <p:nvPr/>
          </p:nvSpPr>
          <p:spPr>
            <a:xfrm>
              <a:off x="2170782" y="7248319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4"/>
                  </a:moveTo>
                  <a:lnTo>
                    <a:pt x="2961240" y="359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5" name="object 2655"/>
            <p:cNvSpPr/>
            <p:nvPr/>
          </p:nvSpPr>
          <p:spPr>
            <a:xfrm>
              <a:off x="2170782" y="723813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6" name="object 2656"/>
            <p:cNvSpPr/>
            <p:nvPr/>
          </p:nvSpPr>
          <p:spPr>
            <a:xfrm>
              <a:off x="2170782" y="722652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7" name="object 2657"/>
            <p:cNvSpPr/>
            <p:nvPr/>
          </p:nvSpPr>
          <p:spPr>
            <a:xfrm>
              <a:off x="2170782" y="721378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8" name="object 2658"/>
            <p:cNvSpPr/>
            <p:nvPr/>
          </p:nvSpPr>
          <p:spPr>
            <a:xfrm>
              <a:off x="2170782" y="720132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9" name="object 2659"/>
            <p:cNvSpPr/>
            <p:nvPr/>
          </p:nvSpPr>
          <p:spPr>
            <a:xfrm>
              <a:off x="2170782" y="718974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0" name="object 2660"/>
            <p:cNvSpPr/>
            <p:nvPr/>
          </p:nvSpPr>
          <p:spPr>
            <a:xfrm>
              <a:off x="2170782" y="717953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1" name="object 2661"/>
            <p:cNvSpPr/>
            <p:nvPr/>
          </p:nvSpPr>
          <p:spPr>
            <a:xfrm>
              <a:off x="2170782" y="717073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2" name="object 2662"/>
            <p:cNvSpPr/>
            <p:nvPr/>
          </p:nvSpPr>
          <p:spPr>
            <a:xfrm>
              <a:off x="2170782" y="716272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3" name="object 2663"/>
            <p:cNvSpPr/>
            <p:nvPr/>
          </p:nvSpPr>
          <p:spPr>
            <a:xfrm>
              <a:off x="2170782" y="715493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4" name="object 2664"/>
            <p:cNvSpPr/>
            <p:nvPr/>
          </p:nvSpPr>
          <p:spPr>
            <a:xfrm>
              <a:off x="2170782" y="714807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5" name="object 2665"/>
            <p:cNvSpPr/>
            <p:nvPr/>
          </p:nvSpPr>
          <p:spPr>
            <a:xfrm>
              <a:off x="2170782" y="714109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6" name="object 2666"/>
            <p:cNvSpPr/>
            <p:nvPr/>
          </p:nvSpPr>
          <p:spPr>
            <a:xfrm>
              <a:off x="2170782" y="7133752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31"/>
                  </a:moveTo>
                  <a:lnTo>
                    <a:pt x="2961240" y="73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7" name="object 2667"/>
            <p:cNvSpPr/>
            <p:nvPr/>
          </p:nvSpPr>
          <p:spPr>
            <a:xfrm>
              <a:off x="2170782" y="712601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8" name="object 2668"/>
            <p:cNvSpPr/>
            <p:nvPr/>
          </p:nvSpPr>
          <p:spPr>
            <a:xfrm>
              <a:off x="2170782" y="711814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9" name="object 2669"/>
            <p:cNvSpPr/>
            <p:nvPr/>
          </p:nvSpPr>
          <p:spPr>
            <a:xfrm>
              <a:off x="2170782" y="710464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0" name="object 2670"/>
            <p:cNvSpPr/>
            <p:nvPr/>
          </p:nvSpPr>
          <p:spPr>
            <a:xfrm>
              <a:off x="2170782" y="7074161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1" name="object 2671"/>
            <p:cNvSpPr/>
            <p:nvPr/>
          </p:nvSpPr>
          <p:spPr>
            <a:xfrm>
              <a:off x="2170782" y="706492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2" name="object 2672"/>
            <p:cNvSpPr/>
            <p:nvPr/>
          </p:nvSpPr>
          <p:spPr>
            <a:xfrm>
              <a:off x="2170782" y="705662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3" name="object 2673"/>
            <p:cNvSpPr/>
            <p:nvPr/>
          </p:nvSpPr>
          <p:spPr>
            <a:xfrm>
              <a:off x="2170782" y="704882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4" name="object 2674"/>
            <p:cNvSpPr/>
            <p:nvPr/>
          </p:nvSpPr>
          <p:spPr>
            <a:xfrm>
              <a:off x="2170782" y="704302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5" name="object 2675"/>
            <p:cNvSpPr/>
            <p:nvPr/>
          </p:nvSpPr>
          <p:spPr>
            <a:xfrm>
              <a:off x="2170782" y="703717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6" name="object 2676"/>
            <p:cNvSpPr/>
            <p:nvPr/>
          </p:nvSpPr>
          <p:spPr>
            <a:xfrm>
              <a:off x="2170782" y="70313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7" name="object 2677"/>
            <p:cNvSpPr/>
            <p:nvPr/>
          </p:nvSpPr>
          <p:spPr>
            <a:xfrm>
              <a:off x="2170782" y="70254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8" name="object 2678"/>
            <p:cNvSpPr/>
            <p:nvPr/>
          </p:nvSpPr>
          <p:spPr>
            <a:xfrm>
              <a:off x="2170782" y="701960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9" name="object 2679"/>
            <p:cNvSpPr/>
            <p:nvPr/>
          </p:nvSpPr>
          <p:spPr>
            <a:xfrm>
              <a:off x="2170782" y="701381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0" name="object 2680"/>
            <p:cNvSpPr/>
            <p:nvPr/>
          </p:nvSpPr>
          <p:spPr>
            <a:xfrm>
              <a:off x="2170782" y="700806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1" name="object 2681"/>
            <p:cNvSpPr/>
            <p:nvPr/>
          </p:nvSpPr>
          <p:spPr>
            <a:xfrm>
              <a:off x="2170782" y="700212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2" name="object 2682"/>
            <p:cNvSpPr/>
            <p:nvPr/>
          </p:nvSpPr>
          <p:spPr>
            <a:xfrm>
              <a:off x="2170782" y="699528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3" name="object 2683"/>
            <p:cNvSpPr/>
            <p:nvPr/>
          </p:nvSpPr>
          <p:spPr>
            <a:xfrm>
              <a:off x="2170782" y="698851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4" name="object 2684"/>
            <p:cNvSpPr/>
            <p:nvPr/>
          </p:nvSpPr>
          <p:spPr>
            <a:xfrm>
              <a:off x="2170782" y="698177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5" name="object 2685"/>
            <p:cNvSpPr/>
            <p:nvPr/>
          </p:nvSpPr>
          <p:spPr>
            <a:xfrm>
              <a:off x="2170782" y="697348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6" name="object 2686"/>
            <p:cNvSpPr/>
            <p:nvPr/>
          </p:nvSpPr>
          <p:spPr>
            <a:xfrm>
              <a:off x="2170782" y="696491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7" name="object 2687"/>
            <p:cNvSpPr/>
            <p:nvPr/>
          </p:nvSpPr>
          <p:spPr>
            <a:xfrm>
              <a:off x="2170782" y="695597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8" name="object 2688"/>
            <p:cNvSpPr/>
            <p:nvPr/>
          </p:nvSpPr>
          <p:spPr>
            <a:xfrm>
              <a:off x="2170782" y="694544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9" name="object 2689"/>
            <p:cNvSpPr/>
            <p:nvPr/>
          </p:nvSpPr>
          <p:spPr>
            <a:xfrm>
              <a:off x="2170782" y="693483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0" name="object 2690"/>
            <p:cNvSpPr/>
            <p:nvPr/>
          </p:nvSpPr>
          <p:spPr>
            <a:xfrm>
              <a:off x="2170782" y="692310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1" name="object 2691"/>
            <p:cNvSpPr/>
            <p:nvPr/>
          </p:nvSpPr>
          <p:spPr>
            <a:xfrm>
              <a:off x="2170782" y="691130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2" name="object 2692"/>
            <p:cNvSpPr/>
            <p:nvPr/>
          </p:nvSpPr>
          <p:spPr>
            <a:xfrm>
              <a:off x="2170782" y="689921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3" name="object 2693"/>
            <p:cNvSpPr/>
            <p:nvPr/>
          </p:nvSpPr>
          <p:spPr>
            <a:xfrm>
              <a:off x="2170782" y="68870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4" name="object 2694"/>
            <p:cNvSpPr/>
            <p:nvPr/>
          </p:nvSpPr>
          <p:spPr>
            <a:xfrm>
              <a:off x="2170782" y="687484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5" name="object 2695"/>
            <p:cNvSpPr/>
            <p:nvPr/>
          </p:nvSpPr>
          <p:spPr>
            <a:xfrm>
              <a:off x="2170782" y="686240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6" name="object 2696"/>
            <p:cNvSpPr/>
            <p:nvPr/>
          </p:nvSpPr>
          <p:spPr>
            <a:xfrm>
              <a:off x="2170782" y="684975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7" name="object 2697"/>
            <p:cNvSpPr/>
            <p:nvPr/>
          </p:nvSpPr>
          <p:spPr>
            <a:xfrm>
              <a:off x="2170782" y="683685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8" name="object 2698"/>
            <p:cNvSpPr/>
            <p:nvPr/>
          </p:nvSpPr>
          <p:spPr>
            <a:xfrm>
              <a:off x="2170782" y="682344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9" name="object 2699"/>
            <p:cNvSpPr/>
            <p:nvPr/>
          </p:nvSpPr>
          <p:spPr>
            <a:xfrm>
              <a:off x="2170782" y="680887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0" name="object 2700"/>
            <p:cNvSpPr/>
            <p:nvPr/>
          </p:nvSpPr>
          <p:spPr>
            <a:xfrm>
              <a:off x="2170782" y="6791688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1" name="object 2701"/>
            <p:cNvSpPr/>
            <p:nvPr/>
          </p:nvSpPr>
          <p:spPr>
            <a:xfrm>
              <a:off x="2170773" y="673742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67"/>
                  </a:lnTo>
                  <a:lnTo>
                    <a:pt x="2961246" y="54267"/>
                  </a:lnTo>
                  <a:lnTo>
                    <a:pt x="2961246" y="2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2" name="object 2702"/>
            <p:cNvSpPr/>
            <p:nvPr/>
          </p:nvSpPr>
          <p:spPr>
            <a:xfrm>
              <a:off x="2170782" y="6737409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3" name="object 2703"/>
            <p:cNvSpPr/>
            <p:nvPr/>
          </p:nvSpPr>
          <p:spPr>
            <a:xfrm>
              <a:off x="2170782" y="6737625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4" name="object 2704"/>
            <p:cNvSpPr/>
            <p:nvPr/>
          </p:nvSpPr>
          <p:spPr>
            <a:xfrm>
              <a:off x="2170782" y="6738769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5" name="object 2705"/>
            <p:cNvSpPr/>
            <p:nvPr/>
          </p:nvSpPr>
          <p:spPr>
            <a:xfrm>
              <a:off x="2170782" y="6740700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6" name="object 2706"/>
            <p:cNvSpPr/>
            <p:nvPr/>
          </p:nvSpPr>
          <p:spPr>
            <a:xfrm>
              <a:off x="2170782" y="6743267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7" name="object 2707"/>
            <p:cNvSpPr/>
            <p:nvPr/>
          </p:nvSpPr>
          <p:spPr>
            <a:xfrm>
              <a:off x="2170782" y="674645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8" name="object 2708"/>
            <p:cNvSpPr/>
            <p:nvPr/>
          </p:nvSpPr>
          <p:spPr>
            <a:xfrm>
              <a:off x="2170782" y="6750230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9" name="object 2709"/>
            <p:cNvSpPr/>
            <p:nvPr/>
          </p:nvSpPr>
          <p:spPr>
            <a:xfrm>
              <a:off x="2170782" y="6754562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0" name="object 2710"/>
            <p:cNvSpPr/>
            <p:nvPr/>
          </p:nvSpPr>
          <p:spPr>
            <a:xfrm>
              <a:off x="2170782" y="6759492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1" name="object 2711"/>
            <p:cNvSpPr/>
            <p:nvPr/>
          </p:nvSpPr>
          <p:spPr>
            <a:xfrm>
              <a:off x="2170782" y="676503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76"/>
                  </a:moveTo>
                  <a:lnTo>
                    <a:pt x="2961240" y="62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2" name="object 2712"/>
            <p:cNvSpPr/>
            <p:nvPr/>
          </p:nvSpPr>
          <p:spPr>
            <a:xfrm>
              <a:off x="2170782" y="677130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3" name="object 2713"/>
            <p:cNvSpPr/>
            <p:nvPr/>
          </p:nvSpPr>
          <p:spPr>
            <a:xfrm>
              <a:off x="2170782" y="677828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4" name="object 2714"/>
            <p:cNvSpPr/>
            <p:nvPr/>
          </p:nvSpPr>
          <p:spPr>
            <a:xfrm>
              <a:off x="2170782" y="678625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5" name="object 2715"/>
            <p:cNvSpPr/>
            <p:nvPr/>
          </p:nvSpPr>
          <p:spPr>
            <a:xfrm>
              <a:off x="2170782" y="679528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6" name="object 2716"/>
            <p:cNvSpPr/>
            <p:nvPr/>
          </p:nvSpPr>
          <p:spPr>
            <a:xfrm>
              <a:off x="2170782" y="680547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7" name="object 2717"/>
            <p:cNvSpPr/>
            <p:nvPr/>
          </p:nvSpPr>
          <p:spPr>
            <a:xfrm>
              <a:off x="2170782" y="681707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8" name="object 2718"/>
            <p:cNvSpPr/>
            <p:nvPr/>
          </p:nvSpPr>
          <p:spPr>
            <a:xfrm>
              <a:off x="2170782" y="682981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9" name="object 2719"/>
            <p:cNvSpPr/>
            <p:nvPr/>
          </p:nvSpPr>
          <p:spPr>
            <a:xfrm>
              <a:off x="2170782" y="684228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0" name="object 2720"/>
            <p:cNvSpPr/>
            <p:nvPr/>
          </p:nvSpPr>
          <p:spPr>
            <a:xfrm>
              <a:off x="2170782" y="685385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1" name="object 2721"/>
            <p:cNvSpPr/>
            <p:nvPr/>
          </p:nvSpPr>
          <p:spPr>
            <a:xfrm>
              <a:off x="2170782" y="686408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2" name="object 2722"/>
            <p:cNvSpPr/>
            <p:nvPr/>
          </p:nvSpPr>
          <p:spPr>
            <a:xfrm>
              <a:off x="2170782" y="687286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3" name="object 2723"/>
            <p:cNvSpPr/>
            <p:nvPr/>
          </p:nvSpPr>
          <p:spPr>
            <a:xfrm>
              <a:off x="2170782" y="688089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4" name="object 2724"/>
            <p:cNvSpPr/>
            <p:nvPr/>
          </p:nvSpPr>
          <p:spPr>
            <a:xfrm>
              <a:off x="2170782" y="688867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5" name="object 2725"/>
            <p:cNvSpPr/>
            <p:nvPr/>
          </p:nvSpPr>
          <p:spPr>
            <a:xfrm>
              <a:off x="2170782" y="689554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6" name="object 2726"/>
            <p:cNvSpPr/>
            <p:nvPr/>
          </p:nvSpPr>
          <p:spPr>
            <a:xfrm>
              <a:off x="2170782" y="6902521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7" name="object 2727"/>
            <p:cNvSpPr/>
            <p:nvPr/>
          </p:nvSpPr>
          <p:spPr>
            <a:xfrm>
              <a:off x="2170782" y="690985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8" name="object 2728"/>
            <p:cNvSpPr/>
            <p:nvPr/>
          </p:nvSpPr>
          <p:spPr>
            <a:xfrm>
              <a:off x="2170782" y="691760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9" name="object 2729"/>
            <p:cNvSpPr/>
            <p:nvPr/>
          </p:nvSpPr>
          <p:spPr>
            <a:xfrm>
              <a:off x="2170782" y="692546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0" name="object 2730"/>
            <p:cNvSpPr/>
            <p:nvPr/>
          </p:nvSpPr>
          <p:spPr>
            <a:xfrm>
              <a:off x="2170782" y="6938974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1" name="object 2731"/>
            <p:cNvSpPr/>
            <p:nvPr/>
          </p:nvSpPr>
          <p:spPr>
            <a:xfrm>
              <a:off x="2170782" y="696945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2" name="object 2732"/>
            <p:cNvSpPr/>
            <p:nvPr/>
          </p:nvSpPr>
          <p:spPr>
            <a:xfrm>
              <a:off x="2170782" y="69786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3" name="object 2733"/>
            <p:cNvSpPr/>
            <p:nvPr/>
          </p:nvSpPr>
          <p:spPr>
            <a:xfrm>
              <a:off x="2170782" y="698697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4" name="object 2734"/>
            <p:cNvSpPr/>
            <p:nvPr/>
          </p:nvSpPr>
          <p:spPr>
            <a:xfrm>
              <a:off x="2170782" y="699478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5" name="object 2735"/>
            <p:cNvSpPr/>
            <p:nvPr/>
          </p:nvSpPr>
          <p:spPr>
            <a:xfrm>
              <a:off x="2170782" y="700059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6" name="object 2736"/>
            <p:cNvSpPr/>
            <p:nvPr/>
          </p:nvSpPr>
          <p:spPr>
            <a:xfrm>
              <a:off x="2170782" y="700644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7" name="object 2737"/>
            <p:cNvSpPr/>
            <p:nvPr/>
          </p:nvSpPr>
          <p:spPr>
            <a:xfrm>
              <a:off x="2170782" y="701231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8" name="object 2738"/>
            <p:cNvSpPr/>
            <p:nvPr/>
          </p:nvSpPr>
          <p:spPr>
            <a:xfrm>
              <a:off x="2170782" y="70181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9" name="object 2739"/>
            <p:cNvSpPr/>
            <p:nvPr/>
          </p:nvSpPr>
          <p:spPr>
            <a:xfrm>
              <a:off x="2170782" y="702400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0" name="object 2740"/>
            <p:cNvSpPr/>
            <p:nvPr/>
          </p:nvSpPr>
          <p:spPr>
            <a:xfrm>
              <a:off x="2170782" y="70297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1" name="object 2741"/>
            <p:cNvSpPr/>
            <p:nvPr/>
          </p:nvSpPr>
          <p:spPr>
            <a:xfrm>
              <a:off x="2170782" y="703554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2" name="object 2742"/>
            <p:cNvSpPr/>
            <p:nvPr/>
          </p:nvSpPr>
          <p:spPr>
            <a:xfrm>
              <a:off x="2170782" y="704149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3" name="object 2743"/>
            <p:cNvSpPr/>
            <p:nvPr/>
          </p:nvSpPr>
          <p:spPr>
            <a:xfrm>
              <a:off x="2170782" y="704831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4" name="object 2744"/>
            <p:cNvSpPr/>
            <p:nvPr/>
          </p:nvSpPr>
          <p:spPr>
            <a:xfrm>
              <a:off x="2170782" y="705510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5" name="object 2745"/>
            <p:cNvSpPr/>
            <p:nvPr/>
          </p:nvSpPr>
          <p:spPr>
            <a:xfrm>
              <a:off x="2170782" y="706182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6" name="object 2746"/>
            <p:cNvSpPr/>
            <p:nvPr/>
          </p:nvSpPr>
          <p:spPr>
            <a:xfrm>
              <a:off x="2170782" y="707012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7" name="object 2747"/>
            <p:cNvSpPr/>
            <p:nvPr/>
          </p:nvSpPr>
          <p:spPr>
            <a:xfrm>
              <a:off x="2170782" y="707868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8" name="object 2748"/>
            <p:cNvSpPr/>
            <p:nvPr/>
          </p:nvSpPr>
          <p:spPr>
            <a:xfrm>
              <a:off x="2170782" y="708764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9" name="object 2749"/>
            <p:cNvSpPr/>
            <p:nvPr/>
          </p:nvSpPr>
          <p:spPr>
            <a:xfrm>
              <a:off x="2170782" y="709816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0" name="object 2750"/>
            <p:cNvSpPr/>
            <p:nvPr/>
          </p:nvSpPr>
          <p:spPr>
            <a:xfrm>
              <a:off x="2170782" y="710877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1" name="object 2751"/>
            <p:cNvSpPr/>
            <p:nvPr/>
          </p:nvSpPr>
          <p:spPr>
            <a:xfrm>
              <a:off x="2170782" y="712050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2" name="object 2752"/>
            <p:cNvSpPr/>
            <p:nvPr/>
          </p:nvSpPr>
          <p:spPr>
            <a:xfrm>
              <a:off x="2170782" y="713230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3" name="object 2753"/>
            <p:cNvSpPr/>
            <p:nvPr/>
          </p:nvSpPr>
          <p:spPr>
            <a:xfrm>
              <a:off x="2170782" y="714439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4" name="object 2754"/>
            <p:cNvSpPr/>
            <p:nvPr/>
          </p:nvSpPr>
          <p:spPr>
            <a:xfrm>
              <a:off x="2170782" y="715661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5" name="object 2755"/>
            <p:cNvSpPr/>
            <p:nvPr/>
          </p:nvSpPr>
          <p:spPr>
            <a:xfrm>
              <a:off x="2170782" y="716875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6" name="object 2756"/>
            <p:cNvSpPr/>
            <p:nvPr/>
          </p:nvSpPr>
          <p:spPr>
            <a:xfrm>
              <a:off x="2170782" y="718120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7" name="object 2757"/>
            <p:cNvSpPr/>
            <p:nvPr/>
          </p:nvSpPr>
          <p:spPr>
            <a:xfrm>
              <a:off x="2170782" y="7193863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8" name="object 2758"/>
            <p:cNvSpPr/>
            <p:nvPr/>
          </p:nvSpPr>
          <p:spPr>
            <a:xfrm>
              <a:off x="2170782" y="720675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9" name="object 2759"/>
            <p:cNvSpPr/>
            <p:nvPr/>
          </p:nvSpPr>
          <p:spPr>
            <a:xfrm>
              <a:off x="2170782" y="722016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0" name="object 2760"/>
            <p:cNvSpPr/>
            <p:nvPr/>
          </p:nvSpPr>
          <p:spPr>
            <a:xfrm>
              <a:off x="2170782" y="723472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1" name="object 2761"/>
            <p:cNvSpPr/>
            <p:nvPr/>
          </p:nvSpPr>
          <p:spPr>
            <a:xfrm>
              <a:off x="1801888" y="7251915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612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6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2" name="object 2762"/>
            <p:cNvSpPr/>
            <p:nvPr/>
          </p:nvSpPr>
          <p:spPr>
            <a:xfrm>
              <a:off x="1982686" y="6738848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3" name="object 2763"/>
            <p:cNvSpPr/>
            <p:nvPr/>
          </p:nvSpPr>
          <p:spPr>
            <a:xfrm>
              <a:off x="2094687" y="6734949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80"/>
                  </a:lnTo>
                  <a:lnTo>
                    <a:pt x="705929" y="426135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35"/>
                  </a:lnTo>
                  <a:lnTo>
                    <a:pt x="2490368" y="413080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4" name="object 2764"/>
            <p:cNvSpPr/>
            <p:nvPr/>
          </p:nvSpPr>
          <p:spPr>
            <a:xfrm>
              <a:off x="5208114" y="7248319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4"/>
                  </a:moveTo>
                  <a:lnTo>
                    <a:pt x="103396" y="359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5" name="object 2765"/>
            <p:cNvSpPr/>
            <p:nvPr/>
          </p:nvSpPr>
          <p:spPr>
            <a:xfrm>
              <a:off x="5208114" y="723813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6" name="object 2766"/>
            <p:cNvSpPr/>
            <p:nvPr/>
          </p:nvSpPr>
          <p:spPr>
            <a:xfrm>
              <a:off x="5208114" y="722652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7" name="object 2767"/>
            <p:cNvSpPr/>
            <p:nvPr/>
          </p:nvSpPr>
          <p:spPr>
            <a:xfrm>
              <a:off x="5208114" y="721378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8" name="object 2768"/>
            <p:cNvSpPr/>
            <p:nvPr/>
          </p:nvSpPr>
          <p:spPr>
            <a:xfrm>
              <a:off x="5208114" y="720132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9" name="object 2769"/>
            <p:cNvSpPr/>
            <p:nvPr/>
          </p:nvSpPr>
          <p:spPr>
            <a:xfrm>
              <a:off x="5208114" y="718974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0" name="object 2770"/>
            <p:cNvSpPr/>
            <p:nvPr/>
          </p:nvSpPr>
          <p:spPr>
            <a:xfrm>
              <a:off x="5208114" y="717953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1" name="object 2771"/>
            <p:cNvSpPr/>
            <p:nvPr/>
          </p:nvSpPr>
          <p:spPr>
            <a:xfrm>
              <a:off x="5208114" y="717073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2" name="object 2772"/>
            <p:cNvSpPr/>
            <p:nvPr/>
          </p:nvSpPr>
          <p:spPr>
            <a:xfrm>
              <a:off x="5208114" y="716272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3" name="object 2773"/>
            <p:cNvSpPr/>
            <p:nvPr/>
          </p:nvSpPr>
          <p:spPr>
            <a:xfrm>
              <a:off x="5208114" y="715493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4" name="object 2774"/>
            <p:cNvSpPr/>
            <p:nvPr/>
          </p:nvSpPr>
          <p:spPr>
            <a:xfrm>
              <a:off x="5208114" y="714807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5" name="object 2775"/>
            <p:cNvSpPr/>
            <p:nvPr/>
          </p:nvSpPr>
          <p:spPr>
            <a:xfrm>
              <a:off x="5208114" y="714109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6" name="object 2776"/>
            <p:cNvSpPr/>
            <p:nvPr/>
          </p:nvSpPr>
          <p:spPr>
            <a:xfrm>
              <a:off x="5208114" y="713375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31"/>
                  </a:moveTo>
                  <a:lnTo>
                    <a:pt x="103396" y="73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7" name="object 2777"/>
            <p:cNvSpPr/>
            <p:nvPr/>
          </p:nvSpPr>
          <p:spPr>
            <a:xfrm>
              <a:off x="5208114" y="712601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8" name="object 2778"/>
            <p:cNvSpPr/>
            <p:nvPr/>
          </p:nvSpPr>
          <p:spPr>
            <a:xfrm>
              <a:off x="5208114" y="711814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9" name="object 2779"/>
            <p:cNvSpPr/>
            <p:nvPr/>
          </p:nvSpPr>
          <p:spPr>
            <a:xfrm>
              <a:off x="5208114" y="710464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0" name="object 2780"/>
            <p:cNvSpPr/>
            <p:nvPr/>
          </p:nvSpPr>
          <p:spPr>
            <a:xfrm>
              <a:off x="5208114" y="707416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1" name="object 2781"/>
            <p:cNvSpPr/>
            <p:nvPr/>
          </p:nvSpPr>
          <p:spPr>
            <a:xfrm>
              <a:off x="5208114" y="706492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2" name="object 2782"/>
            <p:cNvSpPr/>
            <p:nvPr/>
          </p:nvSpPr>
          <p:spPr>
            <a:xfrm>
              <a:off x="5208114" y="705662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3" name="object 2783"/>
            <p:cNvSpPr/>
            <p:nvPr/>
          </p:nvSpPr>
          <p:spPr>
            <a:xfrm>
              <a:off x="5208114" y="704882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4" name="object 2784"/>
            <p:cNvSpPr/>
            <p:nvPr/>
          </p:nvSpPr>
          <p:spPr>
            <a:xfrm>
              <a:off x="5208114" y="704302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5" name="object 2785"/>
            <p:cNvSpPr/>
            <p:nvPr/>
          </p:nvSpPr>
          <p:spPr>
            <a:xfrm>
              <a:off x="5208114" y="70371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6" name="object 2786"/>
            <p:cNvSpPr/>
            <p:nvPr/>
          </p:nvSpPr>
          <p:spPr>
            <a:xfrm>
              <a:off x="5208114" y="70313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7" name="object 2787"/>
            <p:cNvSpPr/>
            <p:nvPr/>
          </p:nvSpPr>
          <p:spPr>
            <a:xfrm>
              <a:off x="5208114" y="70254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8" name="object 2788"/>
            <p:cNvSpPr/>
            <p:nvPr/>
          </p:nvSpPr>
          <p:spPr>
            <a:xfrm>
              <a:off x="5208114" y="701960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9" name="object 2789"/>
            <p:cNvSpPr/>
            <p:nvPr/>
          </p:nvSpPr>
          <p:spPr>
            <a:xfrm>
              <a:off x="5208114" y="701381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0" name="object 2790"/>
            <p:cNvSpPr/>
            <p:nvPr/>
          </p:nvSpPr>
          <p:spPr>
            <a:xfrm>
              <a:off x="5208114" y="700806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1" name="object 2791"/>
            <p:cNvSpPr/>
            <p:nvPr/>
          </p:nvSpPr>
          <p:spPr>
            <a:xfrm>
              <a:off x="5208114" y="700212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2" name="object 2792"/>
            <p:cNvSpPr/>
            <p:nvPr/>
          </p:nvSpPr>
          <p:spPr>
            <a:xfrm>
              <a:off x="5208114" y="699528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3" name="object 2793"/>
            <p:cNvSpPr/>
            <p:nvPr/>
          </p:nvSpPr>
          <p:spPr>
            <a:xfrm>
              <a:off x="5208114" y="698851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4" name="object 2794"/>
            <p:cNvSpPr/>
            <p:nvPr/>
          </p:nvSpPr>
          <p:spPr>
            <a:xfrm>
              <a:off x="5208114" y="698177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5" name="object 2795"/>
            <p:cNvSpPr/>
            <p:nvPr/>
          </p:nvSpPr>
          <p:spPr>
            <a:xfrm>
              <a:off x="5208114" y="697348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6" name="object 2796"/>
            <p:cNvSpPr/>
            <p:nvPr/>
          </p:nvSpPr>
          <p:spPr>
            <a:xfrm>
              <a:off x="5208114" y="696491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7" name="object 2797"/>
            <p:cNvSpPr/>
            <p:nvPr/>
          </p:nvSpPr>
          <p:spPr>
            <a:xfrm>
              <a:off x="5208114" y="695597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8" name="object 2798"/>
            <p:cNvSpPr/>
            <p:nvPr/>
          </p:nvSpPr>
          <p:spPr>
            <a:xfrm>
              <a:off x="5208114" y="694544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9" name="object 2799"/>
            <p:cNvSpPr/>
            <p:nvPr/>
          </p:nvSpPr>
          <p:spPr>
            <a:xfrm>
              <a:off x="5208114" y="693483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0" name="object 2800"/>
            <p:cNvSpPr/>
            <p:nvPr/>
          </p:nvSpPr>
          <p:spPr>
            <a:xfrm>
              <a:off x="5208114" y="692310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1" name="object 2801"/>
            <p:cNvSpPr/>
            <p:nvPr/>
          </p:nvSpPr>
          <p:spPr>
            <a:xfrm>
              <a:off x="5208114" y="691130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2" name="object 2802"/>
            <p:cNvSpPr/>
            <p:nvPr/>
          </p:nvSpPr>
          <p:spPr>
            <a:xfrm>
              <a:off x="5208114" y="689921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3" name="object 2803"/>
            <p:cNvSpPr/>
            <p:nvPr/>
          </p:nvSpPr>
          <p:spPr>
            <a:xfrm>
              <a:off x="5208114" y="68870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4" name="object 2804"/>
            <p:cNvSpPr/>
            <p:nvPr/>
          </p:nvSpPr>
          <p:spPr>
            <a:xfrm>
              <a:off x="5208114" y="68748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5" name="object 2805"/>
            <p:cNvSpPr/>
            <p:nvPr/>
          </p:nvSpPr>
          <p:spPr>
            <a:xfrm>
              <a:off x="5208114" y="686240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6" name="object 2806"/>
            <p:cNvSpPr/>
            <p:nvPr/>
          </p:nvSpPr>
          <p:spPr>
            <a:xfrm>
              <a:off x="5208114" y="684975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7" name="object 2807"/>
            <p:cNvSpPr/>
            <p:nvPr/>
          </p:nvSpPr>
          <p:spPr>
            <a:xfrm>
              <a:off x="5208114" y="683685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8" name="object 2808"/>
            <p:cNvSpPr/>
            <p:nvPr/>
          </p:nvSpPr>
          <p:spPr>
            <a:xfrm>
              <a:off x="5208114" y="682344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9" name="object 2809"/>
            <p:cNvSpPr/>
            <p:nvPr/>
          </p:nvSpPr>
          <p:spPr>
            <a:xfrm>
              <a:off x="5208114" y="680887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0" name="object 2810"/>
            <p:cNvSpPr/>
            <p:nvPr/>
          </p:nvSpPr>
          <p:spPr>
            <a:xfrm>
              <a:off x="5208114" y="6791688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1" name="object 2811"/>
            <p:cNvSpPr/>
            <p:nvPr/>
          </p:nvSpPr>
          <p:spPr>
            <a:xfrm>
              <a:off x="5208114" y="6737447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2" name="object 2812"/>
            <p:cNvSpPr/>
            <p:nvPr/>
          </p:nvSpPr>
          <p:spPr>
            <a:xfrm>
              <a:off x="5383303" y="7248319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4"/>
                  </a:moveTo>
                  <a:lnTo>
                    <a:pt x="122698" y="3594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3" name="object 2813"/>
            <p:cNvSpPr/>
            <p:nvPr/>
          </p:nvSpPr>
          <p:spPr>
            <a:xfrm>
              <a:off x="5383303" y="723813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4" name="object 2814"/>
            <p:cNvSpPr/>
            <p:nvPr/>
          </p:nvSpPr>
          <p:spPr>
            <a:xfrm>
              <a:off x="5383303" y="722652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5" name="object 2815"/>
            <p:cNvSpPr/>
            <p:nvPr/>
          </p:nvSpPr>
          <p:spPr>
            <a:xfrm>
              <a:off x="5383303" y="721378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6" name="object 2816"/>
            <p:cNvSpPr/>
            <p:nvPr/>
          </p:nvSpPr>
          <p:spPr>
            <a:xfrm>
              <a:off x="5383303" y="720132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7" name="object 2817"/>
            <p:cNvSpPr/>
            <p:nvPr/>
          </p:nvSpPr>
          <p:spPr>
            <a:xfrm>
              <a:off x="5383303" y="718974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8" name="object 2818"/>
            <p:cNvSpPr/>
            <p:nvPr/>
          </p:nvSpPr>
          <p:spPr>
            <a:xfrm>
              <a:off x="5383303" y="717953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9" name="object 2819"/>
            <p:cNvSpPr/>
            <p:nvPr/>
          </p:nvSpPr>
          <p:spPr>
            <a:xfrm>
              <a:off x="5383303" y="717073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0" name="object 2820"/>
            <p:cNvSpPr/>
            <p:nvPr/>
          </p:nvSpPr>
          <p:spPr>
            <a:xfrm>
              <a:off x="5383303" y="716272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1" name="object 2821"/>
            <p:cNvSpPr/>
            <p:nvPr/>
          </p:nvSpPr>
          <p:spPr>
            <a:xfrm>
              <a:off x="5383303" y="715493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2" name="object 2822"/>
            <p:cNvSpPr/>
            <p:nvPr/>
          </p:nvSpPr>
          <p:spPr>
            <a:xfrm>
              <a:off x="5383303" y="714807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3" name="object 2823"/>
            <p:cNvSpPr/>
            <p:nvPr/>
          </p:nvSpPr>
          <p:spPr>
            <a:xfrm>
              <a:off x="5383303" y="71410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4" name="object 2824"/>
            <p:cNvSpPr/>
            <p:nvPr/>
          </p:nvSpPr>
          <p:spPr>
            <a:xfrm>
              <a:off x="5383303" y="713375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5" name="object 2825"/>
            <p:cNvSpPr/>
            <p:nvPr/>
          </p:nvSpPr>
          <p:spPr>
            <a:xfrm>
              <a:off x="5383303" y="712601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6" name="object 2826"/>
            <p:cNvSpPr/>
            <p:nvPr/>
          </p:nvSpPr>
          <p:spPr>
            <a:xfrm>
              <a:off x="5383303" y="711814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7" name="object 2827"/>
            <p:cNvSpPr/>
            <p:nvPr/>
          </p:nvSpPr>
          <p:spPr>
            <a:xfrm>
              <a:off x="5383303" y="710464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8" name="object 2828"/>
            <p:cNvSpPr/>
            <p:nvPr/>
          </p:nvSpPr>
          <p:spPr>
            <a:xfrm>
              <a:off x="5383303" y="707416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9" name="object 2829"/>
            <p:cNvSpPr/>
            <p:nvPr/>
          </p:nvSpPr>
          <p:spPr>
            <a:xfrm>
              <a:off x="5383303" y="706492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0" name="object 2830"/>
            <p:cNvSpPr/>
            <p:nvPr/>
          </p:nvSpPr>
          <p:spPr>
            <a:xfrm>
              <a:off x="5383303" y="705662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1" name="object 2831"/>
            <p:cNvSpPr/>
            <p:nvPr/>
          </p:nvSpPr>
          <p:spPr>
            <a:xfrm>
              <a:off x="5383303" y="704882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2" name="object 2832"/>
            <p:cNvSpPr/>
            <p:nvPr/>
          </p:nvSpPr>
          <p:spPr>
            <a:xfrm>
              <a:off x="5383303" y="70430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3" name="object 2833"/>
            <p:cNvSpPr/>
            <p:nvPr/>
          </p:nvSpPr>
          <p:spPr>
            <a:xfrm>
              <a:off x="5383303" y="70371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4" name="object 2834"/>
            <p:cNvSpPr/>
            <p:nvPr/>
          </p:nvSpPr>
          <p:spPr>
            <a:xfrm>
              <a:off x="5383303" y="70313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5" name="object 2835"/>
            <p:cNvSpPr/>
            <p:nvPr/>
          </p:nvSpPr>
          <p:spPr>
            <a:xfrm>
              <a:off x="5383306" y="70254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6" name="object 2836"/>
            <p:cNvSpPr/>
            <p:nvPr/>
          </p:nvSpPr>
          <p:spPr>
            <a:xfrm>
              <a:off x="5383303" y="701960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7" name="object 2837"/>
            <p:cNvSpPr/>
            <p:nvPr/>
          </p:nvSpPr>
          <p:spPr>
            <a:xfrm>
              <a:off x="5383303" y="701381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8" name="object 2838"/>
            <p:cNvSpPr/>
            <p:nvPr/>
          </p:nvSpPr>
          <p:spPr>
            <a:xfrm>
              <a:off x="5383303" y="700806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9" name="object 2839"/>
            <p:cNvSpPr/>
            <p:nvPr/>
          </p:nvSpPr>
          <p:spPr>
            <a:xfrm>
              <a:off x="5383303" y="70021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0" name="object 2840"/>
            <p:cNvSpPr/>
            <p:nvPr/>
          </p:nvSpPr>
          <p:spPr>
            <a:xfrm>
              <a:off x="5383303" y="699528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1" name="object 2841"/>
            <p:cNvSpPr/>
            <p:nvPr/>
          </p:nvSpPr>
          <p:spPr>
            <a:xfrm>
              <a:off x="5383303" y="698851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2" name="object 2842"/>
            <p:cNvSpPr/>
            <p:nvPr/>
          </p:nvSpPr>
          <p:spPr>
            <a:xfrm>
              <a:off x="5383303" y="698177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3" name="object 2843"/>
            <p:cNvSpPr/>
            <p:nvPr/>
          </p:nvSpPr>
          <p:spPr>
            <a:xfrm>
              <a:off x="5383303" y="697348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4" name="object 2844"/>
            <p:cNvSpPr/>
            <p:nvPr/>
          </p:nvSpPr>
          <p:spPr>
            <a:xfrm>
              <a:off x="5383303" y="696491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5" name="object 2845"/>
            <p:cNvSpPr/>
            <p:nvPr/>
          </p:nvSpPr>
          <p:spPr>
            <a:xfrm>
              <a:off x="5383303" y="695597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6" name="object 2846"/>
            <p:cNvSpPr/>
            <p:nvPr/>
          </p:nvSpPr>
          <p:spPr>
            <a:xfrm>
              <a:off x="5383303" y="694544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7" name="object 2847"/>
            <p:cNvSpPr/>
            <p:nvPr/>
          </p:nvSpPr>
          <p:spPr>
            <a:xfrm>
              <a:off x="5383303" y="693483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8" name="object 2848"/>
            <p:cNvSpPr/>
            <p:nvPr/>
          </p:nvSpPr>
          <p:spPr>
            <a:xfrm>
              <a:off x="5383303" y="692310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9" name="object 2849"/>
            <p:cNvSpPr/>
            <p:nvPr/>
          </p:nvSpPr>
          <p:spPr>
            <a:xfrm>
              <a:off x="5383303" y="691130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0" name="object 2850"/>
            <p:cNvSpPr/>
            <p:nvPr/>
          </p:nvSpPr>
          <p:spPr>
            <a:xfrm>
              <a:off x="5383303" y="689921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1" name="object 2851"/>
            <p:cNvSpPr/>
            <p:nvPr/>
          </p:nvSpPr>
          <p:spPr>
            <a:xfrm>
              <a:off x="5383303" y="68870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2" name="object 2852"/>
            <p:cNvSpPr/>
            <p:nvPr/>
          </p:nvSpPr>
          <p:spPr>
            <a:xfrm>
              <a:off x="5383303" y="68748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3" name="object 2853"/>
            <p:cNvSpPr/>
            <p:nvPr/>
          </p:nvSpPr>
          <p:spPr>
            <a:xfrm>
              <a:off x="5383303" y="686240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4" name="object 2854"/>
            <p:cNvSpPr/>
            <p:nvPr/>
          </p:nvSpPr>
          <p:spPr>
            <a:xfrm>
              <a:off x="5383303" y="684975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5" name="object 2855"/>
            <p:cNvSpPr/>
            <p:nvPr/>
          </p:nvSpPr>
          <p:spPr>
            <a:xfrm>
              <a:off x="5383303" y="683685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6" name="object 2856"/>
            <p:cNvSpPr/>
            <p:nvPr/>
          </p:nvSpPr>
          <p:spPr>
            <a:xfrm>
              <a:off x="5383303" y="682344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7" name="object 2857"/>
            <p:cNvSpPr/>
            <p:nvPr/>
          </p:nvSpPr>
          <p:spPr>
            <a:xfrm>
              <a:off x="5383303" y="680887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8" name="object 2858"/>
            <p:cNvSpPr/>
            <p:nvPr/>
          </p:nvSpPr>
          <p:spPr>
            <a:xfrm>
              <a:off x="5383303" y="6791688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9" name="object 2859"/>
            <p:cNvSpPr/>
            <p:nvPr/>
          </p:nvSpPr>
          <p:spPr>
            <a:xfrm>
              <a:off x="5383303" y="6737447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0" name="object 2860"/>
            <p:cNvSpPr/>
            <p:nvPr/>
          </p:nvSpPr>
          <p:spPr>
            <a:xfrm>
              <a:off x="5344154" y="7269965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27"/>
                  </a:moveTo>
                  <a:lnTo>
                    <a:pt x="39146" y="35993"/>
                  </a:lnTo>
                  <a:lnTo>
                    <a:pt x="0" y="0"/>
                  </a:lnTo>
                  <a:lnTo>
                    <a:pt x="0" y="208"/>
                  </a:lnTo>
                  <a:lnTo>
                    <a:pt x="39146" y="36227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1" name="object 2861"/>
            <p:cNvSpPr/>
            <p:nvPr/>
          </p:nvSpPr>
          <p:spPr>
            <a:xfrm>
              <a:off x="5344154" y="726897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983"/>
                  </a:moveTo>
                  <a:lnTo>
                    <a:pt x="39146" y="35852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2" name="object 2862"/>
            <p:cNvSpPr/>
            <p:nvPr/>
          </p:nvSpPr>
          <p:spPr>
            <a:xfrm>
              <a:off x="5344154" y="7267230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6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3" name="object 2863"/>
            <p:cNvSpPr/>
            <p:nvPr/>
          </p:nvSpPr>
          <p:spPr>
            <a:xfrm>
              <a:off x="5344154" y="726476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1"/>
                  </a:moveTo>
                  <a:lnTo>
                    <a:pt x="39146" y="35231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4" name="object 2864"/>
            <p:cNvSpPr/>
            <p:nvPr/>
          </p:nvSpPr>
          <p:spPr>
            <a:xfrm>
              <a:off x="5344154" y="726158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407"/>
                  </a:moveTo>
                  <a:lnTo>
                    <a:pt x="39146" y="3476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5" name="object 2865"/>
            <p:cNvSpPr/>
            <p:nvPr/>
          </p:nvSpPr>
          <p:spPr>
            <a:xfrm>
              <a:off x="5344154" y="725768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673"/>
                  </a:moveTo>
                  <a:lnTo>
                    <a:pt x="39146" y="34201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67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6" name="object 2866"/>
            <p:cNvSpPr/>
            <p:nvPr/>
          </p:nvSpPr>
          <p:spPr>
            <a:xfrm>
              <a:off x="5344154" y="725303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52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85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7" name="object 2867"/>
            <p:cNvSpPr/>
            <p:nvPr/>
          </p:nvSpPr>
          <p:spPr>
            <a:xfrm>
              <a:off x="5344154" y="724748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2741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8" name="object 2868"/>
            <p:cNvSpPr/>
            <p:nvPr/>
          </p:nvSpPr>
          <p:spPr>
            <a:xfrm>
              <a:off x="5344154" y="7241026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787"/>
                  </a:lnTo>
                  <a:lnTo>
                    <a:pt x="0" y="0"/>
                  </a:lnTo>
                  <a:lnTo>
                    <a:pt x="0" y="6466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9" name="object 2869"/>
            <p:cNvSpPr/>
            <p:nvPr/>
          </p:nvSpPr>
          <p:spPr>
            <a:xfrm>
              <a:off x="5344154" y="723348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0" name="object 2870"/>
            <p:cNvSpPr/>
            <p:nvPr/>
          </p:nvSpPr>
          <p:spPr>
            <a:xfrm>
              <a:off x="5344154" y="7224610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76"/>
                  </a:moveTo>
                  <a:lnTo>
                    <a:pt x="39146" y="29411"/>
                  </a:lnTo>
                  <a:lnTo>
                    <a:pt x="0" y="0"/>
                  </a:lnTo>
                  <a:lnTo>
                    <a:pt x="0" y="8868"/>
                  </a:lnTo>
                  <a:lnTo>
                    <a:pt x="39146" y="39576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1" name="object 2871"/>
            <p:cNvSpPr/>
            <p:nvPr/>
          </p:nvSpPr>
          <p:spPr>
            <a:xfrm>
              <a:off x="5344154" y="721384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173"/>
                  </a:moveTo>
                  <a:lnTo>
                    <a:pt x="39146" y="27861"/>
                  </a:lnTo>
                  <a:lnTo>
                    <a:pt x="0" y="0"/>
                  </a:lnTo>
                  <a:lnTo>
                    <a:pt x="0" y="10762"/>
                  </a:lnTo>
                  <a:lnTo>
                    <a:pt x="39146" y="4017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2" name="object 2872"/>
            <p:cNvSpPr/>
            <p:nvPr/>
          </p:nvSpPr>
          <p:spPr>
            <a:xfrm>
              <a:off x="5344154" y="7200570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30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3" name="object 2873"/>
            <p:cNvSpPr/>
            <p:nvPr/>
          </p:nvSpPr>
          <p:spPr>
            <a:xfrm>
              <a:off x="5344154" y="718286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642"/>
                  </a:moveTo>
                  <a:lnTo>
                    <a:pt x="39146" y="23363"/>
                  </a:lnTo>
                  <a:lnTo>
                    <a:pt x="0" y="0"/>
                  </a:lnTo>
                  <a:lnTo>
                    <a:pt x="0" y="17711"/>
                  </a:lnTo>
                  <a:lnTo>
                    <a:pt x="39146" y="43642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4" name="object 2874"/>
            <p:cNvSpPr/>
            <p:nvPr/>
          </p:nvSpPr>
          <p:spPr>
            <a:xfrm>
              <a:off x="5344154" y="715651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39146" y="49702"/>
                  </a:moveTo>
                  <a:lnTo>
                    <a:pt x="39146" y="19540"/>
                  </a:lnTo>
                  <a:lnTo>
                    <a:pt x="0" y="0"/>
                  </a:lnTo>
                  <a:lnTo>
                    <a:pt x="0" y="26351"/>
                  </a:lnTo>
                  <a:lnTo>
                    <a:pt x="39146" y="49702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5" name="object 2875"/>
            <p:cNvSpPr/>
            <p:nvPr/>
          </p:nvSpPr>
          <p:spPr>
            <a:xfrm>
              <a:off x="5344154" y="7069393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4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4"/>
                  </a:lnTo>
                  <a:lnTo>
                    <a:pt x="39146" y="106664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6" name="object 2876"/>
            <p:cNvSpPr/>
            <p:nvPr/>
          </p:nvSpPr>
          <p:spPr>
            <a:xfrm>
              <a:off x="5344154" y="7041790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896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7" name="object 2877"/>
            <p:cNvSpPr/>
            <p:nvPr/>
          </p:nvSpPr>
          <p:spPr>
            <a:xfrm>
              <a:off x="5344154" y="7020904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84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7"/>
                  </a:lnTo>
                  <a:lnTo>
                    <a:pt x="39146" y="2378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8" name="object 2878"/>
            <p:cNvSpPr/>
            <p:nvPr/>
          </p:nvSpPr>
          <p:spPr>
            <a:xfrm>
              <a:off x="5344154" y="7000425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2"/>
                  </a:moveTo>
                  <a:lnTo>
                    <a:pt x="39146" y="0"/>
                  </a:lnTo>
                  <a:lnTo>
                    <a:pt x="0" y="2706"/>
                  </a:lnTo>
                  <a:lnTo>
                    <a:pt x="0" y="20596"/>
                  </a:lnTo>
                  <a:lnTo>
                    <a:pt x="39146" y="2048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9" name="object 2879"/>
            <p:cNvSpPr/>
            <p:nvPr/>
          </p:nvSpPr>
          <p:spPr>
            <a:xfrm>
              <a:off x="5344154" y="6982006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422"/>
                  </a:moveTo>
                  <a:lnTo>
                    <a:pt x="39146" y="0"/>
                  </a:lnTo>
                  <a:lnTo>
                    <a:pt x="0" y="5031"/>
                  </a:lnTo>
                  <a:lnTo>
                    <a:pt x="0" y="21128"/>
                  </a:lnTo>
                  <a:lnTo>
                    <a:pt x="39146" y="1842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0" name="object 2880"/>
            <p:cNvSpPr/>
            <p:nvPr/>
          </p:nvSpPr>
          <p:spPr>
            <a:xfrm>
              <a:off x="5344154" y="6964922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89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120"/>
                  </a:lnTo>
                  <a:lnTo>
                    <a:pt x="39146" y="1708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1" name="object 2881"/>
            <p:cNvSpPr/>
            <p:nvPr/>
          </p:nvSpPr>
          <p:spPr>
            <a:xfrm>
              <a:off x="5344154" y="6948660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6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2" name="object 2882"/>
            <p:cNvSpPr/>
            <p:nvPr/>
          </p:nvSpPr>
          <p:spPr>
            <a:xfrm>
              <a:off x="5344154" y="6933100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5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826"/>
                  </a:lnTo>
                  <a:lnTo>
                    <a:pt x="39146" y="1556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3" name="object 2883"/>
            <p:cNvSpPr/>
            <p:nvPr/>
          </p:nvSpPr>
          <p:spPr>
            <a:xfrm>
              <a:off x="5344154" y="6918172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28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0"/>
                  </a:lnTo>
                  <a:lnTo>
                    <a:pt x="39146" y="1492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4" name="object 2884"/>
            <p:cNvSpPr/>
            <p:nvPr/>
          </p:nvSpPr>
          <p:spPr>
            <a:xfrm>
              <a:off x="5344154" y="6903797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82"/>
                  </a:moveTo>
                  <a:lnTo>
                    <a:pt x="39146" y="0"/>
                  </a:lnTo>
                  <a:lnTo>
                    <a:pt x="0" y="14940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5" name="object 2885"/>
            <p:cNvSpPr/>
            <p:nvPr/>
          </p:nvSpPr>
          <p:spPr>
            <a:xfrm>
              <a:off x="5344154" y="6889825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6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6" name="object 2886"/>
            <p:cNvSpPr/>
            <p:nvPr/>
          </p:nvSpPr>
          <p:spPr>
            <a:xfrm>
              <a:off x="5344154" y="687624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69"/>
                  </a:moveTo>
                  <a:lnTo>
                    <a:pt x="39146" y="0"/>
                  </a:lnTo>
                  <a:lnTo>
                    <a:pt x="0" y="18435"/>
                  </a:lnTo>
                  <a:lnTo>
                    <a:pt x="0" y="30289"/>
                  </a:lnTo>
                  <a:lnTo>
                    <a:pt x="39146" y="13569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7" name="object 2887"/>
            <p:cNvSpPr/>
            <p:nvPr/>
          </p:nvSpPr>
          <p:spPr>
            <a:xfrm>
              <a:off x="5344154" y="686293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14"/>
                  </a:moveTo>
                  <a:lnTo>
                    <a:pt x="39146" y="0"/>
                  </a:lnTo>
                  <a:lnTo>
                    <a:pt x="0" y="20124"/>
                  </a:lnTo>
                  <a:lnTo>
                    <a:pt x="0" y="31750"/>
                  </a:lnTo>
                  <a:lnTo>
                    <a:pt x="39146" y="13314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8" name="object 2888"/>
            <p:cNvSpPr/>
            <p:nvPr/>
          </p:nvSpPr>
          <p:spPr>
            <a:xfrm>
              <a:off x="5344154" y="6849908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36"/>
                  </a:moveTo>
                  <a:lnTo>
                    <a:pt x="39146" y="0"/>
                  </a:lnTo>
                  <a:lnTo>
                    <a:pt x="0" y="21763"/>
                  </a:lnTo>
                  <a:lnTo>
                    <a:pt x="0" y="33148"/>
                  </a:lnTo>
                  <a:lnTo>
                    <a:pt x="39146" y="13036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9" name="object 2889"/>
            <p:cNvSpPr/>
            <p:nvPr/>
          </p:nvSpPr>
          <p:spPr>
            <a:xfrm>
              <a:off x="5344154" y="6837158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7"/>
                  </a:moveTo>
                  <a:lnTo>
                    <a:pt x="39146" y="0"/>
                  </a:lnTo>
                  <a:lnTo>
                    <a:pt x="0" y="23390"/>
                  </a:lnTo>
                  <a:lnTo>
                    <a:pt x="0" y="34520"/>
                  </a:lnTo>
                  <a:lnTo>
                    <a:pt x="39146" y="12757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0" name="object 2890"/>
            <p:cNvSpPr/>
            <p:nvPr/>
          </p:nvSpPr>
          <p:spPr>
            <a:xfrm>
              <a:off x="5344154" y="682462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7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7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1" name="object 2891"/>
            <p:cNvSpPr/>
            <p:nvPr/>
          </p:nvSpPr>
          <p:spPr>
            <a:xfrm>
              <a:off x="5344154" y="681212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1"/>
                  </a:moveTo>
                  <a:lnTo>
                    <a:pt x="39146" y="0"/>
                  </a:lnTo>
                  <a:lnTo>
                    <a:pt x="0" y="26552"/>
                  </a:lnTo>
                  <a:lnTo>
                    <a:pt x="0" y="37479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2" name="object 2892"/>
            <p:cNvSpPr/>
            <p:nvPr/>
          </p:nvSpPr>
          <p:spPr>
            <a:xfrm>
              <a:off x="5344154" y="679976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3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3" name="object 2893"/>
            <p:cNvSpPr/>
            <p:nvPr/>
          </p:nvSpPr>
          <p:spPr>
            <a:xfrm>
              <a:off x="5344154" y="678748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73"/>
                  </a:moveTo>
                  <a:lnTo>
                    <a:pt x="39146" y="0"/>
                  </a:lnTo>
                  <a:lnTo>
                    <a:pt x="0" y="29677"/>
                  </a:lnTo>
                  <a:lnTo>
                    <a:pt x="0" y="40401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4" name="object 2894"/>
            <p:cNvSpPr/>
            <p:nvPr/>
          </p:nvSpPr>
          <p:spPr>
            <a:xfrm>
              <a:off x="5344154" y="677526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228"/>
                  </a:lnTo>
                  <a:lnTo>
                    <a:pt x="0" y="419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5" name="object 2895"/>
            <p:cNvSpPr/>
            <p:nvPr/>
          </p:nvSpPr>
          <p:spPr>
            <a:xfrm>
              <a:off x="5344154" y="676304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11"/>
                  </a:moveTo>
                  <a:lnTo>
                    <a:pt x="39146" y="0"/>
                  </a:lnTo>
                  <a:lnTo>
                    <a:pt x="0" y="32779"/>
                  </a:lnTo>
                  <a:lnTo>
                    <a:pt x="0" y="43439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6" name="object 2896"/>
            <p:cNvSpPr/>
            <p:nvPr/>
          </p:nvSpPr>
          <p:spPr>
            <a:xfrm>
              <a:off x="5344154" y="675043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7" name="object 2897"/>
            <p:cNvSpPr/>
            <p:nvPr/>
          </p:nvSpPr>
          <p:spPr>
            <a:xfrm>
              <a:off x="5311508" y="673746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478"/>
                  </a:moveTo>
                  <a:lnTo>
                    <a:pt x="0" y="530669"/>
                  </a:lnTo>
                  <a:lnTo>
                    <a:pt x="0" y="568731"/>
                  </a:lnTo>
                  <a:lnTo>
                    <a:pt x="32639" y="532714"/>
                  </a:lnTo>
                  <a:lnTo>
                    <a:pt x="32639" y="49947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6017"/>
                  </a:lnTo>
                  <a:lnTo>
                    <a:pt x="32639" y="47345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8" name="object 2898"/>
            <p:cNvSpPr/>
            <p:nvPr/>
          </p:nvSpPr>
          <p:spPr>
            <a:xfrm>
              <a:off x="5311512" y="7192692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5">
                  <a:moveTo>
                    <a:pt x="32642" y="44242"/>
                  </a:moveTo>
                  <a:lnTo>
                    <a:pt x="32642" y="0"/>
                  </a:lnTo>
                  <a:lnTo>
                    <a:pt x="0" y="24787"/>
                  </a:lnTo>
                  <a:lnTo>
                    <a:pt x="0" y="75445"/>
                  </a:lnTo>
                  <a:lnTo>
                    <a:pt x="32642" y="4424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9" name="object 2899"/>
            <p:cNvSpPr/>
            <p:nvPr/>
          </p:nvSpPr>
          <p:spPr>
            <a:xfrm>
              <a:off x="5311512" y="7037996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692"/>
                  </a:moveTo>
                  <a:lnTo>
                    <a:pt x="32642" y="0"/>
                  </a:lnTo>
                  <a:lnTo>
                    <a:pt x="0" y="2349"/>
                  </a:lnTo>
                  <a:lnTo>
                    <a:pt x="0" y="179480"/>
                  </a:lnTo>
                  <a:lnTo>
                    <a:pt x="32642" y="154692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0" name="object 2900"/>
            <p:cNvSpPr/>
            <p:nvPr/>
          </p:nvSpPr>
          <p:spPr>
            <a:xfrm>
              <a:off x="5311512" y="6958745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5">
                  <a:moveTo>
                    <a:pt x="32642" y="79245"/>
                  </a:moveTo>
                  <a:lnTo>
                    <a:pt x="32642" y="7977"/>
                  </a:lnTo>
                  <a:lnTo>
                    <a:pt x="0" y="0"/>
                  </a:lnTo>
                  <a:lnTo>
                    <a:pt x="0" y="81594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1" name="object 2901"/>
            <p:cNvSpPr/>
            <p:nvPr/>
          </p:nvSpPr>
          <p:spPr>
            <a:xfrm>
              <a:off x="5311512" y="6737461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55"/>
                  </a:moveTo>
                  <a:lnTo>
                    <a:pt x="32642" y="36006"/>
                  </a:lnTo>
                  <a:lnTo>
                    <a:pt x="0" y="0"/>
                  </a:lnTo>
                  <a:lnTo>
                    <a:pt x="0" y="221278"/>
                  </a:lnTo>
                  <a:lnTo>
                    <a:pt x="32642" y="22925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2" name="object 2902"/>
            <p:cNvSpPr/>
            <p:nvPr/>
          </p:nvSpPr>
          <p:spPr>
            <a:xfrm>
              <a:off x="5506001" y="712961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20"/>
                  </a:moveTo>
                  <a:lnTo>
                    <a:pt x="0" y="176521"/>
                  </a:lnTo>
                  <a:lnTo>
                    <a:pt x="745091" y="2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3" name="object 2903"/>
            <p:cNvSpPr/>
            <p:nvPr/>
          </p:nvSpPr>
          <p:spPr>
            <a:xfrm>
              <a:off x="5506001" y="712908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4" name="object 2904"/>
            <p:cNvSpPr/>
            <p:nvPr/>
          </p:nvSpPr>
          <p:spPr>
            <a:xfrm>
              <a:off x="5506001" y="7128044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953"/>
                  </a:lnTo>
                  <a:lnTo>
                    <a:pt x="0" y="176697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5" name="object 2905"/>
            <p:cNvSpPr/>
            <p:nvPr/>
          </p:nvSpPr>
          <p:spPr>
            <a:xfrm>
              <a:off x="5506001" y="7126621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3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6" name="object 2906"/>
            <p:cNvSpPr/>
            <p:nvPr/>
          </p:nvSpPr>
          <p:spPr>
            <a:xfrm>
              <a:off x="5506001" y="7124869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90">
                  <a:moveTo>
                    <a:pt x="745091" y="1753"/>
                  </a:moveTo>
                  <a:lnTo>
                    <a:pt x="745091" y="0"/>
                  </a:lnTo>
                  <a:lnTo>
                    <a:pt x="0" y="168744"/>
                  </a:lnTo>
                  <a:lnTo>
                    <a:pt x="0" y="173370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7" name="object 2907"/>
            <p:cNvSpPr/>
            <p:nvPr/>
          </p:nvSpPr>
          <p:spPr>
            <a:xfrm>
              <a:off x="5506001" y="7122815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57"/>
                  </a:moveTo>
                  <a:lnTo>
                    <a:pt x="745091" y="0"/>
                  </a:lnTo>
                  <a:lnTo>
                    <a:pt x="0" y="165364"/>
                  </a:lnTo>
                  <a:lnTo>
                    <a:pt x="0" y="170802"/>
                  </a:lnTo>
                  <a:lnTo>
                    <a:pt x="745091" y="2057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8" name="object 2908"/>
            <p:cNvSpPr/>
            <p:nvPr/>
          </p:nvSpPr>
          <p:spPr>
            <a:xfrm>
              <a:off x="5506001" y="7120416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9" name="object 2909"/>
            <p:cNvSpPr/>
            <p:nvPr/>
          </p:nvSpPr>
          <p:spPr>
            <a:xfrm>
              <a:off x="5506001" y="711767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966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0" name="object 2910"/>
            <p:cNvSpPr/>
            <p:nvPr/>
          </p:nvSpPr>
          <p:spPr>
            <a:xfrm>
              <a:off x="5506001" y="7114541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8"/>
                  </a:lnTo>
                  <a:lnTo>
                    <a:pt x="0" y="160092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1" name="object 2911"/>
            <p:cNvSpPr/>
            <p:nvPr/>
          </p:nvSpPr>
          <p:spPr>
            <a:xfrm>
              <a:off x="5506001" y="7110921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911"/>
                  </a:lnTo>
                  <a:lnTo>
                    <a:pt x="0" y="15547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2" name="object 2912"/>
            <p:cNvSpPr/>
            <p:nvPr/>
          </p:nvSpPr>
          <p:spPr>
            <a:xfrm>
              <a:off x="5506001" y="7106702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8"/>
                  </a:moveTo>
                  <a:lnTo>
                    <a:pt x="745091" y="0"/>
                  </a:lnTo>
                  <a:lnTo>
                    <a:pt x="0" y="138987"/>
                  </a:lnTo>
                  <a:lnTo>
                    <a:pt x="0" y="150130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3" name="object 2913"/>
            <p:cNvSpPr/>
            <p:nvPr/>
          </p:nvSpPr>
          <p:spPr>
            <a:xfrm>
              <a:off x="5506001" y="7101685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80"/>
                  </a:lnTo>
                  <a:lnTo>
                    <a:pt x="0" y="144006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4" name="object 2914"/>
            <p:cNvSpPr/>
            <p:nvPr/>
          </p:nvSpPr>
          <p:spPr>
            <a:xfrm>
              <a:off x="5506001" y="7095529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62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2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5" name="object 2915"/>
            <p:cNvSpPr/>
            <p:nvPr/>
          </p:nvSpPr>
          <p:spPr>
            <a:xfrm>
              <a:off x="5506001" y="7087614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15"/>
                  </a:moveTo>
                  <a:lnTo>
                    <a:pt x="745091" y="0"/>
                  </a:lnTo>
                  <a:lnTo>
                    <a:pt x="0" y="107769"/>
                  </a:lnTo>
                  <a:lnTo>
                    <a:pt x="0" y="128620"/>
                  </a:lnTo>
                  <a:lnTo>
                    <a:pt x="745091" y="791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6" name="object 2916"/>
            <p:cNvSpPr/>
            <p:nvPr/>
          </p:nvSpPr>
          <p:spPr>
            <a:xfrm>
              <a:off x="5506001" y="7076381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7" name="object 2917"/>
            <p:cNvSpPr/>
            <p:nvPr/>
          </p:nvSpPr>
          <p:spPr>
            <a:xfrm>
              <a:off x="5506001" y="704027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9"/>
                  </a:lnTo>
                  <a:lnTo>
                    <a:pt x="0" y="125469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8" name="object 2918"/>
            <p:cNvSpPr/>
            <p:nvPr/>
          </p:nvSpPr>
          <p:spPr>
            <a:xfrm>
              <a:off x="5506001" y="7031510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869"/>
                  </a:lnTo>
                  <a:lnTo>
                    <a:pt x="0" y="39006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9" name="object 2919"/>
            <p:cNvSpPr/>
            <p:nvPr/>
          </p:nvSpPr>
          <p:spPr>
            <a:xfrm>
              <a:off x="5506001" y="702427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4039"/>
                  </a:lnTo>
                  <a:lnTo>
                    <a:pt x="0" y="23111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0" name="object 2920"/>
            <p:cNvSpPr/>
            <p:nvPr/>
          </p:nvSpPr>
          <p:spPr>
            <a:xfrm>
              <a:off x="5506001" y="7010783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81"/>
                  </a:moveTo>
                  <a:lnTo>
                    <a:pt x="745091" y="6835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81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1" name="object 2921"/>
            <p:cNvSpPr/>
            <p:nvPr/>
          </p:nvSpPr>
          <p:spPr>
            <a:xfrm>
              <a:off x="5506001" y="6998818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7"/>
                  </a:moveTo>
                  <a:lnTo>
                    <a:pt x="745091" y="1880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7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2" name="object 2922"/>
            <p:cNvSpPr/>
            <p:nvPr/>
          </p:nvSpPr>
          <p:spPr>
            <a:xfrm>
              <a:off x="5506001" y="697738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22"/>
                  </a:moveTo>
                  <a:lnTo>
                    <a:pt x="745091" y="27571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3" name="object 2923"/>
            <p:cNvSpPr/>
            <p:nvPr/>
          </p:nvSpPr>
          <p:spPr>
            <a:xfrm>
              <a:off x="5506001" y="6961182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4" name="object 2924"/>
            <p:cNvSpPr/>
            <p:nvPr/>
          </p:nvSpPr>
          <p:spPr>
            <a:xfrm>
              <a:off x="5506001" y="6945238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4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5" name="object 2925"/>
            <p:cNvSpPr/>
            <p:nvPr/>
          </p:nvSpPr>
          <p:spPr>
            <a:xfrm>
              <a:off x="5506001" y="692954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4"/>
                  </a:moveTo>
                  <a:lnTo>
                    <a:pt x="745091" y="57278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6" name="object 2926"/>
            <p:cNvSpPr/>
            <p:nvPr/>
          </p:nvSpPr>
          <p:spPr>
            <a:xfrm>
              <a:off x="5506001" y="6914082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40"/>
                  </a:moveTo>
                  <a:lnTo>
                    <a:pt x="745091" y="66881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40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7" name="object 2927"/>
            <p:cNvSpPr/>
            <p:nvPr/>
          </p:nvSpPr>
          <p:spPr>
            <a:xfrm>
              <a:off x="5506001" y="6898659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307"/>
                  </a:moveTo>
                  <a:lnTo>
                    <a:pt x="745091" y="76450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307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8" name="object 2928"/>
            <p:cNvSpPr/>
            <p:nvPr/>
          </p:nvSpPr>
          <p:spPr>
            <a:xfrm>
              <a:off x="5506001" y="6883064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2"/>
                  </a:moveTo>
                  <a:lnTo>
                    <a:pt x="745091" y="86131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52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9" name="object 2929"/>
            <p:cNvSpPr/>
            <p:nvPr/>
          </p:nvSpPr>
          <p:spPr>
            <a:xfrm>
              <a:off x="5506001" y="686716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2026"/>
                  </a:moveTo>
                  <a:lnTo>
                    <a:pt x="745091" y="96004"/>
                  </a:lnTo>
                  <a:lnTo>
                    <a:pt x="0" y="0"/>
                  </a:lnTo>
                  <a:lnTo>
                    <a:pt x="0" y="15895"/>
                  </a:lnTo>
                  <a:lnTo>
                    <a:pt x="745091" y="10202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0" name="object 2930"/>
            <p:cNvSpPr/>
            <p:nvPr/>
          </p:nvSpPr>
          <p:spPr>
            <a:xfrm>
              <a:off x="5506001" y="6850639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1" name="object 2931"/>
            <p:cNvSpPr/>
            <p:nvPr/>
          </p:nvSpPr>
          <p:spPr>
            <a:xfrm>
              <a:off x="5506001" y="6832815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84"/>
                  </a:moveTo>
                  <a:lnTo>
                    <a:pt x="745091" y="117337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84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2" name="object 2932"/>
            <p:cNvSpPr/>
            <p:nvPr/>
          </p:nvSpPr>
          <p:spPr>
            <a:xfrm>
              <a:off x="5506001" y="6812356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93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9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3" name="object 2933"/>
            <p:cNvSpPr/>
            <p:nvPr/>
          </p:nvSpPr>
          <p:spPr>
            <a:xfrm>
              <a:off x="5208104" y="6737413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12"/>
                  </a:moveTo>
                  <a:lnTo>
                    <a:pt x="0" y="12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042974" y="176580"/>
                  </a:moveTo>
                  <a:lnTo>
                    <a:pt x="297891" y="12"/>
                  </a:lnTo>
                  <a:lnTo>
                    <a:pt x="175196" y="12"/>
                  </a:lnTo>
                  <a:lnTo>
                    <a:pt x="136042" y="36029"/>
                  </a:lnTo>
                  <a:lnTo>
                    <a:pt x="103403" y="50"/>
                  </a:lnTo>
                  <a:lnTo>
                    <a:pt x="136042" y="36055"/>
                  </a:lnTo>
                  <a:lnTo>
                    <a:pt x="175196" y="50"/>
                  </a:lnTo>
                  <a:lnTo>
                    <a:pt x="297891" y="38"/>
                  </a:lnTo>
                  <a:lnTo>
                    <a:pt x="297891" y="74955"/>
                  </a:lnTo>
                  <a:lnTo>
                    <a:pt x="1042974" y="204978"/>
                  </a:lnTo>
                  <a:lnTo>
                    <a:pt x="1042974" y="17658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4" name="object 2934"/>
            <p:cNvSpPr/>
            <p:nvPr/>
          </p:nvSpPr>
          <p:spPr>
            <a:xfrm>
              <a:off x="5311512" y="6737413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4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41"/>
                  </a:lnTo>
                  <a:lnTo>
                    <a:pt x="32642" y="36234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5" name="object 2935"/>
            <p:cNvSpPr/>
            <p:nvPr/>
          </p:nvSpPr>
          <p:spPr>
            <a:xfrm>
              <a:off x="5311512" y="673765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123"/>
                  </a:moveTo>
                  <a:lnTo>
                    <a:pt x="32642" y="35993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6" name="object 2936"/>
            <p:cNvSpPr/>
            <p:nvPr/>
          </p:nvSpPr>
          <p:spPr>
            <a:xfrm>
              <a:off x="5311512" y="6738959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5"/>
                  </a:moveTo>
                  <a:lnTo>
                    <a:pt x="32642" y="35814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7" name="object 2937"/>
            <p:cNvSpPr/>
            <p:nvPr/>
          </p:nvSpPr>
          <p:spPr>
            <a:xfrm>
              <a:off x="5311512" y="674131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470"/>
                  </a:moveTo>
                  <a:lnTo>
                    <a:pt x="32642" y="35522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32642" y="3847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8" name="object 2938"/>
            <p:cNvSpPr/>
            <p:nvPr/>
          </p:nvSpPr>
          <p:spPr>
            <a:xfrm>
              <a:off x="5311512" y="6744690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8"/>
                  </a:moveTo>
                  <a:lnTo>
                    <a:pt x="32642" y="35090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2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9" name="object 2939"/>
            <p:cNvSpPr/>
            <p:nvPr/>
          </p:nvSpPr>
          <p:spPr>
            <a:xfrm>
              <a:off x="5311512" y="674908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0" name="object 2940"/>
            <p:cNvSpPr/>
            <p:nvPr/>
          </p:nvSpPr>
          <p:spPr>
            <a:xfrm>
              <a:off x="5311512" y="675456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3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1" name="object 2941"/>
            <p:cNvSpPr/>
            <p:nvPr/>
          </p:nvSpPr>
          <p:spPr>
            <a:xfrm>
              <a:off x="5311512" y="676120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44"/>
                  </a:moveTo>
                  <a:lnTo>
                    <a:pt x="32642" y="33006"/>
                  </a:lnTo>
                  <a:lnTo>
                    <a:pt x="0" y="0"/>
                  </a:lnTo>
                  <a:lnTo>
                    <a:pt x="0" y="7940"/>
                  </a:lnTo>
                  <a:lnTo>
                    <a:pt x="32642" y="39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2" name="object 2942"/>
            <p:cNvSpPr/>
            <p:nvPr/>
          </p:nvSpPr>
          <p:spPr>
            <a:xfrm>
              <a:off x="5311512" y="6769145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301"/>
                  </a:moveTo>
                  <a:lnTo>
                    <a:pt x="32642" y="32004"/>
                  </a:lnTo>
                  <a:lnTo>
                    <a:pt x="0" y="0"/>
                  </a:lnTo>
                  <a:lnTo>
                    <a:pt x="0" y="9504"/>
                  </a:lnTo>
                  <a:lnTo>
                    <a:pt x="32642" y="4030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3" name="object 2943"/>
            <p:cNvSpPr/>
            <p:nvPr/>
          </p:nvSpPr>
          <p:spPr>
            <a:xfrm>
              <a:off x="5311512" y="677865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21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21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4" name="object 2944"/>
            <p:cNvSpPr/>
            <p:nvPr/>
          </p:nvSpPr>
          <p:spPr>
            <a:xfrm>
              <a:off x="5311512" y="6790141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800"/>
                  </a:moveTo>
                  <a:lnTo>
                    <a:pt x="32642" y="29335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8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5" name="object 2945"/>
            <p:cNvSpPr/>
            <p:nvPr/>
          </p:nvSpPr>
          <p:spPr>
            <a:xfrm>
              <a:off x="5311512" y="680439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756"/>
                  </a:moveTo>
                  <a:lnTo>
                    <a:pt x="32642" y="27531"/>
                  </a:lnTo>
                  <a:lnTo>
                    <a:pt x="0" y="0"/>
                  </a:lnTo>
                  <a:lnTo>
                    <a:pt x="0" y="18575"/>
                  </a:lnTo>
                  <a:lnTo>
                    <a:pt x="32642" y="43756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6" name="object 2946"/>
            <p:cNvSpPr/>
            <p:nvPr/>
          </p:nvSpPr>
          <p:spPr>
            <a:xfrm>
              <a:off x="5311512" y="6822978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8103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8"/>
                  </a:lnTo>
                  <a:lnTo>
                    <a:pt x="32642" y="48103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7" name="object 2947"/>
            <p:cNvSpPr/>
            <p:nvPr/>
          </p:nvSpPr>
          <p:spPr>
            <a:xfrm>
              <a:off x="5311512" y="6849221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5">
                  <a:moveTo>
                    <a:pt x="32642" y="132431"/>
                  </a:moveTo>
                  <a:lnTo>
                    <a:pt x="32642" y="21851"/>
                  </a:lnTo>
                  <a:lnTo>
                    <a:pt x="0" y="0"/>
                  </a:lnTo>
                  <a:lnTo>
                    <a:pt x="0" y="126612"/>
                  </a:lnTo>
                  <a:lnTo>
                    <a:pt x="32642" y="132431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8" name="object 2948"/>
            <p:cNvSpPr/>
            <p:nvPr/>
          </p:nvSpPr>
          <p:spPr>
            <a:xfrm>
              <a:off x="5311512" y="697583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5359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59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9" name="object 2949"/>
            <p:cNvSpPr/>
            <p:nvPr/>
          </p:nvSpPr>
          <p:spPr>
            <a:xfrm>
              <a:off x="5311512" y="7009650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38"/>
                  </a:moveTo>
                  <a:lnTo>
                    <a:pt x="32642" y="1536"/>
                  </a:lnTo>
                  <a:lnTo>
                    <a:pt x="0" y="0"/>
                  </a:lnTo>
                  <a:lnTo>
                    <a:pt x="0" y="26681"/>
                  </a:lnTo>
                  <a:lnTo>
                    <a:pt x="32642" y="24838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0" name="object 2950"/>
            <p:cNvSpPr/>
            <p:nvPr/>
          </p:nvSpPr>
          <p:spPr>
            <a:xfrm>
              <a:off x="5311512" y="7034484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719"/>
                  </a:moveTo>
                  <a:lnTo>
                    <a:pt x="32642" y="0"/>
                  </a:lnTo>
                  <a:lnTo>
                    <a:pt x="0" y="1842"/>
                  </a:lnTo>
                  <a:lnTo>
                    <a:pt x="0" y="24420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1" name="object 2951"/>
            <p:cNvSpPr/>
            <p:nvPr/>
          </p:nvSpPr>
          <p:spPr>
            <a:xfrm>
              <a:off x="5311512" y="7054201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9"/>
                  </a:moveTo>
                  <a:lnTo>
                    <a:pt x="32642" y="0"/>
                  </a:lnTo>
                  <a:lnTo>
                    <a:pt x="0" y="4701"/>
                  </a:lnTo>
                  <a:lnTo>
                    <a:pt x="0" y="24903"/>
                  </a:lnTo>
                  <a:lnTo>
                    <a:pt x="32642" y="1764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2" name="object 2952"/>
            <p:cNvSpPr/>
            <p:nvPr/>
          </p:nvSpPr>
          <p:spPr>
            <a:xfrm>
              <a:off x="5311512" y="707185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87"/>
                  </a:moveTo>
                  <a:lnTo>
                    <a:pt x="32642" y="0"/>
                  </a:lnTo>
                  <a:lnTo>
                    <a:pt x="0" y="7253"/>
                  </a:lnTo>
                  <a:lnTo>
                    <a:pt x="0" y="25906"/>
                  </a:lnTo>
                  <a:lnTo>
                    <a:pt x="32642" y="16287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3" name="object 2953"/>
            <p:cNvSpPr/>
            <p:nvPr/>
          </p:nvSpPr>
          <p:spPr>
            <a:xfrm>
              <a:off x="5311512" y="7088139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5"/>
                  </a:moveTo>
                  <a:lnTo>
                    <a:pt x="32642" y="0"/>
                  </a:lnTo>
                  <a:lnTo>
                    <a:pt x="0" y="9618"/>
                  </a:lnTo>
                  <a:lnTo>
                    <a:pt x="0" y="27126"/>
                  </a:lnTo>
                  <a:lnTo>
                    <a:pt x="32642" y="1528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4" name="object 2954"/>
            <p:cNvSpPr/>
            <p:nvPr/>
          </p:nvSpPr>
          <p:spPr>
            <a:xfrm>
              <a:off x="5311512" y="710342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47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5" name="object 2955"/>
            <p:cNvSpPr/>
            <p:nvPr/>
          </p:nvSpPr>
          <p:spPr>
            <a:xfrm>
              <a:off x="5311512" y="7117936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32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6" name="object 2956"/>
            <p:cNvSpPr/>
            <p:nvPr/>
          </p:nvSpPr>
          <p:spPr>
            <a:xfrm>
              <a:off x="5311512" y="7131818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6"/>
                  </a:moveTo>
                  <a:lnTo>
                    <a:pt x="32642" y="0"/>
                  </a:lnTo>
                  <a:lnTo>
                    <a:pt x="0" y="15957"/>
                  </a:lnTo>
                  <a:lnTo>
                    <a:pt x="0" y="31255"/>
                  </a:lnTo>
                  <a:lnTo>
                    <a:pt x="32642" y="13366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7" name="object 2957"/>
            <p:cNvSpPr/>
            <p:nvPr/>
          </p:nvSpPr>
          <p:spPr>
            <a:xfrm>
              <a:off x="5311512" y="714518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46"/>
                  </a:moveTo>
                  <a:lnTo>
                    <a:pt x="32642" y="0"/>
                  </a:lnTo>
                  <a:lnTo>
                    <a:pt x="0" y="17888"/>
                  </a:lnTo>
                  <a:lnTo>
                    <a:pt x="0" y="32715"/>
                  </a:lnTo>
                  <a:lnTo>
                    <a:pt x="32642" y="12946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8" name="object 2958"/>
            <p:cNvSpPr/>
            <p:nvPr/>
          </p:nvSpPr>
          <p:spPr>
            <a:xfrm>
              <a:off x="5311512" y="7158137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92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89"/>
                  </a:lnTo>
                  <a:lnTo>
                    <a:pt x="32642" y="1259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9" name="object 2959"/>
            <p:cNvSpPr/>
            <p:nvPr/>
          </p:nvSpPr>
          <p:spPr>
            <a:xfrm>
              <a:off x="5311512" y="7170727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73"/>
                  </a:moveTo>
                  <a:lnTo>
                    <a:pt x="32642" y="0"/>
                  </a:lnTo>
                  <a:lnTo>
                    <a:pt x="0" y="21597"/>
                  </a:lnTo>
                  <a:lnTo>
                    <a:pt x="0" y="35637"/>
                  </a:lnTo>
                  <a:lnTo>
                    <a:pt x="32642" y="122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0" name="object 2960"/>
            <p:cNvSpPr/>
            <p:nvPr/>
          </p:nvSpPr>
          <p:spPr>
            <a:xfrm>
              <a:off x="5311512" y="718299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68"/>
                  </a:moveTo>
                  <a:lnTo>
                    <a:pt x="32642" y="0"/>
                  </a:lnTo>
                  <a:lnTo>
                    <a:pt x="0" y="23376"/>
                  </a:lnTo>
                  <a:lnTo>
                    <a:pt x="0" y="37073"/>
                  </a:lnTo>
                  <a:lnTo>
                    <a:pt x="32642" y="11968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1" name="object 2961"/>
            <p:cNvSpPr/>
            <p:nvPr/>
          </p:nvSpPr>
          <p:spPr>
            <a:xfrm>
              <a:off x="5311512" y="719496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65"/>
                  </a:moveTo>
                  <a:lnTo>
                    <a:pt x="32642" y="0"/>
                  </a:lnTo>
                  <a:lnTo>
                    <a:pt x="0" y="25105"/>
                  </a:lnTo>
                  <a:lnTo>
                    <a:pt x="0" y="38586"/>
                  </a:lnTo>
                  <a:lnTo>
                    <a:pt x="32642" y="11765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2" name="object 2962"/>
            <p:cNvSpPr/>
            <p:nvPr/>
          </p:nvSpPr>
          <p:spPr>
            <a:xfrm>
              <a:off x="5311512" y="720672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11563"/>
                  </a:moveTo>
                  <a:lnTo>
                    <a:pt x="32642" y="0"/>
                  </a:lnTo>
                  <a:lnTo>
                    <a:pt x="0" y="26820"/>
                  </a:lnTo>
                  <a:lnTo>
                    <a:pt x="0" y="40060"/>
                  </a:lnTo>
                  <a:lnTo>
                    <a:pt x="32642" y="1156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3" name="object 2963"/>
            <p:cNvSpPr/>
            <p:nvPr/>
          </p:nvSpPr>
          <p:spPr>
            <a:xfrm>
              <a:off x="5311512" y="7218286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68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4" name="object 2964"/>
            <p:cNvSpPr/>
            <p:nvPr/>
          </p:nvSpPr>
          <p:spPr>
            <a:xfrm>
              <a:off x="5311512" y="7229626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5"/>
                  </a:lnTo>
                  <a:lnTo>
                    <a:pt x="0" y="42854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5" name="object 2965"/>
            <p:cNvSpPr/>
            <p:nvPr/>
          </p:nvSpPr>
          <p:spPr>
            <a:xfrm>
              <a:off x="5311512" y="724073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7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78"/>
                  </a:lnTo>
                  <a:lnTo>
                    <a:pt x="32642" y="11027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6" name="object 2966"/>
            <p:cNvSpPr/>
            <p:nvPr/>
          </p:nvSpPr>
          <p:spPr>
            <a:xfrm>
              <a:off x="5311512" y="7251754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350"/>
                  </a:lnTo>
                  <a:lnTo>
                    <a:pt x="0" y="45306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7" name="object 2967"/>
            <p:cNvSpPr/>
            <p:nvPr/>
          </p:nvSpPr>
          <p:spPr>
            <a:xfrm>
              <a:off x="5311512" y="7262198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75"/>
                  </a:moveTo>
                  <a:lnTo>
                    <a:pt x="32642" y="0"/>
                  </a:lnTo>
                  <a:lnTo>
                    <a:pt x="0" y="34861"/>
                  </a:lnTo>
                  <a:lnTo>
                    <a:pt x="0" y="43994"/>
                  </a:lnTo>
                  <a:lnTo>
                    <a:pt x="32642" y="797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8" name="object 2968"/>
            <p:cNvSpPr/>
            <p:nvPr/>
          </p:nvSpPr>
          <p:spPr>
            <a:xfrm>
              <a:off x="5208114" y="6737409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9" name="object 2969"/>
            <p:cNvSpPr/>
            <p:nvPr/>
          </p:nvSpPr>
          <p:spPr>
            <a:xfrm>
              <a:off x="5208114" y="6737625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0" name="object 2970"/>
            <p:cNvSpPr/>
            <p:nvPr/>
          </p:nvSpPr>
          <p:spPr>
            <a:xfrm>
              <a:off x="5208114" y="6738769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1" name="object 2971"/>
            <p:cNvSpPr/>
            <p:nvPr/>
          </p:nvSpPr>
          <p:spPr>
            <a:xfrm>
              <a:off x="5208114" y="6740700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2" name="object 2972"/>
            <p:cNvSpPr/>
            <p:nvPr/>
          </p:nvSpPr>
          <p:spPr>
            <a:xfrm>
              <a:off x="5208114" y="674326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3" name="object 2973"/>
            <p:cNvSpPr/>
            <p:nvPr/>
          </p:nvSpPr>
          <p:spPr>
            <a:xfrm>
              <a:off x="5208114" y="674645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4" name="object 2974"/>
            <p:cNvSpPr/>
            <p:nvPr/>
          </p:nvSpPr>
          <p:spPr>
            <a:xfrm>
              <a:off x="5208114" y="6750230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5" name="object 2975"/>
            <p:cNvSpPr/>
            <p:nvPr/>
          </p:nvSpPr>
          <p:spPr>
            <a:xfrm>
              <a:off x="5208114" y="6754562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6" name="object 2976"/>
            <p:cNvSpPr/>
            <p:nvPr/>
          </p:nvSpPr>
          <p:spPr>
            <a:xfrm>
              <a:off x="5208114" y="6759492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7" name="object 2977"/>
            <p:cNvSpPr/>
            <p:nvPr/>
          </p:nvSpPr>
          <p:spPr>
            <a:xfrm>
              <a:off x="5208114" y="676503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8" name="object 2978"/>
            <p:cNvSpPr/>
            <p:nvPr/>
          </p:nvSpPr>
          <p:spPr>
            <a:xfrm>
              <a:off x="5208114" y="677130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9" name="object 2979"/>
            <p:cNvSpPr/>
            <p:nvPr/>
          </p:nvSpPr>
          <p:spPr>
            <a:xfrm>
              <a:off x="5208114" y="677828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0" name="object 2980"/>
            <p:cNvSpPr/>
            <p:nvPr/>
          </p:nvSpPr>
          <p:spPr>
            <a:xfrm>
              <a:off x="5208114" y="678625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1" name="object 2981"/>
            <p:cNvSpPr/>
            <p:nvPr/>
          </p:nvSpPr>
          <p:spPr>
            <a:xfrm>
              <a:off x="5208114" y="679528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2" name="object 2982"/>
            <p:cNvSpPr/>
            <p:nvPr/>
          </p:nvSpPr>
          <p:spPr>
            <a:xfrm>
              <a:off x="5208114" y="680547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3" name="object 2983"/>
            <p:cNvSpPr/>
            <p:nvPr/>
          </p:nvSpPr>
          <p:spPr>
            <a:xfrm>
              <a:off x="5208114" y="681707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4" name="object 2984"/>
            <p:cNvSpPr/>
            <p:nvPr/>
          </p:nvSpPr>
          <p:spPr>
            <a:xfrm>
              <a:off x="5208114" y="682981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5" name="object 2985"/>
            <p:cNvSpPr/>
            <p:nvPr/>
          </p:nvSpPr>
          <p:spPr>
            <a:xfrm>
              <a:off x="5208114" y="684228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6" name="object 2986"/>
            <p:cNvSpPr/>
            <p:nvPr/>
          </p:nvSpPr>
          <p:spPr>
            <a:xfrm>
              <a:off x="5208114" y="685385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7" name="object 2987"/>
            <p:cNvSpPr/>
            <p:nvPr/>
          </p:nvSpPr>
          <p:spPr>
            <a:xfrm>
              <a:off x="5208114" y="686408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8" name="object 2988"/>
            <p:cNvSpPr/>
            <p:nvPr/>
          </p:nvSpPr>
          <p:spPr>
            <a:xfrm>
              <a:off x="5208114" y="687286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9" name="object 2989"/>
            <p:cNvSpPr/>
            <p:nvPr/>
          </p:nvSpPr>
          <p:spPr>
            <a:xfrm>
              <a:off x="5208114" y="688089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0" name="object 2990"/>
            <p:cNvSpPr/>
            <p:nvPr/>
          </p:nvSpPr>
          <p:spPr>
            <a:xfrm>
              <a:off x="5208114" y="688867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1" name="object 2991"/>
            <p:cNvSpPr/>
            <p:nvPr/>
          </p:nvSpPr>
          <p:spPr>
            <a:xfrm>
              <a:off x="5208114" y="689554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2" name="object 2992"/>
            <p:cNvSpPr/>
            <p:nvPr/>
          </p:nvSpPr>
          <p:spPr>
            <a:xfrm>
              <a:off x="5208114" y="6902521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3" name="object 2993"/>
            <p:cNvSpPr/>
            <p:nvPr/>
          </p:nvSpPr>
          <p:spPr>
            <a:xfrm>
              <a:off x="5208114" y="690985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4" name="object 2994"/>
            <p:cNvSpPr/>
            <p:nvPr/>
          </p:nvSpPr>
          <p:spPr>
            <a:xfrm>
              <a:off x="5208114" y="691760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5" name="object 2995"/>
            <p:cNvSpPr/>
            <p:nvPr/>
          </p:nvSpPr>
          <p:spPr>
            <a:xfrm>
              <a:off x="5208114" y="692546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6" name="object 2996"/>
            <p:cNvSpPr/>
            <p:nvPr/>
          </p:nvSpPr>
          <p:spPr>
            <a:xfrm>
              <a:off x="5208114" y="6938974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7" name="object 2997"/>
            <p:cNvSpPr/>
            <p:nvPr/>
          </p:nvSpPr>
          <p:spPr>
            <a:xfrm>
              <a:off x="5208114" y="696945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8" name="object 2998"/>
            <p:cNvSpPr/>
            <p:nvPr/>
          </p:nvSpPr>
          <p:spPr>
            <a:xfrm>
              <a:off x="5208114" y="69786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9" name="object 2999"/>
            <p:cNvSpPr/>
            <p:nvPr/>
          </p:nvSpPr>
          <p:spPr>
            <a:xfrm>
              <a:off x="5208114" y="69869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0" name="object 3000"/>
            <p:cNvSpPr/>
            <p:nvPr/>
          </p:nvSpPr>
          <p:spPr>
            <a:xfrm>
              <a:off x="5208114" y="699478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1" name="object 3001"/>
            <p:cNvSpPr/>
            <p:nvPr/>
          </p:nvSpPr>
          <p:spPr>
            <a:xfrm>
              <a:off x="5208114" y="700059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2" name="object 3002"/>
            <p:cNvSpPr/>
            <p:nvPr/>
          </p:nvSpPr>
          <p:spPr>
            <a:xfrm>
              <a:off x="5208114" y="700644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3" name="object 3003"/>
            <p:cNvSpPr/>
            <p:nvPr/>
          </p:nvSpPr>
          <p:spPr>
            <a:xfrm>
              <a:off x="5208114" y="701231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4" name="object 3004"/>
            <p:cNvSpPr/>
            <p:nvPr/>
          </p:nvSpPr>
          <p:spPr>
            <a:xfrm>
              <a:off x="5208114" y="70181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5" name="object 3005"/>
            <p:cNvSpPr/>
            <p:nvPr/>
          </p:nvSpPr>
          <p:spPr>
            <a:xfrm>
              <a:off x="5208114" y="702400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6" name="object 3006"/>
            <p:cNvSpPr/>
            <p:nvPr/>
          </p:nvSpPr>
          <p:spPr>
            <a:xfrm>
              <a:off x="5208114" y="70297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7" name="object 3007"/>
            <p:cNvSpPr/>
            <p:nvPr/>
          </p:nvSpPr>
          <p:spPr>
            <a:xfrm>
              <a:off x="5208114" y="703554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8" name="object 3008"/>
            <p:cNvSpPr/>
            <p:nvPr/>
          </p:nvSpPr>
          <p:spPr>
            <a:xfrm>
              <a:off x="5208114" y="704149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9" name="object 3009"/>
            <p:cNvSpPr/>
            <p:nvPr/>
          </p:nvSpPr>
          <p:spPr>
            <a:xfrm>
              <a:off x="5208114" y="704831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0" name="object 3010"/>
            <p:cNvSpPr/>
            <p:nvPr/>
          </p:nvSpPr>
          <p:spPr>
            <a:xfrm>
              <a:off x="5208114" y="705510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1" name="object 3011"/>
            <p:cNvSpPr/>
            <p:nvPr/>
          </p:nvSpPr>
          <p:spPr>
            <a:xfrm>
              <a:off x="5208114" y="706182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2" name="object 3012"/>
            <p:cNvSpPr/>
            <p:nvPr/>
          </p:nvSpPr>
          <p:spPr>
            <a:xfrm>
              <a:off x="5208114" y="707012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3" name="object 3013"/>
            <p:cNvSpPr/>
            <p:nvPr/>
          </p:nvSpPr>
          <p:spPr>
            <a:xfrm>
              <a:off x="5208114" y="707868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4" name="object 3014"/>
            <p:cNvSpPr/>
            <p:nvPr/>
          </p:nvSpPr>
          <p:spPr>
            <a:xfrm>
              <a:off x="5208114" y="708764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5" name="object 3015"/>
            <p:cNvSpPr/>
            <p:nvPr/>
          </p:nvSpPr>
          <p:spPr>
            <a:xfrm>
              <a:off x="5208114" y="709816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6" name="object 3016"/>
            <p:cNvSpPr/>
            <p:nvPr/>
          </p:nvSpPr>
          <p:spPr>
            <a:xfrm>
              <a:off x="5208114" y="710877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7" name="object 3017"/>
            <p:cNvSpPr/>
            <p:nvPr/>
          </p:nvSpPr>
          <p:spPr>
            <a:xfrm>
              <a:off x="5208114" y="712050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8" name="object 3018"/>
            <p:cNvSpPr/>
            <p:nvPr/>
          </p:nvSpPr>
          <p:spPr>
            <a:xfrm>
              <a:off x="5208114" y="713230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9" name="object 3019"/>
            <p:cNvSpPr/>
            <p:nvPr/>
          </p:nvSpPr>
          <p:spPr>
            <a:xfrm>
              <a:off x="5208114" y="714439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0" name="object 3020"/>
            <p:cNvSpPr/>
            <p:nvPr/>
          </p:nvSpPr>
          <p:spPr>
            <a:xfrm>
              <a:off x="5208114" y="715661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1" name="object 3021"/>
            <p:cNvSpPr/>
            <p:nvPr/>
          </p:nvSpPr>
          <p:spPr>
            <a:xfrm>
              <a:off x="5208114" y="716875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2" name="object 3022"/>
            <p:cNvSpPr/>
            <p:nvPr/>
          </p:nvSpPr>
          <p:spPr>
            <a:xfrm>
              <a:off x="5208114" y="718120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3" name="object 3023"/>
            <p:cNvSpPr/>
            <p:nvPr/>
          </p:nvSpPr>
          <p:spPr>
            <a:xfrm>
              <a:off x="5208114" y="7193863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4" name="object 3024"/>
            <p:cNvSpPr/>
            <p:nvPr/>
          </p:nvSpPr>
          <p:spPr>
            <a:xfrm>
              <a:off x="5208114" y="720675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5" name="object 3025"/>
            <p:cNvSpPr/>
            <p:nvPr/>
          </p:nvSpPr>
          <p:spPr>
            <a:xfrm>
              <a:off x="5208114" y="722016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6" name="object 3026"/>
            <p:cNvSpPr/>
            <p:nvPr/>
          </p:nvSpPr>
          <p:spPr>
            <a:xfrm>
              <a:off x="5208114" y="723472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7" name="object 3027"/>
            <p:cNvSpPr/>
            <p:nvPr/>
          </p:nvSpPr>
          <p:spPr>
            <a:xfrm>
              <a:off x="5208104" y="6737413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115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115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6029"/>
                  </a:lnTo>
                  <a:lnTo>
                    <a:pt x="136042" y="51765"/>
                  </a:lnTo>
                  <a:lnTo>
                    <a:pt x="175196" y="18034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8" name="object 3028"/>
            <p:cNvSpPr/>
            <p:nvPr/>
          </p:nvSpPr>
          <p:spPr>
            <a:xfrm>
              <a:off x="5344154" y="6755446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682"/>
                  </a:moveTo>
                  <a:lnTo>
                    <a:pt x="39146" y="0"/>
                  </a:lnTo>
                  <a:lnTo>
                    <a:pt x="0" y="33730"/>
                  </a:lnTo>
                  <a:lnTo>
                    <a:pt x="0" y="54416"/>
                  </a:lnTo>
                  <a:lnTo>
                    <a:pt x="39146" y="2368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9" name="object 3029"/>
            <p:cNvSpPr/>
            <p:nvPr/>
          </p:nvSpPr>
          <p:spPr>
            <a:xfrm>
              <a:off x="5344154" y="6779134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3060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0" name="object 3030"/>
            <p:cNvSpPr/>
            <p:nvPr/>
          </p:nvSpPr>
          <p:spPr>
            <a:xfrm>
              <a:off x="5344154" y="6812201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59">
                  <a:moveTo>
                    <a:pt x="39146" y="68394"/>
                  </a:moveTo>
                  <a:lnTo>
                    <a:pt x="39146" y="0"/>
                  </a:lnTo>
                  <a:lnTo>
                    <a:pt x="0" y="26540"/>
                  </a:lnTo>
                  <a:lnTo>
                    <a:pt x="0" y="86282"/>
                  </a:lnTo>
                  <a:lnTo>
                    <a:pt x="39146" y="6839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1" name="object 3031"/>
            <p:cNvSpPr/>
            <p:nvPr/>
          </p:nvSpPr>
          <p:spPr>
            <a:xfrm>
              <a:off x="5344154" y="6880597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78"/>
                  </a:moveTo>
                  <a:lnTo>
                    <a:pt x="39146" y="0"/>
                  </a:lnTo>
                  <a:lnTo>
                    <a:pt x="0" y="17888"/>
                  </a:lnTo>
                  <a:lnTo>
                    <a:pt x="0" y="66589"/>
                  </a:lnTo>
                  <a:lnTo>
                    <a:pt x="39146" y="55778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2" name="object 3032"/>
            <p:cNvSpPr/>
            <p:nvPr/>
          </p:nvSpPr>
          <p:spPr>
            <a:xfrm>
              <a:off x="5344154" y="6936369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3"/>
                  </a:lnTo>
                  <a:lnTo>
                    <a:pt x="0" y="86868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3" name="object 3033"/>
            <p:cNvSpPr/>
            <p:nvPr/>
          </p:nvSpPr>
          <p:spPr>
            <a:xfrm>
              <a:off x="5344154" y="7023236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2"/>
                  </a:moveTo>
                  <a:lnTo>
                    <a:pt x="39146" y="217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2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4" name="object 3034"/>
            <p:cNvSpPr/>
            <p:nvPr/>
          </p:nvSpPr>
          <p:spPr>
            <a:xfrm>
              <a:off x="5344154" y="7070883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3"/>
                  </a:moveTo>
                  <a:lnTo>
                    <a:pt x="39146" y="7115"/>
                  </a:lnTo>
                  <a:lnTo>
                    <a:pt x="0" y="0"/>
                  </a:lnTo>
                  <a:lnTo>
                    <a:pt x="0" y="44813"/>
                  </a:lnTo>
                  <a:lnTo>
                    <a:pt x="39146" y="5843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5" name="object 3035"/>
            <p:cNvSpPr/>
            <p:nvPr/>
          </p:nvSpPr>
          <p:spPr>
            <a:xfrm>
              <a:off x="5344154" y="7115694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498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79"/>
                  </a:lnTo>
                  <a:lnTo>
                    <a:pt x="39146" y="190498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6" name="object 3036"/>
            <p:cNvSpPr/>
            <p:nvPr/>
          </p:nvSpPr>
          <p:spPr>
            <a:xfrm>
              <a:off x="5383303" y="6737409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7" name="object 3037"/>
            <p:cNvSpPr/>
            <p:nvPr/>
          </p:nvSpPr>
          <p:spPr>
            <a:xfrm>
              <a:off x="5383303" y="6737625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8" name="object 3038"/>
            <p:cNvSpPr/>
            <p:nvPr/>
          </p:nvSpPr>
          <p:spPr>
            <a:xfrm>
              <a:off x="5383303" y="6738769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9" name="object 3039"/>
            <p:cNvSpPr/>
            <p:nvPr/>
          </p:nvSpPr>
          <p:spPr>
            <a:xfrm>
              <a:off x="5383303" y="6740700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0" name="object 3040"/>
            <p:cNvSpPr/>
            <p:nvPr/>
          </p:nvSpPr>
          <p:spPr>
            <a:xfrm>
              <a:off x="5383303" y="674326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1" name="object 3041"/>
            <p:cNvSpPr/>
            <p:nvPr/>
          </p:nvSpPr>
          <p:spPr>
            <a:xfrm>
              <a:off x="5383303" y="674645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2" name="object 3042"/>
            <p:cNvSpPr/>
            <p:nvPr/>
          </p:nvSpPr>
          <p:spPr>
            <a:xfrm>
              <a:off x="5383303" y="6750230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3" name="object 3043"/>
            <p:cNvSpPr/>
            <p:nvPr/>
          </p:nvSpPr>
          <p:spPr>
            <a:xfrm>
              <a:off x="5383303" y="6754562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4" name="object 3044"/>
            <p:cNvSpPr/>
            <p:nvPr/>
          </p:nvSpPr>
          <p:spPr>
            <a:xfrm>
              <a:off x="5383303" y="6759492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5" name="object 3045"/>
            <p:cNvSpPr/>
            <p:nvPr/>
          </p:nvSpPr>
          <p:spPr>
            <a:xfrm>
              <a:off x="5383303" y="676503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6" name="object 3046"/>
            <p:cNvSpPr/>
            <p:nvPr/>
          </p:nvSpPr>
          <p:spPr>
            <a:xfrm>
              <a:off x="5383303" y="677130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7" name="object 3047"/>
            <p:cNvSpPr/>
            <p:nvPr/>
          </p:nvSpPr>
          <p:spPr>
            <a:xfrm>
              <a:off x="5383303" y="677828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8" name="object 3048"/>
            <p:cNvSpPr/>
            <p:nvPr/>
          </p:nvSpPr>
          <p:spPr>
            <a:xfrm>
              <a:off x="5383303" y="678625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9" name="object 3049"/>
            <p:cNvSpPr/>
            <p:nvPr/>
          </p:nvSpPr>
          <p:spPr>
            <a:xfrm>
              <a:off x="5383303" y="679528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0" name="object 3050"/>
            <p:cNvSpPr/>
            <p:nvPr/>
          </p:nvSpPr>
          <p:spPr>
            <a:xfrm>
              <a:off x="5383303" y="680547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1" name="object 3051"/>
            <p:cNvSpPr/>
            <p:nvPr/>
          </p:nvSpPr>
          <p:spPr>
            <a:xfrm>
              <a:off x="5383303" y="681707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2" name="object 3052"/>
            <p:cNvSpPr/>
            <p:nvPr/>
          </p:nvSpPr>
          <p:spPr>
            <a:xfrm>
              <a:off x="5383303" y="682981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3" name="object 3053"/>
            <p:cNvSpPr/>
            <p:nvPr/>
          </p:nvSpPr>
          <p:spPr>
            <a:xfrm>
              <a:off x="5383303" y="684228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4" name="object 3054"/>
            <p:cNvSpPr/>
            <p:nvPr/>
          </p:nvSpPr>
          <p:spPr>
            <a:xfrm>
              <a:off x="5383303" y="685385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5" name="object 3055"/>
            <p:cNvSpPr/>
            <p:nvPr/>
          </p:nvSpPr>
          <p:spPr>
            <a:xfrm>
              <a:off x="5383303" y="686408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6" name="object 3056"/>
            <p:cNvSpPr/>
            <p:nvPr/>
          </p:nvSpPr>
          <p:spPr>
            <a:xfrm>
              <a:off x="5383303" y="687286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7" name="object 3057"/>
            <p:cNvSpPr/>
            <p:nvPr/>
          </p:nvSpPr>
          <p:spPr>
            <a:xfrm>
              <a:off x="5383303" y="688089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8" name="object 3058"/>
            <p:cNvSpPr/>
            <p:nvPr/>
          </p:nvSpPr>
          <p:spPr>
            <a:xfrm>
              <a:off x="5383303" y="688867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9" name="object 3059"/>
            <p:cNvSpPr/>
            <p:nvPr/>
          </p:nvSpPr>
          <p:spPr>
            <a:xfrm>
              <a:off x="5383303" y="689554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0" name="object 3060"/>
            <p:cNvSpPr/>
            <p:nvPr/>
          </p:nvSpPr>
          <p:spPr>
            <a:xfrm>
              <a:off x="5383303" y="6902521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1" name="object 3061"/>
            <p:cNvSpPr/>
            <p:nvPr/>
          </p:nvSpPr>
          <p:spPr>
            <a:xfrm>
              <a:off x="5383303" y="690985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2" name="object 3062"/>
            <p:cNvSpPr/>
            <p:nvPr/>
          </p:nvSpPr>
          <p:spPr>
            <a:xfrm>
              <a:off x="5383303" y="691760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3" name="object 3063"/>
            <p:cNvSpPr/>
            <p:nvPr/>
          </p:nvSpPr>
          <p:spPr>
            <a:xfrm>
              <a:off x="5383303" y="692546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4" name="object 3064"/>
            <p:cNvSpPr/>
            <p:nvPr/>
          </p:nvSpPr>
          <p:spPr>
            <a:xfrm>
              <a:off x="5383303" y="693897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5" name="object 3065"/>
            <p:cNvSpPr/>
            <p:nvPr/>
          </p:nvSpPr>
          <p:spPr>
            <a:xfrm>
              <a:off x="5383303" y="696945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6" name="object 3066"/>
            <p:cNvSpPr/>
            <p:nvPr/>
          </p:nvSpPr>
          <p:spPr>
            <a:xfrm>
              <a:off x="5383303" y="69786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7" name="object 3067"/>
            <p:cNvSpPr/>
            <p:nvPr/>
          </p:nvSpPr>
          <p:spPr>
            <a:xfrm>
              <a:off x="5383303" y="69869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8" name="object 3068"/>
            <p:cNvSpPr/>
            <p:nvPr/>
          </p:nvSpPr>
          <p:spPr>
            <a:xfrm>
              <a:off x="5383303" y="699478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9" name="object 3069"/>
            <p:cNvSpPr/>
            <p:nvPr/>
          </p:nvSpPr>
          <p:spPr>
            <a:xfrm>
              <a:off x="5383303" y="70005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0" name="object 3070"/>
            <p:cNvSpPr/>
            <p:nvPr/>
          </p:nvSpPr>
          <p:spPr>
            <a:xfrm>
              <a:off x="5383303" y="700644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1" name="object 3071"/>
            <p:cNvSpPr/>
            <p:nvPr/>
          </p:nvSpPr>
          <p:spPr>
            <a:xfrm>
              <a:off x="5383306" y="701231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2" name="object 3072"/>
            <p:cNvSpPr/>
            <p:nvPr/>
          </p:nvSpPr>
          <p:spPr>
            <a:xfrm>
              <a:off x="5383303" y="70181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3" name="object 3073"/>
            <p:cNvSpPr/>
            <p:nvPr/>
          </p:nvSpPr>
          <p:spPr>
            <a:xfrm>
              <a:off x="5383303" y="702400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4" name="object 3074"/>
            <p:cNvSpPr/>
            <p:nvPr/>
          </p:nvSpPr>
          <p:spPr>
            <a:xfrm>
              <a:off x="5383303" y="70297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5" name="object 3075"/>
            <p:cNvSpPr/>
            <p:nvPr/>
          </p:nvSpPr>
          <p:spPr>
            <a:xfrm>
              <a:off x="5383303" y="703554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6" name="object 3076"/>
            <p:cNvSpPr/>
            <p:nvPr/>
          </p:nvSpPr>
          <p:spPr>
            <a:xfrm>
              <a:off x="5383303" y="704149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7" name="object 3077"/>
            <p:cNvSpPr/>
            <p:nvPr/>
          </p:nvSpPr>
          <p:spPr>
            <a:xfrm>
              <a:off x="5383303" y="704831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8" name="object 3078"/>
            <p:cNvSpPr/>
            <p:nvPr/>
          </p:nvSpPr>
          <p:spPr>
            <a:xfrm>
              <a:off x="5383303" y="705510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9" name="object 3079"/>
            <p:cNvSpPr/>
            <p:nvPr/>
          </p:nvSpPr>
          <p:spPr>
            <a:xfrm>
              <a:off x="5383303" y="706182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0" name="object 3080"/>
            <p:cNvSpPr/>
            <p:nvPr/>
          </p:nvSpPr>
          <p:spPr>
            <a:xfrm>
              <a:off x="5383303" y="707012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1" name="object 3081"/>
            <p:cNvSpPr/>
            <p:nvPr/>
          </p:nvSpPr>
          <p:spPr>
            <a:xfrm>
              <a:off x="5383303" y="707868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2" name="object 3082"/>
            <p:cNvSpPr/>
            <p:nvPr/>
          </p:nvSpPr>
          <p:spPr>
            <a:xfrm>
              <a:off x="5383303" y="708764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3" name="object 3083"/>
            <p:cNvSpPr/>
            <p:nvPr/>
          </p:nvSpPr>
          <p:spPr>
            <a:xfrm>
              <a:off x="5383303" y="709816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4" name="object 3084"/>
            <p:cNvSpPr/>
            <p:nvPr/>
          </p:nvSpPr>
          <p:spPr>
            <a:xfrm>
              <a:off x="5383303" y="710877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5" name="object 3085"/>
            <p:cNvSpPr/>
            <p:nvPr/>
          </p:nvSpPr>
          <p:spPr>
            <a:xfrm>
              <a:off x="5383303" y="712050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6" name="object 3086"/>
            <p:cNvSpPr/>
            <p:nvPr/>
          </p:nvSpPr>
          <p:spPr>
            <a:xfrm>
              <a:off x="5383303" y="713230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7" name="object 3087"/>
            <p:cNvSpPr/>
            <p:nvPr/>
          </p:nvSpPr>
          <p:spPr>
            <a:xfrm>
              <a:off x="5383303" y="714439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8" name="object 3088"/>
            <p:cNvSpPr/>
            <p:nvPr/>
          </p:nvSpPr>
          <p:spPr>
            <a:xfrm>
              <a:off x="5383303" y="715661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9" name="object 3089"/>
            <p:cNvSpPr/>
            <p:nvPr/>
          </p:nvSpPr>
          <p:spPr>
            <a:xfrm>
              <a:off x="5383303" y="716875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0" name="object 3090"/>
            <p:cNvSpPr/>
            <p:nvPr/>
          </p:nvSpPr>
          <p:spPr>
            <a:xfrm>
              <a:off x="5383303" y="718120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1" name="object 3091"/>
            <p:cNvSpPr/>
            <p:nvPr/>
          </p:nvSpPr>
          <p:spPr>
            <a:xfrm>
              <a:off x="5383303" y="7193863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2" name="object 3092"/>
            <p:cNvSpPr/>
            <p:nvPr/>
          </p:nvSpPr>
          <p:spPr>
            <a:xfrm>
              <a:off x="5383303" y="720675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3" name="object 3093"/>
            <p:cNvSpPr/>
            <p:nvPr/>
          </p:nvSpPr>
          <p:spPr>
            <a:xfrm>
              <a:off x="5383303" y="722016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4" name="object 3094"/>
            <p:cNvSpPr/>
            <p:nvPr/>
          </p:nvSpPr>
          <p:spPr>
            <a:xfrm>
              <a:off x="5383303" y="723472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5" name="object 3095"/>
            <p:cNvSpPr/>
            <p:nvPr/>
          </p:nvSpPr>
          <p:spPr>
            <a:xfrm>
              <a:off x="5383306" y="725191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6" name="object 3096"/>
            <p:cNvSpPr/>
            <p:nvPr/>
          </p:nvSpPr>
          <p:spPr>
            <a:xfrm>
              <a:off x="5506001" y="673741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98"/>
                  </a:moveTo>
                  <a:lnTo>
                    <a:pt x="745091" y="176559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698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7" name="object 3097"/>
            <p:cNvSpPr/>
            <p:nvPr/>
          </p:nvSpPr>
          <p:spPr>
            <a:xfrm>
              <a:off x="5506001" y="673777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736"/>
                  </a:moveTo>
                  <a:lnTo>
                    <a:pt x="745091" y="176330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8" name="object 3098"/>
            <p:cNvSpPr/>
            <p:nvPr/>
          </p:nvSpPr>
          <p:spPr>
            <a:xfrm>
              <a:off x="5506001" y="6738841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6"/>
                  </a:moveTo>
                  <a:lnTo>
                    <a:pt x="745091" y="175668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31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9" name="object 3099"/>
            <p:cNvSpPr/>
            <p:nvPr/>
          </p:nvSpPr>
          <p:spPr>
            <a:xfrm>
              <a:off x="5506001" y="674053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53"/>
                  </a:moveTo>
                  <a:lnTo>
                    <a:pt x="745091" y="174627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45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0" name="object 3100"/>
            <p:cNvSpPr/>
            <p:nvPr/>
          </p:nvSpPr>
          <p:spPr>
            <a:xfrm>
              <a:off x="5506001" y="6742736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1" name="object 3101"/>
            <p:cNvSpPr/>
            <p:nvPr/>
          </p:nvSpPr>
          <p:spPr>
            <a:xfrm>
              <a:off x="5506001" y="674548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40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2" name="object 3102"/>
            <p:cNvSpPr/>
            <p:nvPr/>
          </p:nvSpPr>
          <p:spPr>
            <a:xfrm>
              <a:off x="5506001" y="6748710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68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96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3" name="object 3103"/>
            <p:cNvSpPr/>
            <p:nvPr/>
          </p:nvSpPr>
          <p:spPr>
            <a:xfrm>
              <a:off x="5506001" y="6752445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833"/>
                  </a:moveTo>
                  <a:lnTo>
                    <a:pt x="745091" y="167233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83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4" name="object 3104"/>
            <p:cNvSpPr/>
            <p:nvPr/>
          </p:nvSpPr>
          <p:spPr>
            <a:xfrm>
              <a:off x="5506001" y="6756676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5" name="object 3105"/>
            <p:cNvSpPr/>
            <p:nvPr/>
          </p:nvSpPr>
          <p:spPr>
            <a:xfrm>
              <a:off x="5506001" y="6761478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6" name="object 3106"/>
            <p:cNvSpPr/>
            <p:nvPr/>
          </p:nvSpPr>
          <p:spPr>
            <a:xfrm>
              <a:off x="5506001" y="6766796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11"/>
                  </a:moveTo>
                  <a:lnTo>
                    <a:pt x="745091" y="158313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1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7" name="object 3107"/>
            <p:cNvSpPr/>
            <p:nvPr/>
          </p:nvSpPr>
          <p:spPr>
            <a:xfrm>
              <a:off x="5506001" y="6772851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105"/>
                  </a:moveTo>
                  <a:lnTo>
                    <a:pt x="745091" y="154564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7105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8" name="object 3108"/>
            <p:cNvSpPr/>
            <p:nvPr/>
          </p:nvSpPr>
          <p:spPr>
            <a:xfrm>
              <a:off x="5506001" y="6779557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5"/>
                  </a:moveTo>
                  <a:lnTo>
                    <a:pt x="745091" y="150397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55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9" name="object 3109"/>
            <p:cNvSpPr/>
            <p:nvPr/>
          </p:nvSpPr>
          <p:spPr>
            <a:xfrm>
              <a:off x="5506001" y="6787107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49"/>
                  </a:moveTo>
                  <a:lnTo>
                    <a:pt x="745091" y="1457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949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0" name="object 3110"/>
            <p:cNvSpPr/>
            <p:nvPr/>
          </p:nvSpPr>
          <p:spPr>
            <a:xfrm>
              <a:off x="5506001" y="679566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8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1" name="object 3111"/>
            <p:cNvSpPr/>
            <p:nvPr/>
          </p:nvSpPr>
          <p:spPr>
            <a:xfrm>
              <a:off x="5506001" y="6805123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5">
                  <a:moveTo>
                    <a:pt x="745091" y="138479"/>
                  </a:moveTo>
                  <a:lnTo>
                    <a:pt x="745091" y="134515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2" name="object 3112"/>
            <p:cNvSpPr/>
            <p:nvPr/>
          </p:nvSpPr>
          <p:spPr>
            <a:xfrm>
              <a:off x="5506001" y="681557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2012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2012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3" name="object 3113"/>
            <p:cNvSpPr/>
            <p:nvPr/>
          </p:nvSpPr>
          <p:spPr>
            <a:xfrm>
              <a:off x="5506001" y="6826057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3"/>
                  </a:moveTo>
                  <a:lnTo>
                    <a:pt x="745091" y="121530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30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4" name="object 3114"/>
            <p:cNvSpPr/>
            <p:nvPr/>
          </p:nvSpPr>
          <p:spPr>
            <a:xfrm>
              <a:off x="5506001" y="6836031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2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5" name="object 3115"/>
            <p:cNvSpPr/>
            <p:nvPr/>
          </p:nvSpPr>
          <p:spPr>
            <a:xfrm>
              <a:off x="5506001" y="684471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52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5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6" name="object 3116"/>
            <p:cNvSpPr/>
            <p:nvPr/>
          </p:nvSpPr>
          <p:spPr>
            <a:xfrm>
              <a:off x="5506001" y="6852404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7" name="object 3117"/>
            <p:cNvSpPr/>
            <p:nvPr/>
          </p:nvSpPr>
          <p:spPr>
            <a:xfrm>
              <a:off x="5506001" y="6858509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742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2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8" name="object 3118"/>
            <p:cNvSpPr/>
            <p:nvPr/>
          </p:nvSpPr>
          <p:spPr>
            <a:xfrm>
              <a:off x="5506001" y="6864731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4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4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9" name="object 3119"/>
            <p:cNvSpPr/>
            <p:nvPr/>
          </p:nvSpPr>
          <p:spPr>
            <a:xfrm>
              <a:off x="5506001" y="6870016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90"/>
                  </a:moveTo>
                  <a:lnTo>
                    <a:pt x="745091" y="94239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9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0" name="object 3120"/>
            <p:cNvSpPr/>
            <p:nvPr/>
          </p:nvSpPr>
          <p:spPr>
            <a:xfrm>
              <a:off x="5506001" y="6874372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6"/>
                  </a:moveTo>
                  <a:lnTo>
                    <a:pt x="745091" y="91531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1" name="object 3121"/>
            <p:cNvSpPr/>
            <p:nvPr/>
          </p:nvSpPr>
          <p:spPr>
            <a:xfrm>
              <a:off x="5506001" y="6878783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90"/>
                  </a:moveTo>
                  <a:lnTo>
                    <a:pt x="745091" y="88788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90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2" name="object 3122"/>
            <p:cNvSpPr/>
            <p:nvPr/>
          </p:nvSpPr>
          <p:spPr>
            <a:xfrm>
              <a:off x="5506001" y="6883243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5">
                  <a:moveTo>
                    <a:pt x="745091" y="87643"/>
                  </a:moveTo>
                  <a:lnTo>
                    <a:pt x="745091" y="86029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3" name="object 3123"/>
            <p:cNvSpPr/>
            <p:nvPr/>
          </p:nvSpPr>
          <p:spPr>
            <a:xfrm>
              <a:off x="5506001" y="6887530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708"/>
                  </a:moveTo>
                  <a:lnTo>
                    <a:pt x="745091" y="83362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E77C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4" name="object 3124"/>
            <p:cNvSpPr/>
            <p:nvPr/>
          </p:nvSpPr>
          <p:spPr>
            <a:xfrm>
              <a:off x="5506001" y="6891098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0"/>
                  </a:moveTo>
                  <a:lnTo>
                    <a:pt x="745091" y="81150"/>
                  </a:lnTo>
                  <a:lnTo>
                    <a:pt x="0" y="0"/>
                  </a:lnTo>
                  <a:lnTo>
                    <a:pt x="0" y="3595"/>
                  </a:lnTo>
                  <a:lnTo>
                    <a:pt x="745091" y="82510"/>
                  </a:lnTo>
                  <a:close/>
                </a:path>
              </a:pathLst>
            </a:custGeom>
            <a:solidFill>
              <a:srgbClr val="E78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5" name="object 3125"/>
            <p:cNvSpPr/>
            <p:nvPr/>
          </p:nvSpPr>
          <p:spPr>
            <a:xfrm>
              <a:off x="5506001" y="6894696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6"/>
                  </a:moveTo>
                  <a:lnTo>
                    <a:pt x="745091" y="78915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6"/>
                  </a:lnTo>
                  <a:close/>
                </a:path>
              </a:pathLst>
            </a:custGeom>
            <a:solidFill>
              <a:srgbClr val="E8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6" name="object 3126"/>
            <p:cNvSpPr/>
            <p:nvPr/>
          </p:nvSpPr>
          <p:spPr>
            <a:xfrm>
              <a:off x="5506001" y="6898325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66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E987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7" name="object 3127"/>
            <p:cNvSpPr/>
            <p:nvPr/>
          </p:nvSpPr>
          <p:spPr>
            <a:xfrm>
              <a:off x="5506001" y="6901985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80"/>
                  </a:lnTo>
                  <a:lnTo>
                    <a:pt x="0" y="0"/>
                  </a:lnTo>
                  <a:lnTo>
                    <a:pt x="0" y="369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E98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8" name="object 3128"/>
            <p:cNvSpPr/>
            <p:nvPr/>
          </p:nvSpPr>
          <p:spPr>
            <a:xfrm>
              <a:off x="5506001" y="6905678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02"/>
                  </a:moveTo>
                  <a:lnTo>
                    <a:pt x="745091" y="72091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EA8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9" name="object 3129"/>
            <p:cNvSpPr/>
            <p:nvPr/>
          </p:nvSpPr>
          <p:spPr>
            <a:xfrm>
              <a:off x="5506001" y="6909386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EB9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0" name="object 3130"/>
            <p:cNvSpPr/>
            <p:nvPr/>
          </p:nvSpPr>
          <p:spPr>
            <a:xfrm>
              <a:off x="5506001" y="6913121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03"/>
                  </a:moveTo>
                  <a:lnTo>
                    <a:pt x="745091" y="67480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68903"/>
                  </a:lnTo>
                  <a:close/>
                </a:path>
              </a:pathLst>
            </a:custGeom>
            <a:solidFill>
              <a:srgbClr val="EB94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1" name="object 3131"/>
            <p:cNvSpPr/>
            <p:nvPr/>
          </p:nvSpPr>
          <p:spPr>
            <a:xfrm>
              <a:off x="5506001" y="6916888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7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77"/>
                  </a:lnTo>
                  <a:close/>
                </a:path>
              </a:pathLst>
            </a:custGeom>
            <a:solidFill>
              <a:srgbClr val="EC9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2" name="object 3132"/>
            <p:cNvSpPr/>
            <p:nvPr/>
          </p:nvSpPr>
          <p:spPr>
            <a:xfrm>
              <a:off x="5506001" y="6920678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23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EC9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3" name="object 3133"/>
            <p:cNvSpPr/>
            <p:nvPr/>
          </p:nvSpPr>
          <p:spPr>
            <a:xfrm>
              <a:off x="5506001" y="6924499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03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ED9D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4" name="object 3134"/>
            <p:cNvSpPr/>
            <p:nvPr/>
          </p:nvSpPr>
          <p:spPr>
            <a:xfrm>
              <a:off x="5506001" y="6929028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57"/>
                  </a:moveTo>
                  <a:lnTo>
                    <a:pt x="745091" y="57594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57"/>
                  </a:lnTo>
                  <a:close/>
                </a:path>
              </a:pathLst>
            </a:custGeom>
            <a:solidFill>
              <a:srgbClr val="ED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5" name="object 3135"/>
            <p:cNvSpPr/>
            <p:nvPr/>
          </p:nvSpPr>
          <p:spPr>
            <a:xfrm>
              <a:off x="5506001" y="6935264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EEA3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6" name="object 3136"/>
            <p:cNvSpPr/>
            <p:nvPr/>
          </p:nvSpPr>
          <p:spPr>
            <a:xfrm>
              <a:off x="5506001" y="6941561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3"/>
                  </a:moveTo>
                  <a:lnTo>
                    <a:pt x="745091" y="49819"/>
                  </a:lnTo>
                  <a:lnTo>
                    <a:pt x="0" y="0"/>
                  </a:lnTo>
                  <a:lnTo>
                    <a:pt x="0" y="6353"/>
                  </a:lnTo>
                  <a:lnTo>
                    <a:pt x="745091" y="52233"/>
                  </a:lnTo>
                  <a:close/>
                </a:path>
              </a:pathLst>
            </a:custGeom>
            <a:solidFill>
              <a:srgbClr val="EEA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7" name="object 3137"/>
            <p:cNvSpPr/>
            <p:nvPr/>
          </p:nvSpPr>
          <p:spPr>
            <a:xfrm>
              <a:off x="5506001" y="6947921"/>
              <a:ext cx="745490" cy="50800"/>
            </a:xfrm>
            <a:custGeom>
              <a:avLst/>
              <a:gdLst/>
              <a:ahLst/>
              <a:cxnLst/>
              <a:rect l="l" t="t" r="r" b="b"/>
              <a:pathLst>
                <a:path w="745489" h="50800">
                  <a:moveTo>
                    <a:pt x="745091" y="50175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33"/>
                  </a:lnTo>
                  <a:lnTo>
                    <a:pt x="745091" y="50175"/>
                  </a:lnTo>
                  <a:close/>
                </a:path>
              </a:pathLst>
            </a:custGeom>
            <a:solidFill>
              <a:srgbClr val="EFA8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8" name="object 3138"/>
            <p:cNvSpPr/>
            <p:nvPr/>
          </p:nvSpPr>
          <p:spPr>
            <a:xfrm>
              <a:off x="5506001" y="6959254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4">
                  <a:moveTo>
                    <a:pt x="745091" y="45003"/>
                  </a:moveTo>
                  <a:lnTo>
                    <a:pt x="745091" y="38841"/>
                  </a:lnTo>
                  <a:lnTo>
                    <a:pt x="0" y="0"/>
                  </a:lnTo>
                  <a:lnTo>
                    <a:pt x="0" y="16289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EEA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9" name="object 3139"/>
            <p:cNvSpPr/>
            <p:nvPr/>
          </p:nvSpPr>
          <p:spPr>
            <a:xfrm>
              <a:off x="5506001" y="6975541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4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49"/>
                  </a:lnTo>
                  <a:lnTo>
                    <a:pt x="745091" y="30784"/>
                  </a:lnTo>
                  <a:close/>
                </a:path>
              </a:pathLst>
            </a:custGeom>
            <a:solidFill>
              <a:srgbClr val="EEA3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0" name="object 3140"/>
            <p:cNvSpPr/>
            <p:nvPr/>
          </p:nvSpPr>
          <p:spPr>
            <a:xfrm>
              <a:off x="5506001" y="6980986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47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ED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1" name="object 3141"/>
            <p:cNvSpPr/>
            <p:nvPr/>
          </p:nvSpPr>
          <p:spPr>
            <a:xfrm>
              <a:off x="5506001" y="6986470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43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ED9D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2" name="object 3142"/>
            <p:cNvSpPr/>
            <p:nvPr/>
          </p:nvSpPr>
          <p:spPr>
            <a:xfrm>
              <a:off x="5506001" y="6991992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EC9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3" name="object 3143"/>
            <p:cNvSpPr/>
            <p:nvPr/>
          </p:nvSpPr>
          <p:spPr>
            <a:xfrm>
              <a:off x="5506001" y="699601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EC9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4" name="object 3144"/>
            <p:cNvSpPr/>
            <p:nvPr/>
          </p:nvSpPr>
          <p:spPr>
            <a:xfrm>
              <a:off x="5506001" y="6999469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82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82"/>
                  </a:lnTo>
                  <a:close/>
                </a:path>
              </a:pathLst>
            </a:custGeom>
            <a:solidFill>
              <a:srgbClr val="EB94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5" name="object 3145"/>
            <p:cNvSpPr/>
            <p:nvPr/>
          </p:nvSpPr>
          <p:spPr>
            <a:xfrm>
              <a:off x="5506001" y="700293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EB9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6" name="object 3146"/>
            <p:cNvSpPr/>
            <p:nvPr/>
          </p:nvSpPr>
          <p:spPr>
            <a:xfrm>
              <a:off x="5506001" y="700641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2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EA8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7" name="object 3147"/>
            <p:cNvSpPr/>
            <p:nvPr/>
          </p:nvSpPr>
          <p:spPr>
            <a:xfrm>
              <a:off x="5506001" y="7009898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93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E98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8" name="object 3148"/>
            <p:cNvSpPr/>
            <p:nvPr/>
          </p:nvSpPr>
          <p:spPr>
            <a:xfrm>
              <a:off x="5506001" y="701339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E987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9" name="object 3149"/>
            <p:cNvSpPr/>
            <p:nvPr/>
          </p:nvSpPr>
          <p:spPr>
            <a:xfrm>
              <a:off x="5506001" y="7016902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E8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0" name="object 3150"/>
            <p:cNvSpPr/>
            <p:nvPr/>
          </p:nvSpPr>
          <p:spPr>
            <a:xfrm>
              <a:off x="5506001" y="7020270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3"/>
                  </a:moveTo>
                  <a:lnTo>
                    <a:pt x="745091" y="953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E78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1" name="object 3151"/>
            <p:cNvSpPr/>
            <p:nvPr/>
          </p:nvSpPr>
          <p:spPr>
            <a:xfrm>
              <a:off x="5506001" y="7022495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1"/>
                  </a:moveTo>
                  <a:lnTo>
                    <a:pt x="745091" y="0"/>
                  </a:lnTo>
                  <a:lnTo>
                    <a:pt x="0" y="1144"/>
                  </a:lnTo>
                  <a:lnTo>
                    <a:pt x="0" y="44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E77C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2" name="object 3152"/>
            <p:cNvSpPr/>
            <p:nvPr/>
          </p:nvSpPr>
          <p:spPr>
            <a:xfrm>
              <a:off x="5506001" y="702376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0"/>
                  </a:moveTo>
                  <a:lnTo>
                    <a:pt x="745091" y="0"/>
                  </a:lnTo>
                  <a:lnTo>
                    <a:pt x="0" y="3227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3" name="object 3153"/>
            <p:cNvSpPr/>
            <p:nvPr/>
          </p:nvSpPr>
          <p:spPr>
            <a:xfrm>
              <a:off x="5506001" y="7025041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4" name="object 3154"/>
            <p:cNvSpPr/>
            <p:nvPr/>
          </p:nvSpPr>
          <p:spPr>
            <a:xfrm>
              <a:off x="5506001" y="7026309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7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7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5" name="object 3155"/>
            <p:cNvSpPr/>
            <p:nvPr/>
          </p:nvSpPr>
          <p:spPr>
            <a:xfrm>
              <a:off x="5506001" y="702756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39"/>
                  </a:lnTo>
                  <a:lnTo>
                    <a:pt x="0" y="12781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6" name="object 3156"/>
            <p:cNvSpPr/>
            <p:nvPr/>
          </p:nvSpPr>
          <p:spPr>
            <a:xfrm>
              <a:off x="5506001" y="7028835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50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7" name="object 3157"/>
            <p:cNvSpPr/>
            <p:nvPr/>
          </p:nvSpPr>
          <p:spPr>
            <a:xfrm>
              <a:off x="5506001" y="7030346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8" name="object 3158"/>
            <p:cNvSpPr/>
            <p:nvPr/>
          </p:nvSpPr>
          <p:spPr>
            <a:xfrm>
              <a:off x="5506001" y="703185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4"/>
                  </a:moveTo>
                  <a:lnTo>
                    <a:pt x="745091" y="172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4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9" name="object 3159"/>
            <p:cNvSpPr/>
            <p:nvPr/>
          </p:nvSpPr>
          <p:spPr>
            <a:xfrm>
              <a:off x="5506001" y="7033359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0" name="object 3160"/>
            <p:cNvSpPr/>
            <p:nvPr/>
          </p:nvSpPr>
          <p:spPr>
            <a:xfrm>
              <a:off x="5506001" y="7034846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9"/>
                  </a:moveTo>
                  <a:lnTo>
                    <a:pt x="745091" y="142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1" name="object 3161"/>
            <p:cNvSpPr/>
            <p:nvPr/>
          </p:nvSpPr>
          <p:spPr>
            <a:xfrm>
              <a:off x="5506001" y="703633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2" name="object 3162"/>
            <p:cNvSpPr/>
            <p:nvPr/>
          </p:nvSpPr>
          <p:spPr>
            <a:xfrm>
              <a:off x="5506001" y="7037978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7"/>
                  </a:moveTo>
                  <a:lnTo>
                    <a:pt x="745091" y="1111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7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3" name="object 3163"/>
            <p:cNvSpPr/>
            <p:nvPr/>
          </p:nvSpPr>
          <p:spPr>
            <a:xfrm>
              <a:off x="5506001" y="7040025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4" name="object 3164"/>
            <p:cNvSpPr/>
            <p:nvPr/>
          </p:nvSpPr>
          <p:spPr>
            <a:xfrm>
              <a:off x="5506001" y="7042075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20"/>
                  </a:moveTo>
                  <a:lnTo>
                    <a:pt x="745091" y="702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20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5" name="object 3165"/>
            <p:cNvSpPr/>
            <p:nvPr/>
          </p:nvSpPr>
          <p:spPr>
            <a:xfrm>
              <a:off x="5506001" y="7044107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6" name="object 3166"/>
            <p:cNvSpPr/>
            <p:nvPr/>
          </p:nvSpPr>
          <p:spPr>
            <a:xfrm>
              <a:off x="5506001" y="7046240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7"/>
                  </a:lnTo>
                  <a:lnTo>
                    <a:pt x="0" y="47543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7" name="object 3167"/>
            <p:cNvSpPr/>
            <p:nvPr/>
          </p:nvSpPr>
          <p:spPr>
            <a:xfrm>
              <a:off x="5506001" y="7049095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4"/>
                  </a:lnTo>
                  <a:lnTo>
                    <a:pt x="0" y="52143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8" name="object 3168"/>
            <p:cNvSpPr/>
            <p:nvPr/>
          </p:nvSpPr>
          <p:spPr>
            <a:xfrm>
              <a:off x="5506001" y="7051921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322"/>
                  </a:lnTo>
                  <a:lnTo>
                    <a:pt x="0" y="57213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9" name="object 3169"/>
            <p:cNvSpPr/>
            <p:nvPr/>
          </p:nvSpPr>
          <p:spPr>
            <a:xfrm>
              <a:off x="5506001" y="7054921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215"/>
                  </a:lnTo>
                  <a:lnTo>
                    <a:pt x="0" y="63756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0" name="object 3170"/>
            <p:cNvSpPr/>
            <p:nvPr/>
          </p:nvSpPr>
          <p:spPr>
            <a:xfrm>
              <a:off x="5506001" y="705854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8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1" name="object 3171"/>
            <p:cNvSpPr/>
            <p:nvPr/>
          </p:nvSpPr>
          <p:spPr>
            <a:xfrm>
              <a:off x="5506001" y="7062101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41"/>
                  </a:moveTo>
                  <a:lnTo>
                    <a:pt x="745091" y="0"/>
                  </a:lnTo>
                  <a:lnTo>
                    <a:pt x="0" y="65981"/>
                  </a:lnTo>
                  <a:lnTo>
                    <a:pt x="0" y="76653"/>
                  </a:lnTo>
                  <a:lnTo>
                    <a:pt x="745091" y="4041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2" name="object 3172"/>
            <p:cNvSpPr/>
            <p:nvPr/>
          </p:nvSpPr>
          <p:spPr>
            <a:xfrm>
              <a:off x="5506001" y="7066154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89"/>
                  </a:moveTo>
                  <a:lnTo>
                    <a:pt x="745091" y="0"/>
                  </a:lnTo>
                  <a:lnTo>
                    <a:pt x="0" y="72599"/>
                  </a:lnTo>
                  <a:lnTo>
                    <a:pt x="0" y="8313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3" name="object 3173"/>
            <p:cNvSpPr/>
            <p:nvPr/>
          </p:nvSpPr>
          <p:spPr>
            <a:xfrm>
              <a:off x="5506001" y="7070144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8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21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4" name="object 3174"/>
            <p:cNvSpPr/>
            <p:nvPr/>
          </p:nvSpPr>
          <p:spPr>
            <a:xfrm>
              <a:off x="5506001" y="7074303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66"/>
                  </a:lnTo>
                  <a:lnTo>
                    <a:pt x="0" y="96867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5" name="object 3175"/>
            <p:cNvSpPr/>
            <p:nvPr/>
          </p:nvSpPr>
          <p:spPr>
            <a:xfrm>
              <a:off x="5506001" y="7078444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6" name="object 3176"/>
            <p:cNvSpPr/>
            <p:nvPr/>
          </p:nvSpPr>
          <p:spPr>
            <a:xfrm>
              <a:off x="5506001" y="7082607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537"/>
                  </a:lnTo>
                  <a:lnTo>
                    <a:pt x="0" y="110655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7" name="object 3177"/>
            <p:cNvSpPr/>
            <p:nvPr/>
          </p:nvSpPr>
          <p:spPr>
            <a:xfrm>
              <a:off x="5506001" y="7086819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436"/>
                  </a:lnTo>
                  <a:lnTo>
                    <a:pt x="0" y="117464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8" name="object 3178"/>
            <p:cNvSpPr/>
            <p:nvPr/>
          </p:nvSpPr>
          <p:spPr>
            <a:xfrm>
              <a:off x="5506001" y="7090989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97"/>
                  </a:lnTo>
                  <a:lnTo>
                    <a:pt x="0" y="124720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9" name="object 3179"/>
            <p:cNvSpPr/>
            <p:nvPr/>
          </p:nvSpPr>
          <p:spPr>
            <a:xfrm>
              <a:off x="5506001" y="7095321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5">
                  <a:moveTo>
                    <a:pt x="745091" y="4447"/>
                  </a:moveTo>
                  <a:lnTo>
                    <a:pt x="745091" y="0"/>
                  </a:lnTo>
                  <a:lnTo>
                    <a:pt x="0" y="120387"/>
                  </a:lnTo>
                  <a:lnTo>
                    <a:pt x="0" y="132101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0" name="object 3180"/>
            <p:cNvSpPr/>
            <p:nvPr/>
          </p:nvSpPr>
          <p:spPr>
            <a:xfrm>
              <a:off x="5506001" y="7099773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598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87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1" name="object 3181"/>
            <p:cNvSpPr/>
            <p:nvPr/>
          </p:nvSpPr>
          <p:spPr>
            <a:xfrm>
              <a:off x="5506001" y="7104367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2" name="object 3182"/>
            <p:cNvSpPr/>
            <p:nvPr/>
          </p:nvSpPr>
          <p:spPr>
            <a:xfrm>
              <a:off x="5506001" y="7109302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3" name="object 3183"/>
            <p:cNvSpPr/>
            <p:nvPr/>
          </p:nvSpPr>
          <p:spPr>
            <a:xfrm>
              <a:off x="5506001" y="7114918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6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75"/>
                  </a:lnTo>
                  <a:lnTo>
                    <a:pt x="745091" y="14716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4" name="object 3184"/>
            <p:cNvSpPr/>
            <p:nvPr/>
          </p:nvSpPr>
          <p:spPr>
            <a:xfrm>
              <a:off x="5208114" y="6738846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5" name="object 3185"/>
            <p:cNvSpPr/>
            <p:nvPr/>
          </p:nvSpPr>
          <p:spPr>
            <a:xfrm>
              <a:off x="5132023" y="6734944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86" name="object 3186"/>
          <p:cNvGrpSpPr/>
          <p:nvPr/>
        </p:nvGrpSpPr>
        <p:grpSpPr>
          <a:xfrm>
            <a:off x="1651000" y="7840342"/>
            <a:ext cx="4600575" cy="572135"/>
            <a:chOff x="1651000" y="7840342"/>
            <a:chExt cx="4600575" cy="572135"/>
          </a:xfrm>
        </p:grpSpPr>
        <p:sp>
          <p:nvSpPr>
            <p:cNvPr id="3187" name="object 3187"/>
            <p:cNvSpPr/>
            <p:nvPr/>
          </p:nvSpPr>
          <p:spPr>
            <a:xfrm>
              <a:off x="1651000" y="835350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4"/>
                  </a:moveTo>
                  <a:lnTo>
                    <a:pt x="104664" y="3594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8" name="object 3188"/>
            <p:cNvSpPr/>
            <p:nvPr/>
          </p:nvSpPr>
          <p:spPr>
            <a:xfrm>
              <a:off x="1651000" y="834331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9" name="object 3189"/>
            <p:cNvSpPr/>
            <p:nvPr/>
          </p:nvSpPr>
          <p:spPr>
            <a:xfrm>
              <a:off x="1651000" y="833172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0" name="object 3190"/>
            <p:cNvSpPr/>
            <p:nvPr/>
          </p:nvSpPr>
          <p:spPr>
            <a:xfrm>
              <a:off x="1651000" y="831897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1" name="object 3191"/>
            <p:cNvSpPr/>
            <p:nvPr/>
          </p:nvSpPr>
          <p:spPr>
            <a:xfrm>
              <a:off x="1651000" y="830652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2" name="object 3192"/>
            <p:cNvSpPr/>
            <p:nvPr/>
          </p:nvSpPr>
          <p:spPr>
            <a:xfrm>
              <a:off x="1651000" y="829495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3" name="object 3193"/>
            <p:cNvSpPr/>
            <p:nvPr/>
          </p:nvSpPr>
          <p:spPr>
            <a:xfrm>
              <a:off x="1651000" y="828472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4" name="object 3194"/>
            <p:cNvSpPr/>
            <p:nvPr/>
          </p:nvSpPr>
          <p:spPr>
            <a:xfrm>
              <a:off x="1651000" y="827595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5" name="object 3195"/>
            <p:cNvSpPr/>
            <p:nvPr/>
          </p:nvSpPr>
          <p:spPr>
            <a:xfrm>
              <a:off x="1651000" y="826792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6" name="object 3196"/>
            <p:cNvSpPr/>
            <p:nvPr/>
          </p:nvSpPr>
          <p:spPr>
            <a:xfrm>
              <a:off x="1651000" y="826015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7" name="object 3197"/>
            <p:cNvSpPr/>
            <p:nvPr/>
          </p:nvSpPr>
          <p:spPr>
            <a:xfrm>
              <a:off x="1651000" y="825327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8" name="object 3198"/>
            <p:cNvSpPr/>
            <p:nvPr/>
          </p:nvSpPr>
          <p:spPr>
            <a:xfrm>
              <a:off x="1651000" y="824630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9" name="object 3199"/>
            <p:cNvSpPr/>
            <p:nvPr/>
          </p:nvSpPr>
          <p:spPr>
            <a:xfrm>
              <a:off x="1651000" y="8238983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0" name="object 3200"/>
            <p:cNvSpPr/>
            <p:nvPr/>
          </p:nvSpPr>
          <p:spPr>
            <a:xfrm>
              <a:off x="1651000" y="823123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1" name="object 3201"/>
            <p:cNvSpPr/>
            <p:nvPr/>
          </p:nvSpPr>
          <p:spPr>
            <a:xfrm>
              <a:off x="1651000" y="822336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2" name="object 3202"/>
            <p:cNvSpPr/>
            <p:nvPr/>
          </p:nvSpPr>
          <p:spPr>
            <a:xfrm>
              <a:off x="1651000" y="8209875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3" name="object 3203"/>
            <p:cNvSpPr/>
            <p:nvPr/>
          </p:nvSpPr>
          <p:spPr>
            <a:xfrm>
              <a:off x="1651000" y="8179406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4" name="object 3204"/>
            <p:cNvSpPr/>
            <p:nvPr/>
          </p:nvSpPr>
          <p:spPr>
            <a:xfrm>
              <a:off x="1651000" y="817017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5" name="object 3205"/>
            <p:cNvSpPr/>
            <p:nvPr/>
          </p:nvSpPr>
          <p:spPr>
            <a:xfrm>
              <a:off x="1651000" y="816188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6" name="object 3206"/>
            <p:cNvSpPr/>
            <p:nvPr/>
          </p:nvSpPr>
          <p:spPr>
            <a:xfrm>
              <a:off x="1651000" y="815408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7" name="object 3207"/>
            <p:cNvSpPr/>
            <p:nvPr/>
          </p:nvSpPr>
          <p:spPr>
            <a:xfrm>
              <a:off x="1651000" y="81482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8" name="object 3208"/>
            <p:cNvSpPr/>
            <p:nvPr/>
          </p:nvSpPr>
          <p:spPr>
            <a:xfrm>
              <a:off x="1651000" y="81424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9" name="object 3209"/>
            <p:cNvSpPr/>
            <p:nvPr/>
          </p:nvSpPr>
          <p:spPr>
            <a:xfrm>
              <a:off x="1651000" y="813656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0" name="object 3210"/>
            <p:cNvSpPr/>
            <p:nvPr/>
          </p:nvSpPr>
          <p:spPr>
            <a:xfrm>
              <a:off x="1651005" y="81306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1" name="object 3211"/>
            <p:cNvSpPr/>
            <p:nvPr/>
          </p:nvSpPr>
          <p:spPr>
            <a:xfrm>
              <a:off x="1651000" y="81248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2" name="object 3212"/>
            <p:cNvSpPr/>
            <p:nvPr/>
          </p:nvSpPr>
          <p:spPr>
            <a:xfrm>
              <a:off x="1651000" y="811908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3" name="object 3213"/>
            <p:cNvSpPr/>
            <p:nvPr/>
          </p:nvSpPr>
          <p:spPr>
            <a:xfrm>
              <a:off x="1651000" y="81133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4" name="object 3214"/>
            <p:cNvSpPr/>
            <p:nvPr/>
          </p:nvSpPr>
          <p:spPr>
            <a:xfrm>
              <a:off x="1651000" y="81073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5" name="object 3215"/>
            <p:cNvSpPr/>
            <p:nvPr/>
          </p:nvSpPr>
          <p:spPr>
            <a:xfrm>
              <a:off x="1651000" y="810056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6" name="object 3216"/>
            <p:cNvSpPr/>
            <p:nvPr/>
          </p:nvSpPr>
          <p:spPr>
            <a:xfrm>
              <a:off x="1651000" y="809379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7" name="object 3217"/>
            <p:cNvSpPr/>
            <p:nvPr/>
          </p:nvSpPr>
          <p:spPr>
            <a:xfrm>
              <a:off x="1651000" y="808706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8" name="object 3218"/>
            <p:cNvSpPr/>
            <p:nvPr/>
          </p:nvSpPr>
          <p:spPr>
            <a:xfrm>
              <a:off x="1651000" y="807877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9" name="object 3219"/>
            <p:cNvSpPr/>
            <p:nvPr/>
          </p:nvSpPr>
          <p:spPr>
            <a:xfrm>
              <a:off x="1651000" y="807021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0" name="object 3220"/>
            <p:cNvSpPr/>
            <p:nvPr/>
          </p:nvSpPr>
          <p:spPr>
            <a:xfrm>
              <a:off x="1651000" y="806126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1" name="object 3221"/>
            <p:cNvSpPr/>
            <p:nvPr/>
          </p:nvSpPr>
          <p:spPr>
            <a:xfrm>
              <a:off x="1651000" y="805074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2" name="object 3222"/>
            <p:cNvSpPr/>
            <p:nvPr/>
          </p:nvSpPr>
          <p:spPr>
            <a:xfrm>
              <a:off x="1651000" y="80401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3" name="object 3223"/>
            <p:cNvSpPr/>
            <p:nvPr/>
          </p:nvSpPr>
          <p:spPr>
            <a:xfrm>
              <a:off x="1651000" y="802841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4" name="object 3224"/>
            <p:cNvSpPr/>
            <p:nvPr/>
          </p:nvSpPr>
          <p:spPr>
            <a:xfrm>
              <a:off x="1651000" y="801660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5" name="object 3225"/>
            <p:cNvSpPr/>
            <p:nvPr/>
          </p:nvSpPr>
          <p:spPr>
            <a:xfrm>
              <a:off x="1651000" y="800452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6" name="object 3226"/>
            <p:cNvSpPr/>
            <p:nvPr/>
          </p:nvSpPr>
          <p:spPr>
            <a:xfrm>
              <a:off x="1651000" y="79923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7" name="object 3227"/>
            <p:cNvSpPr/>
            <p:nvPr/>
          </p:nvSpPr>
          <p:spPr>
            <a:xfrm>
              <a:off x="1651000" y="798016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8" name="object 3228"/>
            <p:cNvSpPr/>
            <p:nvPr/>
          </p:nvSpPr>
          <p:spPr>
            <a:xfrm>
              <a:off x="1651000" y="796774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9" name="object 3229"/>
            <p:cNvSpPr/>
            <p:nvPr/>
          </p:nvSpPr>
          <p:spPr>
            <a:xfrm>
              <a:off x="1651000" y="795508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0" name="object 3230"/>
            <p:cNvSpPr/>
            <p:nvPr/>
          </p:nvSpPr>
          <p:spPr>
            <a:xfrm>
              <a:off x="1651000" y="794219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1" name="object 3231"/>
            <p:cNvSpPr/>
            <p:nvPr/>
          </p:nvSpPr>
          <p:spPr>
            <a:xfrm>
              <a:off x="1651000" y="792878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2" name="object 3232"/>
            <p:cNvSpPr/>
            <p:nvPr/>
          </p:nvSpPr>
          <p:spPr>
            <a:xfrm>
              <a:off x="1651000" y="791423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3" name="object 3233"/>
            <p:cNvSpPr/>
            <p:nvPr/>
          </p:nvSpPr>
          <p:spPr>
            <a:xfrm>
              <a:off x="1651000" y="7897047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4" name="object 3234"/>
            <p:cNvSpPr/>
            <p:nvPr/>
          </p:nvSpPr>
          <p:spPr>
            <a:xfrm>
              <a:off x="1651000" y="7842832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5" name="object 3235"/>
            <p:cNvSpPr/>
            <p:nvPr/>
          </p:nvSpPr>
          <p:spPr>
            <a:xfrm>
              <a:off x="1801889" y="8353501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4"/>
                  </a:moveTo>
                  <a:lnTo>
                    <a:pt x="292801" y="359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6" name="object 3236"/>
            <p:cNvSpPr/>
            <p:nvPr/>
          </p:nvSpPr>
          <p:spPr>
            <a:xfrm>
              <a:off x="1801889" y="834331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7" name="object 3237"/>
            <p:cNvSpPr/>
            <p:nvPr/>
          </p:nvSpPr>
          <p:spPr>
            <a:xfrm>
              <a:off x="1801889" y="833172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8" name="object 3238"/>
            <p:cNvSpPr/>
            <p:nvPr/>
          </p:nvSpPr>
          <p:spPr>
            <a:xfrm>
              <a:off x="1801889" y="831897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9" name="object 3239"/>
            <p:cNvSpPr/>
            <p:nvPr/>
          </p:nvSpPr>
          <p:spPr>
            <a:xfrm>
              <a:off x="1801889" y="830652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0" name="object 3240"/>
            <p:cNvSpPr/>
            <p:nvPr/>
          </p:nvSpPr>
          <p:spPr>
            <a:xfrm>
              <a:off x="1801889" y="829495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1" name="object 3241"/>
            <p:cNvSpPr/>
            <p:nvPr/>
          </p:nvSpPr>
          <p:spPr>
            <a:xfrm>
              <a:off x="1801889" y="828472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2" name="object 3242"/>
            <p:cNvSpPr/>
            <p:nvPr/>
          </p:nvSpPr>
          <p:spPr>
            <a:xfrm>
              <a:off x="1801889" y="827595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3" name="object 3243"/>
            <p:cNvSpPr/>
            <p:nvPr/>
          </p:nvSpPr>
          <p:spPr>
            <a:xfrm>
              <a:off x="1801889" y="826792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4" name="object 3244"/>
            <p:cNvSpPr/>
            <p:nvPr/>
          </p:nvSpPr>
          <p:spPr>
            <a:xfrm>
              <a:off x="1801889" y="826015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5" name="object 3245"/>
            <p:cNvSpPr/>
            <p:nvPr/>
          </p:nvSpPr>
          <p:spPr>
            <a:xfrm>
              <a:off x="1801889" y="825327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6" name="object 3246"/>
            <p:cNvSpPr/>
            <p:nvPr/>
          </p:nvSpPr>
          <p:spPr>
            <a:xfrm>
              <a:off x="1801889" y="824630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7" name="object 3247"/>
            <p:cNvSpPr/>
            <p:nvPr/>
          </p:nvSpPr>
          <p:spPr>
            <a:xfrm>
              <a:off x="1801889" y="8238983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8" name="object 3248"/>
            <p:cNvSpPr/>
            <p:nvPr/>
          </p:nvSpPr>
          <p:spPr>
            <a:xfrm>
              <a:off x="1801889" y="823123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9" name="object 3249"/>
            <p:cNvSpPr/>
            <p:nvPr/>
          </p:nvSpPr>
          <p:spPr>
            <a:xfrm>
              <a:off x="1801889" y="822336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0" name="object 3250"/>
            <p:cNvSpPr/>
            <p:nvPr/>
          </p:nvSpPr>
          <p:spPr>
            <a:xfrm>
              <a:off x="1801889" y="8209875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1" name="object 3251"/>
            <p:cNvSpPr/>
            <p:nvPr/>
          </p:nvSpPr>
          <p:spPr>
            <a:xfrm>
              <a:off x="1801889" y="8179406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2" name="object 3252"/>
            <p:cNvSpPr/>
            <p:nvPr/>
          </p:nvSpPr>
          <p:spPr>
            <a:xfrm>
              <a:off x="1801889" y="817017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3" name="object 3253"/>
            <p:cNvSpPr/>
            <p:nvPr/>
          </p:nvSpPr>
          <p:spPr>
            <a:xfrm>
              <a:off x="1801889" y="816188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4" name="object 3254"/>
            <p:cNvSpPr/>
            <p:nvPr/>
          </p:nvSpPr>
          <p:spPr>
            <a:xfrm>
              <a:off x="1801889" y="815408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5" name="object 3255"/>
            <p:cNvSpPr/>
            <p:nvPr/>
          </p:nvSpPr>
          <p:spPr>
            <a:xfrm>
              <a:off x="1801889" y="814826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6" name="object 3256"/>
            <p:cNvSpPr/>
            <p:nvPr/>
          </p:nvSpPr>
          <p:spPr>
            <a:xfrm>
              <a:off x="1801889" y="814243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7" name="object 3257"/>
            <p:cNvSpPr/>
            <p:nvPr/>
          </p:nvSpPr>
          <p:spPr>
            <a:xfrm>
              <a:off x="1801889" y="813656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8" name="object 3258"/>
            <p:cNvSpPr/>
            <p:nvPr/>
          </p:nvSpPr>
          <p:spPr>
            <a:xfrm>
              <a:off x="1801888" y="81306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9" name="object 3259"/>
            <p:cNvSpPr/>
            <p:nvPr/>
          </p:nvSpPr>
          <p:spPr>
            <a:xfrm>
              <a:off x="1801889" y="812487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0" name="object 3260"/>
            <p:cNvSpPr/>
            <p:nvPr/>
          </p:nvSpPr>
          <p:spPr>
            <a:xfrm>
              <a:off x="1801889" y="811908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1" name="object 3261"/>
            <p:cNvSpPr/>
            <p:nvPr/>
          </p:nvSpPr>
          <p:spPr>
            <a:xfrm>
              <a:off x="1801889" y="811332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2" name="object 3262"/>
            <p:cNvSpPr/>
            <p:nvPr/>
          </p:nvSpPr>
          <p:spPr>
            <a:xfrm>
              <a:off x="1801889" y="81073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3" name="object 3263"/>
            <p:cNvSpPr/>
            <p:nvPr/>
          </p:nvSpPr>
          <p:spPr>
            <a:xfrm>
              <a:off x="1801889" y="810056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4" name="object 3264"/>
            <p:cNvSpPr/>
            <p:nvPr/>
          </p:nvSpPr>
          <p:spPr>
            <a:xfrm>
              <a:off x="1801889" y="809379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5" name="object 3265"/>
            <p:cNvSpPr/>
            <p:nvPr/>
          </p:nvSpPr>
          <p:spPr>
            <a:xfrm>
              <a:off x="1801889" y="808706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6" name="object 3266"/>
            <p:cNvSpPr/>
            <p:nvPr/>
          </p:nvSpPr>
          <p:spPr>
            <a:xfrm>
              <a:off x="1801889" y="807877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7" name="object 3267"/>
            <p:cNvSpPr/>
            <p:nvPr/>
          </p:nvSpPr>
          <p:spPr>
            <a:xfrm>
              <a:off x="1801889" y="807021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8" name="object 3268"/>
            <p:cNvSpPr/>
            <p:nvPr/>
          </p:nvSpPr>
          <p:spPr>
            <a:xfrm>
              <a:off x="1801889" y="806126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9" name="object 3269"/>
            <p:cNvSpPr/>
            <p:nvPr/>
          </p:nvSpPr>
          <p:spPr>
            <a:xfrm>
              <a:off x="1801889" y="805074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0" name="object 3270"/>
            <p:cNvSpPr/>
            <p:nvPr/>
          </p:nvSpPr>
          <p:spPr>
            <a:xfrm>
              <a:off x="1801889" y="80401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1" name="object 3271"/>
            <p:cNvSpPr/>
            <p:nvPr/>
          </p:nvSpPr>
          <p:spPr>
            <a:xfrm>
              <a:off x="1801889" y="802841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2" name="object 3272"/>
            <p:cNvSpPr/>
            <p:nvPr/>
          </p:nvSpPr>
          <p:spPr>
            <a:xfrm>
              <a:off x="1801889" y="801660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3" name="object 3273"/>
            <p:cNvSpPr/>
            <p:nvPr/>
          </p:nvSpPr>
          <p:spPr>
            <a:xfrm>
              <a:off x="1801889" y="800452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4" name="object 3274"/>
            <p:cNvSpPr/>
            <p:nvPr/>
          </p:nvSpPr>
          <p:spPr>
            <a:xfrm>
              <a:off x="1801889" y="799231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5" name="object 3275"/>
            <p:cNvSpPr/>
            <p:nvPr/>
          </p:nvSpPr>
          <p:spPr>
            <a:xfrm>
              <a:off x="1801889" y="798016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6" name="object 3276"/>
            <p:cNvSpPr/>
            <p:nvPr/>
          </p:nvSpPr>
          <p:spPr>
            <a:xfrm>
              <a:off x="1801889" y="796774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7" name="object 3277"/>
            <p:cNvSpPr/>
            <p:nvPr/>
          </p:nvSpPr>
          <p:spPr>
            <a:xfrm>
              <a:off x="1801889" y="795508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8" name="object 3278"/>
            <p:cNvSpPr/>
            <p:nvPr/>
          </p:nvSpPr>
          <p:spPr>
            <a:xfrm>
              <a:off x="1801889" y="794219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9" name="object 3279"/>
            <p:cNvSpPr/>
            <p:nvPr/>
          </p:nvSpPr>
          <p:spPr>
            <a:xfrm>
              <a:off x="1801889" y="792878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0" name="object 3280"/>
            <p:cNvSpPr/>
            <p:nvPr/>
          </p:nvSpPr>
          <p:spPr>
            <a:xfrm>
              <a:off x="1801889" y="7914238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1" name="object 3281"/>
            <p:cNvSpPr/>
            <p:nvPr/>
          </p:nvSpPr>
          <p:spPr>
            <a:xfrm>
              <a:off x="1801889" y="7897047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2" name="object 3282"/>
            <p:cNvSpPr/>
            <p:nvPr/>
          </p:nvSpPr>
          <p:spPr>
            <a:xfrm>
              <a:off x="1801889" y="7842832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3" name="object 3283"/>
            <p:cNvSpPr/>
            <p:nvPr/>
          </p:nvSpPr>
          <p:spPr>
            <a:xfrm>
              <a:off x="1775524" y="8375096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8"/>
                  </a:moveTo>
                  <a:lnTo>
                    <a:pt x="26361" y="35849"/>
                  </a:lnTo>
                  <a:lnTo>
                    <a:pt x="0" y="0"/>
                  </a:lnTo>
                  <a:lnTo>
                    <a:pt x="0" y="347"/>
                  </a:lnTo>
                  <a:lnTo>
                    <a:pt x="26361" y="36248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4" name="object 3284"/>
            <p:cNvSpPr/>
            <p:nvPr/>
          </p:nvSpPr>
          <p:spPr>
            <a:xfrm>
              <a:off x="1775524" y="837349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2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5" name="object 3285"/>
            <p:cNvSpPr/>
            <p:nvPr/>
          </p:nvSpPr>
          <p:spPr>
            <a:xfrm>
              <a:off x="1775524" y="837067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42"/>
                  </a:moveTo>
                  <a:lnTo>
                    <a:pt x="26361" y="35214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6" name="object 3286"/>
            <p:cNvSpPr/>
            <p:nvPr/>
          </p:nvSpPr>
          <p:spPr>
            <a:xfrm>
              <a:off x="1775524" y="8366634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1"/>
                  </a:moveTo>
                  <a:lnTo>
                    <a:pt x="26361" y="34617"/>
                  </a:lnTo>
                  <a:lnTo>
                    <a:pt x="0" y="0"/>
                  </a:lnTo>
                  <a:lnTo>
                    <a:pt x="0" y="4039"/>
                  </a:lnTo>
                  <a:lnTo>
                    <a:pt x="26361" y="39241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7" name="object 3287"/>
            <p:cNvSpPr/>
            <p:nvPr/>
          </p:nvSpPr>
          <p:spPr>
            <a:xfrm>
              <a:off x="1775524" y="8361319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8" name="object 3288"/>
            <p:cNvSpPr/>
            <p:nvPr/>
          </p:nvSpPr>
          <p:spPr>
            <a:xfrm>
              <a:off x="1775524" y="835459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8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2"/>
                  </a:lnTo>
                  <a:lnTo>
                    <a:pt x="26361" y="4057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9" name="object 3289"/>
            <p:cNvSpPr/>
            <p:nvPr/>
          </p:nvSpPr>
          <p:spPr>
            <a:xfrm>
              <a:off x="1775524" y="834623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71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0" name="object 3290"/>
            <p:cNvSpPr/>
            <p:nvPr/>
          </p:nvSpPr>
          <p:spPr>
            <a:xfrm>
              <a:off x="1775524" y="8335824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77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5"/>
                  </a:lnTo>
                  <a:lnTo>
                    <a:pt x="26361" y="4207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1" name="object 3291"/>
            <p:cNvSpPr/>
            <p:nvPr/>
          </p:nvSpPr>
          <p:spPr>
            <a:xfrm>
              <a:off x="1775524" y="8322655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3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2" name="object 3292"/>
            <p:cNvSpPr/>
            <p:nvPr/>
          </p:nvSpPr>
          <p:spPr>
            <a:xfrm>
              <a:off x="1775524" y="830542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3" name="object 3293"/>
            <p:cNvSpPr/>
            <p:nvPr/>
          </p:nvSpPr>
          <p:spPr>
            <a:xfrm>
              <a:off x="1775524" y="8279144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51"/>
                  </a:moveTo>
                  <a:lnTo>
                    <a:pt x="26361" y="21964"/>
                  </a:lnTo>
                  <a:lnTo>
                    <a:pt x="0" y="0"/>
                  </a:lnTo>
                  <a:lnTo>
                    <a:pt x="0" y="26275"/>
                  </a:lnTo>
                  <a:lnTo>
                    <a:pt x="26361" y="5205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4" name="object 3294"/>
            <p:cNvSpPr/>
            <p:nvPr/>
          </p:nvSpPr>
          <p:spPr>
            <a:xfrm>
              <a:off x="1775524" y="8167745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58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4"/>
                  </a:lnTo>
                  <a:lnTo>
                    <a:pt x="26361" y="13335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5" name="object 3295"/>
            <p:cNvSpPr/>
            <p:nvPr/>
          </p:nvSpPr>
          <p:spPr>
            <a:xfrm>
              <a:off x="1775524" y="8132498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7"/>
                  </a:moveTo>
                  <a:lnTo>
                    <a:pt x="26361" y="787"/>
                  </a:lnTo>
                  <a:lnTo>
                    <a:pt x="0" y="0"/>
                  </a:lnTo>
                  <a:lnTo>
                    <a:pt x="0" y="35245"/>
                  </a:lnTo>
                  <a:lnTo>
                    <a:pt x="26361" y="4112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6" name="object 3296"/>
            <p:cNvSpPr/>
            <p:nvPr/>
          </p:nvSpPr>
          <p:spPr>
            <a:xfrm>
              <a:off x="1775524" y="810309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1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7" name="object 3297"/>
            <p:cNvSpPr/>
            <p:nvPr/>
          </p:nvSpPr>
          <p:spPr>
            <a:xfrm>
              <a:off x="1775524" y="8077569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8" name="object 3298"/>
            <p:cNvSpPr/>
            <p:nvPr/>
          </p:nvSpPr>
          <p:spPr>
            <a:xfrm>
              <a:off x="1775524" y="8054795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9" name="object 3299"/>
            <p:cNvSpPr/>
            <p:nvPr/>
          </p:nvSpPr>
          <p:spPr>
            <a:xfrm>
              <a:off x="1775524" y="8033915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08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0" name="object 3300"/>
            <p:cNvSpPr/>
            <p:nvPr/>
          </p:nvSpPr>
          <p:spPr>
            <a:xfrm>
              <a:off x="1775524" y="8014431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1" name="object 3301"/>
            <p:cNvSpPr/>
            <p:nvPr/>
          </p:nvSpPr>
          <p:spPr>
            <a:xfrm>
              <a:off x="1775524" y="7995989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2" name="object 3302"/>
            <p:cNvSpPr/>
            <p:nvPr/>
          </p:nvSpPr>
          <p:spPr>
            <a:xfrm>
              <a:off x="1775524" y="7978411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84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37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3" name="object 3303"/>
            <p:cNvSpPr/>
            <p:nvPr/>
          </p:nvSpPr>
          <p:spPr>
            <a:xfrm>
              <a:off x="1775524" y="7961532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49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4" name="object 3304"/>
            <p:cNvSpPr/>
            <p:nvPr/>
          </p:nvSpPr>
          <p:spPr>
            <a:xfrm>
              <a:off x="1775524" y="7945265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3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5" name="object 3305"/>
            <p:cNvSpPr/>
            <p:nvPr/>
          </p:nvSpPr>
          <p:spPr>
            <a:xfrm>
              <a:off x="1775524" y="7929529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28"/>
                  </a:moveTo>
                  <a:lnTo>
                    <a:pt x="26361" y="0"/>
                  </a:lnTo>
                  <a:lnTo>
                    <a:pt x="0" y="24949"/>
                  </a:lnTo>
                  <a:lnTo>
                    <a:pt x="0" y="38697"/>
                  </a:lnTo>
                  <a:lnTo>
                    <a:pt x="26361" y="15728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6" name="object 3306"/>
            <p:cNvSpPr/>
            <p:nvPr/>
          </p:nvSpPr>
          <p:spPr>
            <a:xfrm>
              <a:off x="1775524" y="7914294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4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4"/>
                  </a:lnTo>
                  <a:lnTo>
                    <a:pt x="26361" y="15234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7" name="object 3307"/>
            <p:cNvSpPr/>
            <p:nvPr/>
          </p:nvSpPr>
          <p:spPr>
            <a:xfrm>
              <a:off x="1775524" y="7899519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6"/>
                  </a:moveTo>
                  <a:lnTo>
                    <a:pt x="26361" y="0"/>
                  </a:lnTo>
                  <a:lnTo>
                    <a:pt x="0" y="28735"/>
                  </a:lnTo>
                  <a:lnTo>
                    <a:pt x="0" y="41645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8" name="object 3308"/>
            <p:cNvSpPr/>
            <p:nvPr/>
          </p:nvSpPr>
          <p:spPr>
            <a:xfrm>
              <a:off x="1775524" y="788524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9" name="object 3309"/>
            <p:cNvSpPr/>
            <p:nvPr/>
          </p:nvSpPr>
          <p:spPr>
            <a:xfrm>
              <a:off x="1775524" y="7871584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0" name="object 3310"/>
            <p:cNvSpPr/>
            <p:nvPr/>
          </p:nvSpPr>
          <p:spPr>
            <a:xfrm>
              <a:off x="1775524" y="7858918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6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6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1" name="object 3311"/>
            <p:cNvSpPr/>
            <p:nvPr/>
          </p:nvSpPr>
          <p:spPr>
            <a:xfrm>
              <a:off x="1775524" y="784761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0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2" name="object 3312"/>
            <p:cNvSpPr/>
            <p:nvPr/>
          </p:nvSpPr>
          <p:spPr>
            <a:xfrm>
              <a:off x="1755660" y="784279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53"/>
                  </a:moveTo>
                  <a:lnTo>
                    <a:pt x="0" y="50"/>
                  </a:lnTo>
                  <a:lnTo>
                    <a:pt x="0" y="568553"/>
                  </a:lnTo>
                  <a:lnTo>
                    <a:pt x="19850" y="532663"/>
                  </a:lnTo>
                  <a:lnTo>
                    <a:pt x="19850" y="35953"/>
                  </a:lnTo>
                  <a:close/>
                </a:path>
                <a:path w="339089" h="568959">
                  <a:moveTo>
                    <a:pt x="46215" y="50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15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3" name="object 3313"/>
            <p:cNvSpPr/>
            <p:nvPr/>
          </p:nvSpPr>
          <p:spPr>
            <a:xfrm>
              <a:off x="1651000" y="7842794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4" name="object 3314"/>
            <p:cNvSpPr/>
            <p:nvPr/>
          </p:nvSpPr>
          <p:spPr>
            <a:xfrm>
              <a:off x="1651000" y="7843010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5" name="object 3315"/>
            <p:cNvSpPr/>
            <p:nvPr/>
          </p:nvSpPr>
          <p:spPr>
            <a:xfrm>
              <a:off x="1651000" y="7844140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6" name="object 3316"/>
            <p:cNvSpPr/>
            <p:nvPr/>
          </p:nvSpPr>
          <p:spPr>
            <a:xfrm>
              <a:off x="1651000" y="7846085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7" name="object 3317"/>
            <p:cNvSpPr/>
            <p:nvPr/>
          </p:nvSpPr>
          <p:spPr>
            <a:xfrm>
              <a:off x="1651000" y="784865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8" name="object 3318"/>
            <p:cNvSpPr/>
            <p:nvPr/>
          </p:nvSpPr>
          <p:spPr>
            <a:xfrm>
              <a:off x="1651000" y="7851840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9" name="object 3319"/>
            <p:cNvSpPr/>
            <p:nvPr/>
          </p:nvSpPr>
          <p:spPr>
            <a:xfrm>
              <a:off x="1651000" y="785561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0" name="object 3320"/>
            <p:cNvSpPr/>
            <p:nvPr/>
          </p:nvSpPr>
          <p:spPr>
            <a:xfrm>
              <a:off x="1651000" y="7859934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1" name="object 3321"/>
            <p:cNvSpPr/>
            <p:nvPr/>
          </p:nvSpPr>
          <p:spPr>
            <a:xfrm>
              <a:off x="1651000" y="7864864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2" name="object 3322"/>
            <p:cNvSpPr/>
            <p:nvPr/>
          </p:nvSpPr>
          <p:spPr>
            <a:xfrm>
              <a:off x="1651000" y="78704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3" name="object 3323"/>
            <p:cNvSpPr/>
            <p:nvPr/>
          </p:nvSpPr>
          <p:spPr>
            <a:xfrm>
              <a:off x="1651000" y="787666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04664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4" name="object 3324"/>
            <p:cNvSpPr/>
            <p:nvPr/>
          </p:nvSpPr>
          <p:spPr>
            <a:xfrm>
              <a:off x="1651000" y="78836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5" name="object 3325"/>
            <p:cNvSpPr/>
            <p:nvPr/>
          </p:nvSpPr>
          <p:spPr>
            <a:xfrm>
              <a:off x="1651000" y="789160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6" name="object 3326"/>
            <p:cNvSpPr/>
            <p:nvPr/>
          </p:nvSpPr>
          <p:spPr>
            <a:xfrm>
              <a:off x="1651000" y="79006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7" name="object 3327"/>
            <p:cNvSpPr/>
            <p:nvPr/>
          </p:nvSpPr>
          <p:spPr>
            <a:xfrm>
              <a:off x="1651000" y="791083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8" name="object 3328"/>
            <p:cNvSpPr/>
            <p:nvPr/>
          </p:nvSpPr>
          <p:spPr>
            <a:xfrm>
              <a:off x="1651000" y="792242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9" name="object 3329"/>
            <p:cNvSpPr/>
            <p:nvPr/>
          </p:nvSpPr>
          <p:spPr>
            <a:xfrm>
              <a:off x="1651000" y="793516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0" name="object 3330"/>
            <p:cNvSpPr/>
            <p:nvPr/>
          </p:nvSpPr>
          <p:spPr>
            <a:xfrm>
              <a:off x="1651000" y="79476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1" name="object 3331"/>
            <p:cNvSpPr/>
            <p:nvPr/>
          </p:nvSpPr>
          <p:spPr>
            <a:xfrm>
              <a:off x="1651000" y="795919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2" name="object 3332"/>
            <p:cNvSpPr/>
            <p:nvPr/>
          </p:nvSpPr>
          <p:spPr>
            <a:xfrm>
              <a:off x="1651000" y="796940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3" name="object 3333"/>
            <p:cNvSpPr/>
            <p:nvPr/>
          </p:nvSpPr>
          <p:spPr>
            <a:xfrm>
              <a:off x="1651000" y="797819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4" name="object 3334"/>
            <p:cNvSpPr/>
            <p:nvPr/>
          </p:nvSpPr>
          <p:spPr>
            <a:xfrm>
              <a:off x="1651000" y="798621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5" name="object 3335"/>
            <p:cNvSpPr/>
            <p:nvPr/>
          </p:nvSpPr>
          <p:spPr>
            <a:xfrm>
              <a:off x="1651000" y="79939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6" name="object 3336"/>
            <p:cNvSpPr/>
            <p:nvPr/>
          </p:nvSpPr>
          <p:spPr>
            <a:xfrm>
              <a:off x="1651000" y="800086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7" name="object 3337"/>
            <p:cNvSpPr/>
            <p:nvPr/>
          </p:nvSpPr>
          <p:spPr>
            <a:xfrm>
              <a:off x="1651000" y="8007841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8" name="object 3338"/>
            <p:cNvSpPr/>
            <p:nvPr/>
          </p:nvSpPr>
          <p:spPr>
            <a:xfrm>
              <a:off x="1651000" y="801516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9" name="object 3339"/>
            <p:cNvSpPr/>
            <p:nvPr/>
          </p:nvSpPr>
          <p:spPr>
            <a:xfrm>
              <a:off x="1651000" y="80229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0" name="object 3340"/>
            <p:cNvSpPr/>
            <p:nvPr/>
          </p:nvSpPr>
          <p:spPr>
            <a:xfrm>
              <a:off x="1651000" y="803076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1" name="object 3341"/>
            <p:cNvSpPr/>
            <p:nvPr/>
          </p:nvSpPr>
          <p:spPr>
            <a:xfrm>
              <a:off x="1651000" y="8044268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2" name="object 3342"/>
            <p:cNvSpPr/>
            <p:nvPr/>
          </p:nvSpPr>
          <p:spPr>
            <a:xfrm>
              <a:off x="1651000" y="807473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3" name="object 3343"/>
            <p:cNvSpPr/>
            <p:nvPr/>
          </p:nvSpPr>
          <p:spPr>
            <a:xfrm>
              <a:off x="1651000" y="808396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4" name="object 3344"/>
            <p:cNvSpPr/>
            <p:nvPr/>
          </p:nvSpPr>
          <p:spPr>
            <a:xfrm>
              <a:off x="1651000" y="809227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5" name="object 3345"/>
            <p:cNvSpPr/>
            <p:nvPr/>
          </p:nvSpPr>
          <p:spPr>
            <a:xfrm>
              <a:off x="1651000" y="810007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6" name="object 3346"/>
            <p:cNvSpPr/>
            <p:nvPr/>
          </p:nvSpPr>
          <p:spPr>
            <a:xfrm>
              <a:off x="1651000" y="810586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7" name="object 3347"/>
            <p:cNvSpPr/>
            <p:nvPr/>
          </p:nvSpPr>
          <p:spPr>
            <a:xfrm>
              <a:off x="1651000" y="811171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8" name="object 3348"/>
            <p:cNvSpPr/>
            <p:nvPr/>
          </p:nvSpPr>
          <p:spPr>
            <a:xfrm>
              <a:off x="1651005" y="81175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9" name="object 3349"/>
            <p:cNvSpPr/>
            <p:nvPr/>
          </p:nvSpPr>
          <p:spPr>
            <a:xfrm>
              <a:off x="1651000" y="812346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0" name="object 3350"/>
            <p:cNvSpPr/>
            <p:nvPr/>
          </p:nvSpPr>
          <p:spPr>
            <a:xfrm>
              <a:off x="1651000" y="812926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1" name="object 3351"/>
            <p:cNvSpPr/>
            <p:nvPr/>
          </p:nvSpPr>
          <p:spPr>
            <a:xfrm>
              <a:off x="1651000" y="813505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2" name="object 3352"/>
            <p:cNvSpPr/>
            <p:nvPr/>
          </p:nvSpPr>
          <p:spPr>
            <a:xfrm>
              <a:off x="1651000" y="814080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3" name="object 3353"/>
            <p:cNvSpPr/>
            <p:nvPr/>
          </p:nvSpPr>
          <p:spPr>
            <a:xfrm>
              <a:off x="1651000" y="814675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4" name="object 3354"/>
            <p:cNvSpPr/>
            <p:nvPr/>
          </p:nvSpPr>
          <p:spPr>
            <a:xfrm>
              <a:off x="1651000" y="815357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5" name="object 3355"/>
            <p:cNvSpPr/>
            <p:nvPr/>
          </p:nvSpPr>
          <p:spPr>
            <a:xfrm>
              <a:off x="1651000" y="816034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6" name="object 3356"/>
            <p:cNvSpPr/>
            <p:nvPr/>
          </p:nvSpPr>
          <p:spPr>
            <a:xfrm>
              <a:off x="1651000" y="816708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7" name="object 3357"/>
            <p:cNvSpPr/>
            <p:nvPr/>
          </p:nvSpPr>
          <p:spPr>
            <a:xfrm>
              <a:off x="1651000" y="81753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104664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8" name="object 3358"/>
            <p:cNvSpPr/>
            <p:nvPr/>
          </p:nvSpPr>
          <p:spPr>
            <a:xfrm>
              <a:off x="1651000" y="818393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9" name="object 3359"/>
            <p:cNvSpPr/>
            <p:nvPr/>
          </p:nvSpPr>
          <p:spPr>
            <a:xfrm>
              <a:off x="1651000" y="819288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0" name="object 3360"/>
            <p:cNvSpPr/>
            <p:nvPr/>
          </p:nvSpPr>
          <p:spPr>
            <a:xfrm>
              <a:off x="1651000" y="820340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1" name="object 3361"/>
            <p:cNvSpPr/>
            <p:nvPr/>
          </p:nvSpPr>
          <p:spPr>
            <a:xfrm>
              <a:off x="1651000" y="821400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2" name="object 3362"/>
            <p:cNvSpPr/>
            <p:nvPr/>
          </p:nvSpPr>
          <p:spPr>
            <a:xfrm>
              <a:off x="1651000" y="822573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3" name="object 3363"/>
            <p:cNvSpPr/>
            <p:nvPr/>
          </p:nvSpPr>
          <p:spPr>
            <a:xfrm>
              <a:off x="1651000" y="823753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4" name="object 3364"/>
            <p:cNvSpPr/>
            <p:nvPr/>
          </p:nvSpPr>
          <p:spPr>
            <a:xfrm>
              <a:off x="1651000" y="82496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5" name="object 3365"/>
            <p:cNvSpPr/>
            <p:nvPr/>
          </p:nvSpPr>
          <p:spPr>
            <a:xfrm>
              <a:off x="1651000" y="826182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6" name="object 3366"/>
            <p:cNvSpPr/>
            <p:nvPr/>
          </p:nvSpPr>
          <p:spPr>
            <a:xfrm>
              <a:off x="1651000" y="82739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7" name="object 3367"/>
            <p:cNvSpPr/>
            <p:nvPr/>
          </p:nvSpPr>
          <p:spPr>
            <a:xfrm>
              <a:off x="1651000" y="828640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8" name="object 3368"/>
            <p:cNvSpPr/>
            <p:nvPr/>
          </p:nvSpPr>
          <p:spPr>
            <a:xfrm>
              <a:off x="1651000" y="829905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04664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9" name="object 3369"/>
            <p:cNvSpPr/>
            <p:nvPr/>
          </p:nvSpPr>
          <p:spPr>
            <a:xfrm>
              <a:off x="1651000" y="831194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0" name="object 3370"/>
            <p:cNvSpPr/>
            <p:nvPr/>
          </p:nvSpPr>
          <p:spPr>
            <a:xfrm>
              <a:off x="1651000" y="8325357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1" name="object 3371"/>
            <p:cNvSpPr/>
            <p:nvPr/>
          </p:nvSpPr>
          <p:spPr>
            <a:xfrm>
              <a:off x="1651000" y="8339905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2" name="object 3372"/>
            <p:cNvSpPr/>
            <p:nvPr/>
          </p:nvSpPr>
          <p:spPr>
            <a:xfrm>
              <a:off x="1651005" y="835709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3" name="object 3373"/>
            <p:cNvSpPr/>
            <p:nvPr/>
          </p:nvSpPr>
          <p:spPr>
            <a:xfrm>
              <a:off x="1763818" y="7857536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90">
                  <a:moveTo>
                    <a:pt x="11697" y="21162"/>
                  </a:moveTo>
                  <a:lnTo>
                    <a:pt x="0" y="0"/>
                  </a:lnTo>
                  <a:lnTo>
                    <a:pt x="11697" y="2116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4" name="object 3374"/>
            <p:cNvSpPr/>
            <p:nvPr/>
          </p:nvSpPr>
          <p:spPr>
            <a:xfrm>
              <a:off x="1755668" y="784280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6"/>
                  </a:moveTo>
                  <a:lnTo>
                    <a:pt x="19847" y="35903"/>
                  </a:lnTo>
                  <a:lnTo>
                    <a:pt x="0" y="0"/>
                  </a:lnTo>
                  <a:lnTo>
                    <a:pt x="0" y="1305"/>
                  </a:lnTo>
                  <a:lnTo>
                    <a:pt x="19847" y="370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5" name="object 3375"/>
            <p:cNvSpPr/>
            <p:nvPr/>
          </p:nvSpPr>
          <p:spPr>
            <a:xfrm>
              <a:off x="1755668" y="784410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6" name="object 3376"/>
            <p:cNvSpPr/>
            <p:nvPr/>
          </p:nvSpPr>
          <p:spPr>
            <a:xfrm>
              <a:off x="1755668" y="784773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79"/>
                  </a:moveTo>
                  <a:lnTo>
                    <a:pt x="19847" y="35283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7" name="object 3377"/>
            <p:cNvSpPr/>
            <p:nvPr/>
          </p:nvSpPr>
          <p:spPr>
            <a:xfrm>
              <a:off x="1755668" y="7853681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8" name="object 3378"/>
            <p:cNvSpPr/>
            <p:nvPr/>
          </p:nvSpPr>
          <p:spPr>
            <a:xfrm>
              <a:off x="1755668" y="786213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3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9" name="object 3379"/>
            <p:cNvSpPr/>
            <p:nvPr/>
          </p:nvSpPr>
          <p:spPr>
            <a:xfrm>
              <a:off x="1755668" y="787357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60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0" name="object 3380"/>
            <p:cNvSpPr/>
            <p:nvPr/>
          </p:nvSpPr>
          <p:spPr>
            <a:xfrm>
              <a:off x="1755668" y="788893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90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1" name="object 3381"/>
            <p:cNvSpPr/>
            <p:nvPr/>
          </p:nvSpPr>
          <p:spPr>
            <a:xfrm>
              <a:off x="1755668" y="7909925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79"/>
                  </a:moveTo>
                  <a:lnTo>
                    <a:pt x="19847" y="27430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79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2" name="object 3382"/>
            <p:cNvSpPr/>
            <p:nvPr/>
          </p:nvSpPr>
          <p:spPr>
            <a:xfrm>
              <a:off x="1755668" y="7942489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5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3" name="object 3383"/>
            <p:cNvSpPr/>
            <p:nvPr/>
          </p:nvSpPr>
          <p:spPr>
            <a:xfrm>
              <a:off x="1755668" y="809377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49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49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4" name="object 3384"/>
            <p:cNvSpPr/>
            <p:nvPr/>
          </p:nvSpPr>
          <p:spPr>
            <a:xfrm>
              <a:off x="1755668" y="813854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57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30"/>
                  </a:lnTo>
                  <a:lnTo>
                    <a:pt x="19847" y="30557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5" name="object 3385"/>
            <p:cNvSpPr/>
            <p:nvPr/>
          </p:nvSpPr>
          <p:spPr>
            <a:xfrm>
              <a:off x="1755668" y="8169103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689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6" name="object 3386"/>
            <p:cNvSpPr/>
            <p:nvPr/>
          </p:nvSpPr>
          <p:spPr>
            <a:xfrm>
              <a:off x="1755668" y="8194984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36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300"/>
                  </a:lnTo>
                  <a:lnTo>
                    <a:pt x="19847" y="23136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7" name="object 3387"/>
            <p:cNvSpPr/>
            <p:nvPr/>
          </p:nvSpPr>
          <p:spPr>
            <a:xfrm>
              <a:off x="1755668" y="821812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67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392"/>
                  </a:lnTo>
                  <a:lnTo>
                    <a:pt x="19847" y="2116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8" name="object 3388"/>
            <p:cNvSpPr/>
            <p:nvPr/>
          </p:nvSpPr>
          <p:spPr>
            <a:xfrm>
              <a:off x="1755668" y="823929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41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9" name="object 3389"/>
            <p:cNvSpPr/>
            <p:nvPr/>
          </p:nvSpPr>
          <p:spPr>
            <a:xfrm>
              <a:off x="1755668" y="8259046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1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79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0" name="object 3390"/>
            <p:cNvSpPr/>
            <p:nvPr/>
          </p:nvSpPr>
          <p:spPr>
            <a:xfrm>
              <a:off x="1755668" y="8277645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7"/>
                  </a:moveTo>
                  <a:lnTo>
                    <a:pt x="19847" y="0"/>
                  </a:lnTo>
                  <a:lnTo>
                    <a:pt x="0" y="21777"/>
                  </a:lnTo>
                  <a:lnTo>
                    <a:pt x="0" y="41903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1" name="object 3391"/>
            <p:cNvSpPr/>
            <p:nvPr/>
          </p:nvSpPr>
          <p:spPr>
            <a:xfrm>
              <a:off x="1755668" y="829524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7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2" name="object 3392"/>
            <p:cNvSpPr/>
            <p:nvPr/>
          </p:nvSpPr>
          <p:spPr>
            <a:xfrm>
              <a:off x="1755668" y="8311848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2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4"/>
                  </a:lnTo>
                  <a:lnTo>
                    <a:pt x="19847" y="157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3" name="object 3393"/>
            <p:cNvSpPr/>
            <p:nvPr/>
          </p:nvSpPr>
          <p:spPr>
            <a:xfrm>
              <a:off x="1755668" y="832759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62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62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4" name="object 3394"/>
            <p:cNvSpPr/>
            <p:nvPr/>
          </p:nvSpPr>
          <p:spPr>
            <a:xfrm>
              <a:off x="1755668" y="834225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6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5" name="object 3395"/>
            <p:cNvSpPr/>
            <p:nvPr/>
          </p:nvSpPr>
          <p:spPr>
            <a:xfrm>
              <a:off x="1755668" y="835561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46"/>
                  </a:lnTo>
                  <a:lnTo>
                    <a:pt x="0" y="46184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6" name="object 3396"/>
            <p:cNvSpPr/>
            <p:nvPr/>
          </p:nvSpPr>
          <p:spPr>
            <a:xfrm>
              <a:off x="1755668" y="836710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0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7" name="object 3397"/>
            <p:cNvSpPr/>
            <p:nvPr/>
          </p:nvSpPr>
          <p:spPr>
            <a:xfrm>
              <a:off x="1755660" y="784280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104"/>
                  </a:moveTo>
                  <a:lnTo>
                    <a:pt x="0" y="567931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902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8" name="object 3398"/>
            <p:cNvSpPr/>
            <p:nvPr/>
          </p:nvSpPr>
          <p:spPr>
            <a:xfrm>
              <a:off x="1775524" y="7946684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592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83"/>
                  </a:lnTo>
                  <a:lnTo>
                    <a:pt x="26361" y="141592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9" name="object 3399"/>
            <p:cNvSpPr/>
            <p:nvPr/>
          </p:nvSpPr>
          <p:spPr>
            <a:xfrm>
              <a:off x="1775524" y="8088267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076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176"/>
                  </a:lnTo>
                  <a:lnTo>
                    <a:pt x="26361" y="323076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0" name="object 3400"/>
            <p:cNvSpPr/>
            <p:nvPr/>
          </p:nvSpPr>
          <p:spPr>
            <a:xfrm>
              <a:off x="1801889" y="7842794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1" name="object 3401"/>
            <p:cNvSpPr/>
            <p:nvPr/>
          </p:nvSpPr>
          <p:spPr>
            <a:xfrm>
              <a:off x="1801889" y="7843010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2" name="object 3402"/>
            <p:cNvSpPr/>
            <p:nvPr/>
          </p:nvSpPr>
          <p:spPr>
            <a:xfrm>
              <a:off x="1801889" y="7844140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3" name="object 3403"/>
            <p:cNvSpPr/>
            <p:nvPr/>
          </p:nvSpPr>
          <p:spPr>
            <a:xfrm>
              <a:off x="1801889" y="7846085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4" name="object 3404"/>
            <p:cNvSpPr/>
            <p:nvPr/>
          </p:nvSpPr>
          <p:spPr>
            <a:xfrm>
              <a:off x="1801889" y="7848651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5" name="object 3405"/>
            <p:cNvSpPr/>
            <p:nvPr/>
          </p:nvSpPr>
          <p:spPr>
            <a:xfrm>
              <a:off x="1801889" y="7851840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6" name="object 3406"/>
            <p:cNvSpPr/>
            <p:nvPr/>
          </p:nvSpPr>
          <p:spPr>
            <a:xfrm>
              <a:off x="1801889" y="7855614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7" name="object 3407"/>
            <p:cNvSpPr/>
            <p:nvPr/>
          </p:nvSpPr>
          <p:spPr>
            <a:xfrm>
              <a:off x="1801889" y="7859934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8" name="object 3408"/>
            <p:cNvSpPr/>
            <p:nvPr/>
          </p:nvSpPr>
          <p:spPr>
            <a:xfrm>
              <a:off x="1801889" y="7864864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9" name="object 3409"/>
            <p:cNvSpPr/>
            <p:nvPr/>
          </p:nvSpPr>
          <p:spPr>
            <a:xfrm>
              <a:off x="1801889" y="787040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0" name="object 3410"/>
            <p:cNvSpPr/>
            <p:nvPr/>
          </p:nvSpPr>
          <p:spPr>
            <a:xfrm>
              <a:off x="1801889" y="787666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62"/>
                  </a:moveTo>
                  <a:lnTo>
                    <a:pt x="292801" y="69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1" name="object 3411"/>
            <p:cNvSpPr/>
            <p:nvPr/>
          </p:nvSpPr>
          <p:spPr>
            <a:xfrm>
              <a:off x="1801889" y="78836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2" name="object 3412"/>
            <p:cNvSpPr/>
            <p:nvPr/>
          </p:nvSpPr>
          <p:spPr>
            <a:xfrm>
              <a:off x="1801889" y="789160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3" name="object 3413"/>
            <p:cNvSpPr/>
            <p:nvPr/>
          </p:nvSpPr>
          <p:spPr>
            <a:xfrm>
              <a:off x="1801889" y="790064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4" name="object 3414"/>
            <p:cNvSpPr/>
            <p:nvPr/>
          </p:nvSpPr>
          <p:spPr>
            <a:xfrm>
              <a:off x="1801889" y="791083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5" name="object 3415"/>
            <p:cNvSpPr/>
            <p:nvPr/>
          </p:nvSpPr>
          <p:spPr>
            <a:xfrm>
              <a:off x="1801889" y="792242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6" name="object 3416"/>
            <p:cNvSpPr/>
            <p:nvPr/>
          </p:nvSpPr>
          <p:spPr>
            <a:xfrm>
              <a:off x="1801889" y="793516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7" name="object 3417"/>
            <p:cNvSpPr/>
            <p:nvPr/>
          </p:nvSpPr>
          <p:spPr>
            <a:xfrm>
              <a:off x="1801889" y="79476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8" name="object 3418"/>
            <p:cNvSpPr/>
            <p:nvPr/>
          </p:nvSpPr>
          <p:spPr>
            <a:xfrm>
              <a:off x="1801889" y="795919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9" name="object 3419"/>
            <p:cNvSpPr/>
            <p:nvPr/>
          </p:nvSpPr>
          <p:spPr>
            <a:xfrm>
              <a:off x="1801889" y="796940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0" name="object 3420"/>
            <p:cNvSpPr/>
            <p:nvPr/>
          </p:nvSpPr>
          <p:spPr>
            <a:xfrm>
              <a:off x="1801889" y="797819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1" name="object 3421"/>
            <p:cNvSpPr/>
            <p:nvPr/>
          </p:nvSpPr>
          <p:spPr>
            <a:xfrm>
              <a:off x="1801889" y="798621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2" name="object 3422"/>
            <p:cNvSpPr/>
            <p:nvPr/>
          </p:nvSpPr>
          <p:spPr>
            <a:xfrm>
              <a:off x="1801889" y="799399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3" name="object 3423"/>
            <p:cNvSpPr/>
            <p:nvPr/>
          </p:nvSpPr>
          <p:spPr>
            <a:xfrm>
              <a:off x="1801889" y="800086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4" name="object 3424"/>
            <p:cNvSpPr/>
            <p:nvPr/>
          </p:nvSpPr>
          <p:spPr>
            <a:xfrm>
              <a:off x="1801889" y="8007841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5" name="object 3425"/>
            <p:cNvSpPr/>
            <p:nvPr/>
          </p:nvSpPr>
          <p:spPr>
            <a:xfrm>
              <a:off x="1801889" y="801516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6" name="object 3426"/>
            <p:cNvSpPr/>
            <p:nvPr/>
          </p:nvSpPr>
          <p:spPr>
            <a:xfrm>
              <a:off x="1801889" y="802291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7" name="object 3427"/>
            <p:cNvSpPr/>
            <p:nvPr/>
          </p:nvSpPr>
          <p:spPr>
            <a:xfrm>
              <a:off x="1801889" y="803076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8" name="object 3428"/>
            <p:cNvSpPr/>
            <p:nvPr/>
          </p:nvSpPr>
          <p:spPr>
            <a:xfrm>
              <a:off x="1801889" y="8044268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9" name="object 3429"/>
            <p:cNvSpPr/>
            <p:nvPr/>
          </p:nvSpPr>
          <p:spPr>
            <a:xfrm>
              <a:off x="1801889" y="807473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0" name="object 3430"/>
            <p:cNvSpPr/>
            <p:nvPr/>
          </p:nvSpPr>
          <p:spPr>
            <a:xfrm>
              <a:off x="1801889" y="808396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1" name="object 3431"/>
            <p:cNvSpPr/>
            <p:nvPr/>
          </p:nvSpPr>
          <p:spPr>
            <a:xfrm>
              <a:off x="1801889" y="809227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2" name="object 3432"/>
            <p:cNvSpPr/>
            <p:nvPr/>
          </p:nvSpPr>
          <p:spPr>
            <a:xfrm>
              <a:off x="1801889" y="810007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3" name="object 3433"/>
            <p:cNvSpPr/>
            <p:nvPr/>
          </p:nvSpPr>
          <p:spPr>
            <a:xfrm>
              <a:off x="1801889" y="810586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4" name="object 3434"/>
            <p:cNvSpPr/>
            <p:nvPr/>
          </p:nvSpPr>
          <p:spPr>
            <a:xfrm>
              <a:off x="1801889" y="811171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5" name="object 3435"/>
            <p:cNvSpPr/>
            <p:nvPr/>
          </p:nvSpPr>
          <p:spPr>
            <a:xfrm>
              <a:off x="1801888" y="811757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6" name="object 3436"/>
            <p:cNvSpPr/>
            <p:nvPr/>
          </p:nvSpPr>
          <p:spPr>
            <a:xfrm>
              <a:off x="1801889" y="812346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7" name="object 3437"/>
            <p:cNvSpPr/>
            <p:nvPr/>
          </p:nvSpPr>
          <p:spPr>
            <a:xfrm>
              <a:off x="1801889" y="812926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8" name="object 3438"/>
            <p:cNvSpPr/>
            <p:nvPr/>
          </p:nvSpPr>
          <p:spPr>
            <a:xfrm>
              <a:off x="1801889" y="813505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9" name="object 3439"/>
            <p:cNvSpPr/>
            <p:nvPr/>
          </p:nvSpPr>
          <p:spPr>
            <a:xfrm>
              <a:off x="1801889" y="814080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0" name="object 3440"/>
            <p:cNvSpPr/>
            <p:nvPr/>
          </p:nvSpPr>
          <p:spPr>
            <a:xfrm>
              <a:off x="1801889" y="814675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1" name="object 3441"/>
            <p:cNvSpPr/>
            <p:nvPr/>
          </p:nvSpPr>
          <p:spPr>
            <a:xfrm>
              <a:off x="1801889" y="815357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2" name="object 3442"/>
            <p:cNvSpPr/>
            <p:nvPr/>
          </p:nvSpPr>
          <p:spPr>
            <a:xfrm>
              <a:off x="1801889" y="816034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3" name="object 3443"/>
            <p:cNvSpPr/>
            <p:nvPr/>
          </p:nvSpPr>
          <p:spPr>
            <a:xfrm>
              <a:off x="1801889" y="816708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4" name="object 3444"/>
            <p:cNvSpPr/>
            <p:nvPr/>
          </p:nvSpPr>
          <p:spPr>
            <a:xfrm>
              <a:off x="1801889" y="81753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50"/>
                  </a:moveTo>
                  <a:lnTo>
                    <a:pt x="292801" y="85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5" name="object 3445"/>
            <p:cNvSpPr/>
            <p:nvPr/>
          </p:nvSpPr>
          <p:spPr>
            <a:xfrm>
              <a:off x="1801889" y="818393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6" name="object 3446"/>
            <p:cNvSpPr/>
            <p:nvPr/>
          </p:nvSpPr>
          <p:spPr>
            <a:xfrm>
              <a:off x="1801889" y="819288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7" name="object 3447"/>
            <p:cNvSpPr/>
            <p:nvPr/>
          </p:nvSpPr>
          <p:spPr>
            <a:xfrm>
              <a:off x="1801889" y="820340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8" name="object 3448"/>
            <p:cNvSpPr/>
            <p:nvPr/>
          </p:nvSpPr>
          <p:spPr>
            <a:xfrm>
              <a:off x="1801889" y="821400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9" name="object 3449"/>
            <p:cNvSpPr/>
            <p:nvPr/>
          </p:nvSpPr>
          <p:spPr>
            <a:xfrm>
              <a:off x="1801889" y="822573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0" name="object 3450"/>
            <p:cNvSpPr/>
            <p:nvPr/>
          </p:nvSpPr>
          <p:spPr>
            <a:xfrm>
              <a:off x="1801889" y="823753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1" name="object 3451"/>
            <p:cNvSpPr/>
            <p:nvPr/>
          </p:nvSpPr>
          <p:spPr>
            <a:xfrm>
              <a:off x="1801889" y="82496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2" name="object 3452"/>
            <p:cNvSpPr/>
            <p:nvPr/>
          </p:nvSpPr>
          <p:spPr>
            <a:xfrm>
              <a:off x="1801889" y="826182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3" name="object 3453"/>
            <p:cNvSpPr/>
            <p:nvPr/>
          </p:nvSpPr>
          <p:spPr>
            <a:xfrm>
              <a:off x="1801889" y="827396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4" name="object 3454"/>
            <p:cNvSpPr/>
            <p:nvPr/>
          </p:nvSpPr>
          <p:spPr>
            <a:xfrm>
              <a:off x="1801889" y="828640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5" name="object 3455"/>
            <p:cNvSpPr/>
            <p:nvPr/>
          </p:nvSpPr>
          <p:spPr>
            <a:xfrm>
              <a:off x="1801889" y="829905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83"/>
                  </a:moveTo>
                  <a:lnTo>
                    <a:pt x="292801" y="128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6" name="object 3456"/>
            <p:cNvSpPr/>
            <p:nvPr/>
          </p:nvSpPr>
          <p:spPr>
            <a:xfrm>
              <a:off x="1801889" y="831194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7" name="object 3457"/>
            <p:cNvSpPr/>
            <p:nvPr/>
          </p:nvSpPr>
          <p:spPr>
            <a:xfrm>
              <a:off x="1801889" y="8325357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8" name="object 3458"/>
            <p:cNvSpPr/>
            <p:nvPr/>
          </p:nvSpPr>
          <p:spPr>
            <a:xfrm>
              <a:off x="1801889" y="8339905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9" name="object 3459"/>
            <p:cNvSpPr/>
            <p:nvPr/>
          </p:nvSpPr>
          <p:spPr>
            <a:xfrm>
              <a:off x="2170782" y="8353501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4"/>
                  </a:moveTo>
                  <a:lnTo>
                    <a:pt x="2961240" y="359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0" name="object 3460"/>
            <p:cNvSpPr/>
            <p:nvPr/>
          </p:nvSpPr>
          <p:spPr>
            <a:xfrm>
              <a:off x="2170782" y="834331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1" name="object 3461"/>
            <p:cNvSpPr/>
            <p:nvPr/>
          </p:nvSpPr>
          <p:spPr>
            <a:xfrm>
              <a:off x="2170782" y="833172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2" name="object 3462"/>
            <p:cNvSpPr/>
            <p:nvPr/>
          </p:nvSpPr>
          <p:spPr>
            <a:xfrm>
              <a:off x="2170782" y="831897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3" name="object 3463"/>
            <p:cNvSpPr/>
            <p:nvPr/>
          </p:nvSpPr>
          <p:spPr>
            <a:xfrm>
              <a:off x="2170782" y="830652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4" name="object 3464"/>
            <p:cNvSpPr/>
            <p:nvPr/>
          </p:nvSpPr>
          <p:spPr>
            <a:xfrm>
              <a:off x="2170782" y="829495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5" name="object 3465"/>
            <p:cNvSpPr/>
            <p:nvPr/>
          </p:nvSpPr>
          <p:spPr>
            <a:xfrm>
              <a:off x="2170782" y="828472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6" name="object 3466"/>
            <p:cNvSpPr/>
            <p:nvPr/>
          </p:nvSpPr>
          <p:spPr>
            <a:xfrm>
              <a:off x="2170782" y="827595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7" name="object 3467"/>
            <p:cNvSpPr/>
            <p:nvPr/>
          </p:nvSpPr>
          <p:spPr>
            <a:xfrm>
              <a:off x="2170782" y="826792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8" name="object 3468"/>
            <p:cNvSpPr/>
            <p:nvPr/>
          </p:nvSpPr>
          <p:spPr>
            <a:xfrm>
              <a:off x="2170782" y="826015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9" name="object 3469"/>
            <p:cNvSpPr/>
            <p:nvPr/>
          </p:nvSpPr>
          <p:spPr>
            <a:xfrm>
              <a:off x="2170782" y="825327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0" name="object 3470"/>
            <p:cNvSpPr/>
            <p:nvPr/>
          </p:nvSpPr>
          <p:spPr>
            <a:xfrm>
              <a:off x="2170782" y="824630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1" name="object 3471"/>
            <p:cNvSpPr/>
            <p:nvPr/>
          </p:nvSpPr>
          <p:spPr>
            <a:xfrm>
              <a:off x="2170782" y="8238983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2" name="object 3472"/>
            <p:cNvSpPr/>
            <p:nvPr/>
          </p:nvSpPr>
          <p:spPr>
            <a:xfrm>
              <a:off x="2170782" y="823123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3" name="object 3473"/>
            <p:cNvSpPr/>
            <p:nvPr/>
          </p:nvSpPr>
          <p:spPr>
            <a:xfrm>
              <a:off x="2170782" y="822336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4" name="object 3474"/>
            <p:cNvSpPr/>
            <p:nvPr/>
          </p:nvSpPr>
          <p:spPr>
            <a:xfrm>
              <a:off x="2170782" y="8209875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5" name="object 3475"/>
            <p:cNvSpPr/>
            <p:nvPr/>
          </p:nvSpPr>
          <p:spPr>
            <a:xfrm>
              <a:off x="2170782" y="8179406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6" name="object 3476"/>
            <p:cNvSpPr/>
            <p:nvPr/>
          </p:nvSpPr>
          <p:spPr>
            <a:xfrm>
              <a:off x="2170782" y="817017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7" name="object 3477"/>
            <p:cNvSpPr/>
            <p:nvPr/>
          </p:nvSpPr>
          <p:spPr>
            <a:xfrm>
              <a:off x="2170782" y="816188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8" name="object 3478"/>
            <p:cNvSpPr/>
            <p:nvPr/>
          </p:nvSpPr>
          <p:spPr>
            <a:xfrm>
              <a:off x="2170782" y="815408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9" name="object 3479"/>
            <p:cNvSpPr/>
            <p:nvPr/>
          </p:nvSpPr>
          <p:spPr>
            <a:xfrm>
              <a:off x="2170782" y="814826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0" name="object 3480"/>
            <p:cNvSpPr/>
            <p:nvPr/>
          </p:nvSpPr>
          <p:spPr>
            <a:xfrm>
              <a:off x="2170782" y="814243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1" name="object 3481"/>
            <p:cNvSpPr/>
            <p:nvPr/>
          </p:nvSpPr>
          <p:spPr>
            <a:xfrm>
              <a:off x="2170782" y="813656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2" name="object 3482"/>
            <p:cNvSpPr/>
            <p:nvPr/>
          </p:nvSpPr>
          <p:spPr>
            <a:xfrm>
              <a:off x="2170782" y="81306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3" name="object 3483"/>
            <p:cNvSpPr/>
            <p:nvPr/>
          </p:nvSpPr>
          <p:spPr>
            <a:xfrm>
              <a:off x="2170782" y="812487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4" name="object 3484"/>
            <p:cNvSpPr/>
            <p:nvPr/>
          </p:nvSpPr>
          <p:spPr>
            <a:xfrm>
              <a:off x="2170782" y="811908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5" name="object 3485"/>
            <p:cNvSpPr/>
            <p:nvPr/>
          </p:nvSpPr>
          <p:spPr>
            <a:xfrm>
              <a:off x="2170782" y="811332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6" name="object 3486"/>
            <p:cNvSpPr/>
            <p:nvPr/>
          </p:nvSpPr>
          <p:spPr>
            <a:xfrm>
              <a:off x="2170782" y="81073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7" name="object 3487"/>
            <p:cNvSpPr/>
            <p:nvPr/>
          </p:nvSpPr>
          <p:spPr>
            <a:xfrm>
              <a:off x="2170782" y="810056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8" name="object 3488"/>
            <p:cNvSpPr/>
            <p:nvPr/>
          </p:nvSpPr>
          <p:spPr>
            <a:xfrm>
              <a:off x="2170782" y="809379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9" name="object 3489"/>
            <p:cNvSpPr/>
            <p:nvPr/>
          </p:nvSpPr>
          <p:spPr>
            <a:xfrm>
              <a:off x="2170782" y="808706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0" name="object 3490"/>
            <p:cNvSpPr/>
            <p:nvPr/>
          </p:nvSpPr>
          <p:spPr>
            <a:xfrm>
              <a:off x="2170782" y="807877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1" name="object 3491"/>
            <p:cNvSpPr/>
            <p:nvPr/>
          </p:nvSpPr>
          <p:spPr>
            <a:xfrm>
              <a:off x="2170782" y="807021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2" name="object 3492"/>
            <p:cNvSpPr/>
            <p:nvPr/>
          </p:nvSpPr>
          <p:spPr>
            <a:xfrm>
              <a:off x="2170782" y="806126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3" name="object 3493"/>
            <p:cNvSpPr/>
            <p:nvPr/>
          </p:nvSpPr>
          <p:spPr>
            <a:xfrm>
              <a:off x="2170782" y="805074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4" name="object 3494"/>
            <p:cNvSpPr/>
            <p:nvPr/>
          </p:nvSpPr>
          <p:spPr>
            <a:xfrm>
              <a:off x="2170782" y="80401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5" name="object 3495"/>
            <p:cNvSpPr/>
            <p:nvPr/>
          </p:nvSpPr>
          <p:spPr>
            <a:xfrm>
              <a:off x="2170782" y="802841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6" name="object 3496"/>
            <p:cNvSpPr/>
            <p:nvPr/>
          </p:nvSpPr>
          <p:spPr>
            <a:xfrm>
              <a:off x="2170782" y="801660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7" name="object 3497"/>
            <p:cNvSpPr/>
            <p:nvPr/>
          </p:nvSpPr>
          <p:spPr>
            <a:xfrm>
              <a:off x="2170782" y="800452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8" name="object 3498"/>
            <p:cNvSpPr/>
            <p:nvPr/>
          </p:nvSpPr>
          <p:spPr>
            <a:xfrm>
              <a:off x="2170782" y="799231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9" name="object 3499"/>
            <p:cNvSpPr/>
            <p:nvPr/>
          </p:nvSpPr>
          <p:spPr>
            <a:xfrm>
              <a:off x="2170782" y="798016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0" name="object 3500"/>
            <p:cNvSpPr/>
            <p:nvPr/>
          </p:nvSpPr>
          <p:spPr>
            <a:xfrm>
              <a:off x="2170782" y="796774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1" name="object 3501"/>
            <p:cNvSpPr/>
            <p:nvPr/>
          </p:nvSpPr>
          <p:spPr>
            <a:xfrm>
              <a:off x="2170782" y="795508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2" name="object 3502"/>
            <p:cNvSpPr/>
            <p:nvPr/>
          </p:nvSpPr>
          <p:spPr>
            <a:xfrm>
              <a:off x="2170782" y="794219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3" name="object 3503"/>
            <p:cNvSpPr/>
            <p:nvPr/>
          </p:nvSpPr>
          <p:spPr>
            <a:xfrm>
              <a:off x="2170782" y="792878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4" name="object 3504"/>
            <p:cNvSpPr/>
            <p:nvPr/>
          </p:nvSpPr>
          <p:spPr>
            <a:xfrm>
              <a:off x="2170782" y="7914238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5" name="object 3505"/>
            <p:cNvSpPr/>
            <p:nvPr/>
          </p:nvSpPr>
          <p:spPr>
            <a:xfrm>
              <a:off x="2170782" y="7897047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6" name="object 3506"/>
            <p:cNvSpPr/>
            <p:nvPr/>
          </p:nvSpPr>
          <p:spPr>
            <a:xfrm>
              <a:off x="2170773" y="784279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7" name="object 3507"/>
            <p:cNvSpPr/>
            <p:nvPr/>
          </p:nvSpPr>
          <p:spPr>
            <a:xfrm>
              <a:off x="2170782" y="7842794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8" name="object 3508"/>
            <p:cNvSpPr/>
            <p:nvPr/>
          </p:nvSpPr>
          <p:spPr>
            <a:xfrm>
              <a:off x="2170782" y="7843010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9" name="object 3509"/>
            <p:cNvSpPr/>
            <p:nvPr/>
          </p:nvSpPr>
          <p:spPr>
            <a:xfrm>
              <a:off x="2170782" y="7844140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0" name="object 3510"/>
            <p:cNvSpPr/>
            <p:nvPr/>
          </p:nvSpPr>
          <p:spPr>
            <a:xfrm>
              <a:off x="2170782" y="7846085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1" name="object 3511"/>
            <p:cNvSpPr/>
            <p:nvPr/>
          </p:nvSpPr>
          <p:spPr>
            <a:xfrm>
              <a:off x="2170782" y="7848651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2" name="object 3512"/>
            <p:cNvSpPr/>
            <p:nvPr/>
          </p:nvSpPr>
          <p:spPr>
            <a:xfrm>
              <a:off x="2170782" y="7851840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3" name="object 3513"/>
            <p:cNvSpPr/>
            <p:nvPr/>
          </p:nvSpPr>
          <p:spPr>
            <a:xfrm>
              <a:off x="2170782" y="7855614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4" name="object 3514"/>
            <p:cNvSpPr/>
            <p:nvPr/>
          </p:nvSpPr>
          <p:spPr>
            <a:xfrm>
              <a:off x="2170782" y="7859934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5" name="object 3515"/>
            <p:cNvSpPr/>
            <p:nvPr/>
          </p:nvSpPr>
          <p:spPr>
            <a:xfrm>
              <a:off x="2170782" y="7864864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6" name="object 3516"/>
            <p:cNvSpPr/>
            <p:nvPr/>
          </p:nvSpPr>
          <p:spPr>
            <a:xfrm>
              <a:off x="2170782" y="787040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7" name="object 3517"/>
            <p:cNvSpPr/>
            <p:nvPr/>
          </p:nvSpPr>
          <p:spPr>
            <a:xfrm>
              <a:off x="2170782" y="787666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62"/>
                  </a:moveTo>
                  <a:lnTo>
                    <a:pt x="2961240" y="69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8" name="object 3518"/>
            <p:cNvSpPr/>
            <p:nvPr/>
          </p:nvSpPr>
          <p:spPr>
            <a:xfrm>
              <a:off x="2170782" y="78836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9" name="object 3519"/>
            <p:cNvSpPr/>
            <p:nvPr/>
          </p:nvSpPr>
          <p:spPr>
            <a:xfrm>
              <a:off x="2170782" y="789160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0" name="object 3520"/>
            <p:cNvSpPr/>
            <p:nvPr/>
          </p:nvSpPr>
          <p:spPr>
            <a:xfrm>
              <a:off x="2170782" y="790064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1" name="object 3521"/>
            <p:cNvSpPr/>
            <p:nvPr/>
          </p:nvSpPr>
          <p:spPr>
            <a:xfrm>
              <a:off x="2170782" y="791083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2" name="object 3522"/>
            <p:cNvSpPr/>
            <p:nvPr/>
          </p:nvSpPr>
          <p:spPr>
            <a:xfrm>
              <a:off x="2170782" y="792242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3" name="object 3523"/>
            <p:cNvSpPr/>
            <p:nvPr/>
          </p:nvSpPr>
          <p:spPr>
            <a:xfrm>
              <a:off x="2170782" y="793516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4" name="object 3524"/>
            <p:cNvSpPr/>
            <p:nvPr/>
          </p:nvSpPr>
          <p:spPr>
            <a:xfrm>
              <a:off x="2170782" y="79476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5" name="object 3525"/>
            <p:cNvSpPr/>
            <p:nvPr/>
          </p:nvSpPr>
          <p:spPr>
            <a:xfrm>
              <a:off x="2170782" y="795919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6" name="object 3526"/>
            <p:cNvSpPr/>
            <p:nvPr/>
          </p:nvSpPr>
          <p:spPr>
            <a:xfrm>
              <a:off x="2170782" y="796940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7" name="object 3527"/>
            <p:cNvSpPr/>
            <p:nvPr/>
          </p:nvSpPr>
          <p:spPr>
            <a:xfrm>
              <a:off x="2170782" y="797819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8" name="object 3528"/>
            <p:cNvSpPr/>
            <p:nvPr/>
          </p:nvSpPr>
          <p:spPr>
            <a:xfrm>
              <a:off x="2170782" y="798621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9" name="object 3529"/>
            <p:cNvSpPr/>
            <p:nvPr/>
          </p:nvSpPr>
          <p:spPr>
            <a:xfrm>
              <a:off x="2170782" y="799399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0" name="object 3530"/>
            <p:cNvSpPr/>
            <p:nvPr/>
          </p:nvSpPr>
          <p:spPr>
            <a:xfrm>
              <a:off x="2170782" y="800086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1" name="object 3531"/>
            <p:cNvSpPr/>
            <p:nvPr/>
          </p:nvSpPr>
          <p:spPr>
            <a:xfrm>
              <a:off x="2170782" y="8007841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2" name="object 3532"/>
            <p:cNvSpPr/>
            <p:nvPr/>
          </p:nvSpPr>
          <p:spPr>
            <a:xfrm>
              <a:off x="2170782" y="801516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3" name="object 3533"/>
            <p:cNvSpPr/>
            <p:nvPr/>
          </p:nvSpPr>
          <p:spPr>
            <a:xfrm>
              <a:off x="2170782" y="802291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4" name="object 3534"/>
            <p:cNvSpPr/>
            <p:nvPr/>
          </p:nvSpPr>
          <p:spPr>
            <a:xfrm>
              <a:off x="2170782" y="803076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5" name="object 3535"/>
            <p:cNvSpPr/>
            <p:nvPr/>
          </p:nvSpPr>
          <p:spPr>
            <a:xfrm>
              <a:off x="2170782" y="8044268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6" name="object 3536"/>
            <p:cNvSpPr/>
            <p:nvPr/>
          </p:nvSpPr>
          <p:spPr>
            <a:xfrm>
              <a:off x="2170782" y="807473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7" name="object 3537"/>
            <p:cNvSpPr/>
            <p:nvPr/>
          </p:nvSpPr>
          <p:spPr>
            <a:xfrm>
              <a:off x="2170782" y="808396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8" name="object 3538"/>
            <p:cNvSpPr/>
            <p:nvPr/>
          </p:nvSpPr>
          <p:spPr>
            <a:xfrm>
              <a:off x="2170782" y="809227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9" name="object 3539"/>
            <p:cNvSpPr/>
            <p:nvPr/>
          </p:nvSpPr>
          <p:spPr>
            <a:xfrm>
              <a:off x="2170782" y="810007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0" name="object 3540"/>
            <p:cNvSpPr/>
            <p:nvPr/>
          </p:nvSpPr>
          <p:spPr>
            <a:xfrm>
              <a:off x="2170782" y="810586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1" name="object 3541"/>
            <p:cNvSpPr/>
            <p:nvPr/>
          </p:nvSpPr>
          <p:spPr>
            <a:xfrm>
              <a:off x="2170782" y="811171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2" name="object 3542"/>
            <p:cNvSpPr/>
            <p:nvPr/>
          </p:nvSpPr>
          <p:spPr>
            <a:xfrm>
              <a:off x="2170782" y="811757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3" name="object 3543"/>
            <p:cNvSpPr/>
            <p:nvPr/>
          </p:nvSpPr>
          <p:spPr>
            <a:xfrm>
              <a:off x="2170782" y="812346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4" name="object 3544"/>
            <p:cNvSpPr/>
            <p:nvPr/>
          </p:nvSpPr>
          <p:spPr>
            <a:xfrm>
              <a:off x="2170782" y="812926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5" name="object 3545"/>
            <p:cNvSpPr/>
            <p:nvPr/>
          </p:nvSpPr>
          <p:spPr>
            <a:xfrm>
              <a:off x="2170782" y="813505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6" name="object 3546"/>
            <p:cNvSpPr/>
            <p:nvPr/>
          </p:nvSpPr>
          <p:spPr>
            <a:xfrm>
              <a:off x="2170782" y="814080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7" name="object 3547"/>
            <p:cNvSpPr/>
            <p:nvPr/>
          </p:nvSpPr>
          <p:spPr>
            <a:xfrm>
              <a:off x="2170782" y="814675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8" name="object 3548"/>
            <p:cNvSpPr/>
            <p:nvPr/>
          </p:nvSpPr>
          <p:spPr>
            <a:xfrm>
              <a:off x="2170782" y="815357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9" name="object 3549"/>
            <p:cNvSpPr/>
            <p:nvPr/>
          </p:nvSpPr>
          <p:spPr>
            <a:xfrm>
              <a:off x="2170782" y="816034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0" name="object 3550"/>
            <p:cNvSpPr/>
            <p:nvPr/>
          </p:nvSpPr>
          <p:spPr>
            <a:xfrm>
              <a:off x="2170782" y="816708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1" name="object 3551"/>
            <p:cNvSpPr/>
            <p:nvPr/>
          </p:nvSpPr>
          <p:spPr>
            <a:xfrm>
              <a:off x="2170782" y="81753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50"/>
                  </a:moveTo>
                  <a:lnTo>
                    <a:pt x="2961240" y="85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2" name="object 3552"/>
            <p:cNvSpPr/>
            <p:nvPr/>
          </p:nvSpPr>
          <p:spPr>
            <a:xfrm>
              <a:off x="2170782" y="818393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3" name="object 3553"/>
            <p:cNvSpPr/>
            <p:nvPr/>
          </p:nvSpPr>
          <p:spPr>
            <a:xfrm>
              <a:off x="2170782" y="819288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4" name="object 3554"/>
            <p:cNvSpPr/>
            <p:nvPr/>
          </p:nvSpPr>
          <p:spPr>
            <a:xfrm>
              <a:off x="2170782" y="820340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5" name="object 3555"/>
            <p:cNvSpPr/>
            <p:nvPr/>
          </p:nvSpPr>
          <p:spPr>
            <a:xfrm>
              <a:off x="2170782" y="821400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6" name="object 3556"/>
            <p:cNvSpPr/>
            <p:nvPr/>
          </p:nvSpPr>
          <p:spPr>
            <a:xfrm>
              <a:off x="2170782" y="822573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7" name="object 3557"/>
            <p:cNvSpPr/>
            <p:nvPr/>
          </p:nvSpPr>
          <p:spPr>
            <a:xfrm>
              <a:off x="2170782" y="823753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8" name="object 3558"/>
            <p:cNvSpPr/>
            <p:nvPr/>
          </p:nvSpPr>
          <p:spPr>
            <a:xfrm>
              <a:off x="2170782" y="82496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9" name="object 3559"/>
            <p:cNvSpPr/>
            <p:nvPr/>
          </p:nvSpPr>
          <p:spPr>
            <a:xfrm>
              <a:off x="2170782" y="826182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0" name="object 3560"/>
            <p:cNvSpPr/>
            <p:nvPr/>
          </p:nvSpPr>
          <p:spPr>
            <a:xfrm>
              <a:off x="2170782" y="827396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1" name="object 3561"/>
            <p:cNvSpPr/>
            <p:nvPr/>
          </p:nvSpPr>
          <p:spPr>
            <a:xfrm>
              <a:off x="2170782" y="828640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2" name="object 3562"/>
            <p:cNvSpPr/>
            <p:nvPr/>
          </p:nvSpPr>
          <p:spPr>
            <a:xfrm>
              <a:off x="2170782" y="829905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83"/>
                  </a:moveTo>
                  <a:lnTo>
                    <a:pt x="2961240" y="12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3" name="object 3563"/>
            <p:cNvSpPr/>
            <p:nvPr/>
          </p:nvSpPr>
          <p:spPr>
            <a:xfrm>
              <a:off x="2170782" y="831194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4" name="object 3564"/>
            <p:cNvSpPr/>
            <p:nvPr/>
          </p:nvSpPr>
          <p:spPr>
            <a:xfrm>
              <a:off x="2170782" y="8325357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5" name="object 3565"/>
            <p:cNvSpPr/>
            <p:nvPr/>
          </p:nvSpPr>
          <p:spPr>
            <a:xfrm>
              <a:off x="2170782" y="8339905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6" name="object 3566"/>
            <p:cNvSpPr/>
            <p:nvPr/>
          </p:nvSpPr>
          <p:spPr>
            <a:xfrm>
              <a:off x="1801888" y="8357094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828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18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7" name="object 3567"/>
            <p:cNvSpPr/>
            <p:nvPr/>
          </p:nvSpPr>
          <p:spPr>
            <a:xfrm>
              <a:off x="1982686" y="7844243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37"/>
                  </a:lnTo>
                  <a:lnTo>
                    <a:pt x="112001" y="567537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37"/>
                  </a:lnTo>
                  <a:lnTo>
                    <a:pt x="3149333" y="567537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8" name="object 3568"/>
            <p:cNvSpPr/>
            <p:nvPr/>
          </p:nvSpPr>
          <p:spPr>
            <a:xfrm>
              <a:off x="2094687" y="7840344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78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79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17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80"/>
                  </a:lnTo>
                  <a:lnTo>
                    <a:pt x="705929" y="426135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52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18"/>
                  </a:lnTo>
                  <a:lnTo>
                    <a:pt x="1299845" y="523392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64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92"/>
                  </a:lnTo>
                  <a:lnTo>
                    <a:pt x="1926348" y="518718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52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35"/>
                  </a:lnTo>
                  <a:lnTo>
                    <a:pt x="2490368" y="413080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9" name="object 3569"/>
            <p:cNvSpPr/>
            <p:nvPr/>
          </p:nvSpPr>
          <p:spPr>
            <a:xfrm>
              <a:off x="5208114" y="835350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4"/>
                  </a:moveTo>
                  <a:lnTo>
                    <a:pt x="103396" y="359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0" name="object 3570"/>
            <p:cNvSpPr/>
            <p:nvPr/>
          </p:nvSpPr>
          <p:spPr>
            <a:xfrm>
              <a:off x="5208114" y="834331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1" name="object 3571"/>
            <p:cNvSpPr/>
            <p:nvPr/>
          </p:nvSpPr>
          <p:spPr>
            <a:xfrm>
              <a:off x="5208114" y="833172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2" name="object 3572"/>
            <p:cNvSpPr/>
            <p:nvPr/>
          </p:nvSpPr>
          <p:spPr>
            <a:xfrm>
              <a:off x="5208114" y="831897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3" name="object 3573"/>
            <p:cNvSpPr/>
            <p:nvPr/>
          </p:nvSpPr>
          <p:spPr>
            <a:xfrm>
              <a:off x="5208114" y="830652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4" name="object 3574"/>
            <p:cNvSpPr/>
            <p:nvPr/>
          </p:nvSpPr>
          <p:spPr>
            <a:xfrm>
              <a:off x="5208114" y="829495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5" name="object 3575"/>
            <p:cNvSpPr/>
            <p:nvPr/>
          </p:nvSpPr>
          <p:spPr>
            <a:xfrm>
              <a:off x="5208114" y="828472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6" name="object 3576"/>
            <p:cNvSpPr/>
            <p:nvPr/>
          </p:nvSpPr>
          <p:spPr>
            <a:xfrm>
              <a:off x="5208114" y="827595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7" name="object 3577"/>
            <p:cNvSpPr/>
            <p:nvPr/>
          </p:nvSpPr>
          <p:spPr>
            <a:xfrm>
              <a:off x="5208114" y="826792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8" name="object 3578"/>
            <p:cNvSpPr/>
            <p:nvPr/>
          </p:nvSpPr>
          <p:spPr>
            <a:xfrm>
              <a:off x="5208114" y="826015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9" name="object 3579"/>
            <p:cNvSpPr/>
            <p:nvPr/>
          </p:nvSpPr>
          <p:spPr>
            <a:xfrm>
              <a:off x="5208114" y="825327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0" name="object 3580"/>
            <p:cNvSpPr/>
            <p:nvPr/>
          </p:nvSpPr>
          <p:spPr>
            <a:xfrm>
              <a:off x="5208114" y="824630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1" name="object 3581"/>
            <p:cNvSpPr/>
            <p:nvPr/>
          </p:nvSpPr>
          <p:spPr>
            <a:xfrm>
              <a:off x="5208114" y="8238983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2" name="object 3582"/>
            <p:cNvSpPr/>
            <p:nvPr/>
          </p:nvSpPr>
          <p:spPr>
            <a:xfrm>
              <a:off x="5208114" y="823123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3" name="object 3583"/>
            <p:cNvSpPr/>
            <p:nvPr/>
          </p:nvSpPr>
          <p:spPr>
            <a:xfrm>
              <a:off x="5208114" y="822336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4" name="object 3584"/>
            <p:cNvSpPr/>
            <p:nvPr/>
          </p:nvSpPr>
          <p:spPr>
            <a:xfrm>
              <a:off x="5208114" y="8209875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5" name="object 3585"/>
            <p:cNvSpPr/>
            <p:nvPr/>
          </p:nvSpPr>
          <p:spPr>
            <a:xfrm>
              <a:off x="5208114" y="8179406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6" name="object 3586"/>
            <p:cNvSpPr/>
            <p:nvPr/>
          </p:nvSpPr>
          <p:spPr>
            <a:xfrm>
              <a:off x="5208114" y="817017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7" name="object 3587"/>
            <p:cNvSpPr/>
            <p:nvPr/>
          </p:nvSpPr>
          <p:spPr>
            <a:xfrm>
              <a:off x="5208114" y="816188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8" name="object 3588"/>
            <p:cNvSpPr/>
            <p:nvPr/>
          </p:nvSpPr>
          <p:spPr>
            <a:xfrm>
              <a:off x="5208114" y="815408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9" name="object 3589"/>
            <p:cNvSpPr/>
            <p:nvPr/>
          </p:nvSpPr>
          <p:spPr>
            <a:xfrm>
              <a:off x="5208114" y="814826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0" name="object 3590"/>
            <p:cNvSpPr/>
            <p:nvPr/>
          </p:nvSpPr>
          <p:spPr>
            <a:xfrm>
              <a:off x="5208114" y="81424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1" name="object 3591"/>
            <p:cNvSpPr/>
            <p:nvPr/>
          </p:nvSpPr>
          <p:spPr>
            <a:xfrm>
              <a:off x="5208114" y="813656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2" name="object 3592"/>
            <p:cNvSpPr/>
            <p:nvPr/>
          </p:nvSpPr>
          <p:spPr>
            <a:xfrm>
              <a:off x="5208114" y="81306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3" name="object 3593"/>
            <p:cNvSpPr/>
            <p:nvPr/>
          </p:nvSpPr>
          <p:spPr>
            <a:xfrm>
              <a:off x="5208114" y="81248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4" name="object 3594"/>
            <p:cNvSpPr/>
            <p:nvPr/>
          </p:nvSpPr>
          <p:spPr>
            <a:xfrm>
              <a:off x="5208114" y="811908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5" name="object 3595"/>
            <p:cNvSpPr/>
            <p:nvPr/>
          </p:nvSpPr>
          <p:spPr>
            <a:xfrm>
              <a:off x="5208114" y="81133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6" name="object 3596"/>
            <p:cNvSpPr/>
            <p:nvPr/>
          </p:nvSpPr>
          <p:spPr>
            <a:xfrm>
              <a:off x="5208114" y="81073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7" name="object 3597"/>
            <p:cNvSpPr/>
            <p:nvPr/>
          </p:nvSpPr>
          <p:spPr>
            <a:xfrm>
              <a:off x="5208114" y="810056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8" name="object 3598"/>
            <p:cNvSpPr/>
            <p:nvPr/>
          </p:nvSpPr>
          <p:spPr>
            <a:xfrm>
              <a:off x="5208114" y="809379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9" name="object 3599"/>
            <p:cNvSpPr/>
            <p:nvPr/>
          </p:nvSpPr>
          <p:spPr>
            <a:xfrm>
              <a:off x="5208114" y="808706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0" name="object 3600"/>
            <p:cNvSpPr/>
            <p:nvPr/>
          </p:nvSpPr>
          <p:spPr>
            <a:xfrm>
              <a:off x="5208114" y="807877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1" name="object 3601"/>
            <p:cNvSpPr/>
            <p:nvPr/>
          </p:nvSpPr>
          <p:spPr>
            <a:xfrm>
              <a:off x="5208114" y="807021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2" name="object 3602"/>
            <p:cNvSpPr/>
            <p:nvPr/>
          </p:nvSpPr>
          <p:spPr>
            <a:xfrm>
              <a:off x="5208114" y="806126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3" name="object 3603"/>
            <p:cNvSpPr/>
            <p:nvPr/>
          </p:nvSpPr>
          <p:spPr>
            <a:xfrm>
              <a:off x="5208114" y="805074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4" name="object 3604"/>
            <p:cNvSpPr/>
            <p:nvPr/>
          </p:nvSpPr>
          <p:spPr>
            <a:xfrm>
              <a:off x="5208114" y="80401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5" name="object 3605"/>
            <p:cNvSpPr/>
            <p:nvPr/>
          </p:nvSpPr>
          <p:spPr>
            <a:xfrm>
              <a:off x="5208114" y="802841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6" name="object 3606"/>
            <p:cNvSpPr/>
            <p:nvPr/>
          </p:nvSpPr>
          <p:spPr>
            <a:xfrm>
              <a:off x="5208114" y="801660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7" name="object 3607"/>
            <p:cNvSpPr/>
            <p:nvPr/>
          </p:nvSpPr>
          <p:spPr>
            <a:xfrm>
              <a:off x="5208114" y="800452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8" name="object 3608"/>
            <p:cNvSpPr/>
            <p:nvPr/>
          </p:nvSpPr>
          <p:spPr>
            <a:xfrm>
              <a:off x="5208114" y="79923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9" name="object 3609"/>
            <p:cNvSpPr/>
            <p:nvPr/>
          </p:nvSpPr>
          <p:spPr>
            <a:xfrm>
              <a:off x="5208114" y="798016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0" name="object 3610"/>
            <p:cNvSpPr/>
            <p:nvPr/>
          </p:nvSpPr>
          <p:spPr>
            <a:xfrm>
              <a:off x="5208114" y="796774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1" name="object 3611"/>
            <p:cNvSpPr/>
            <p:nvPr/>
          </p:nvSpPr>
          <p:spPr>
            <a:xfrm>
              <a:off x="5208114" y="795508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2" name="object 3612"/>
            <p:cNvSpPr/>
            <p:nvPr/>
          </p:nvSpPr>
          <p:spPr>
            <a:xfrm>
              <a:off x="5208114" y="794219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3" name="object 3613"/>
            <p:cNvSpPr/>
            <p:nvPr/>
          </p:nvSpPr>
          <p:spPr>
            <a:xfrm>
              <a:off x="5208114" y="792878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4" name="object 3614"/>
            <p:cNvSpPr/>
            <p:nvPr/>
          </p:nvSpPr>
          <p:spPr>
            <a:xfrm>
              <a:off x="5208114" y="7914238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5" name="object 3615"/>
            <p:cNvSpPr/>
            <p:nvPr/>
          </p:nvSpPr>
          <p:spPr>
            <a:xfrm>
              <a:off x="5208114" y="7897047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6" name="object 3616"/>
            <p:cNvSpPr/>
            <p:nvPr/>
          </p:nvSpPr>
          <p:spPr>
            <a:xfrm>
              <a:off x="5208114" y="7842832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7" name="object 3617"/>
            <p:cNvSpPr/>
            <p:nvPr/>
          </p:nvSpPr>
          <p:spPr>
            <a:xfrm>
              <a:off x="5383303" y="835350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4"/>
                  </a:moveTo>
                  <a:lnTo>
                    <a:pt x="122698" y="3594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8" name="object 3618"/>
            <p:cNvSpPr/>
            <p:nvPr/>
          </p:nvSpPr>
          <p:spPr>
            <a:xfrm>
              <a:off x="5383303" y="834331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9" name="object 3619"/>
            <p:cNvSpPr/>
            <p:nvPr/>
          </p:nvSpPr>
          <p:spPr>
            <a:xfrm>
              <a:off x="5383303" y="833172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0" name="object 3620"/>
            <p:cNvSpPr/>
            <p:nvPr/>
          </p:nvSpPr>
          <p:spPr>
            <a:xfrm>
              <a:off x="5383303" y="831897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1" name="object 3621"/>
            <p:cNvSpPr/>
            <p:nvPr/>
          </p:nvSpPr>
          <p:spPr>
            <a:xfrm>
              <a:off x="5383303" y="830652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2" name="object 3622"/>
            <p:cNvSpPr/>
            <p:nvPr/>
          </p:nvSpPr>
          <p:spPr>
            <a:xfrm>
              <a:off x="5383303" y="829495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3" name="object 3623"/>
            <p:cNvSpPr/>
            <p:nvPr/>
          </p:nvSpPr>
          <p:spPr>
            <a:xfrm>
              <a:off x="5383303" y="828472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4" name="object 3624"/>
            <p:cNvSpPr/>
            <p:nvPr/>
          </p:nvSpPr>
          <p:spPr>
            <a:xfrm>
              <a:off x="5383303" y="827595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5" name="object 3625"/>
            <p:cNvSpPr/>
            <p:nvPr/>
          </p:nvSpPr>
          <p:spPr>
            <a:xfrm>
              <a:off x="5383303" y="826792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6" name="object 3626"/>
            <p:cNvSpPr/>
            <p:nvPr/>
          </p:nvSpPr>
          <p:spPr>
            <a:xfrm>
              <a:off x="5383303" y="826015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7" name="object 3627"/>
            <p:cNvSpPr/>
            <p:nvPr/>
          </p:nvSpPr>
          <p:spPr>
            <a:xfrm>
              <a:off x="5383303" y="825327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8" name="object 3628"/>
            <p:cNvSpPr/>
            <p:nvPr/>
          </p:nvSpPr>
          <p:spPr>
            <a:xfrm>
              <a:off x="5383303" y="824630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9" name="object 3629"/>
            <p:cNvSpPr/>
            <p:nvPr/>
          </p:nvSpPr>
          <p:spPr>
            <a:xfrm>
              <a:off x="5383303" y="8238983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0" name="object 3630"/>
            <p:cNvSpPr/>
            <p:nvPr/>
          </p:nvSpPr>
          <p:spPr>
            <a:xfrm>
              <a:off x="5383303" y="823123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1" name="object 3631"/>
            <p:cNvSpPr/>
            <p:nvPr/>
          </p:nvSpPr>
          <p:spPr>
            <a:xfrm>
              <a:off x="5383303" y="822336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2" name="object 3632"/>
            <p:cNvSpPr/>
            <p:nvPr/>
          </p:nvSpPr>
          <p:spPr>
            <a:xfrm>
              <a:off x="5383303" y="8209875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3" name="object 3633"/>
            <p:cNvSpPr/>
            <p:nvPr/>
          </p:nvSpPr>
          <p:spPr>
            <a:xfrm>
              <a:off x="5383303" y="8179406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4" name="object 3634"/>
            <p:cNvSpPr/>
            <p:nvPr/>
          </p:nvSpPr>
          <p:spPr>
            <a:xfrm>
              <a:off x="5383303" y="817017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5" name="object 3635"/>
            <p:cNvSpPr/>
            <p:nvPr/>
          </p:nvSpPr>
          <p:spPr>
            <a:xfrm>
              <a:off x="5383303" y="816188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6" name="object 3636"/>
            <p:cNvSpPr/>
            <p:nvPr/>
          </p:nvSpPr>
          <p:spPr>
            <a:xfrm>
              <a:off x="5383303" y="815408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7" name="object 3637"/>
            <p:cNvSpPr/>
            <p:nvPr/>
          </p:nvSpPr>
          <p:spPr>
            <a:xfrm>
              <a:off x="5383303" y="81482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8" name="object 3638"/>
            <p:cNvSpPr/>
            <p:nvPr/>
          </p:nvSpPr>
          <p:spPr>
            <a:xfrm>
              <a:off x="5383303" y="81424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9" name="object 3639"/>
            <p:cNvSpPr/>
            <p:nvPr/>
          </p:nvSpPr>
          <p:spPr>
            <a:xfrm>
              <a:off x="5383303" y="813656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0" name="object 3640"/>
            <p:cNvSpPr/>
            <p:nvPr/>
          </p:nvSpPr>
          <p:spPr>
            <a:xfrm>
              <a:off x="5383306" y="81306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1" name="object 3641"/>
            <p:cNvSpPr/>
            <p:nvPr/>
          </p:nvSpPr>
          <p:spPr>
            <a:xfrm>
              <a:off x="5383303" y="81248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2" name="object 3642"/>
            <p:cNvSpPr/>
            <p:nvPr/>
          </p:nvSpPr>
          <p:spPr>
            <a:xfrm>
              <a:off x="5383303" y="811908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3" name="object 3643"/>
            <p:cNvSpPr/>
            <p:nvPr/>
          </p:nvSpPr>
          <p:spPr>
            <a:xfrm>
              <a:off x="5383303" y="81133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4" name="object 3644"/>
            <p:cNvSpPr/>
            <p:nvPr/>
          </p:nvSpPr>
          <p:spPr>
            <a:xfrm>
              <a:off x="5383303" y="81073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5" name="object 3645"/>
            <p:cNvSpPr/>
            <p:nvPr/>
          </p:nvSpPr>
          <p:spPr>
            <a:xfrm>
              <a:off x="5383303" y="810056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6" name="object 3646"/>
            <p:cNvSpPr/>
            <p:nvPr/>
          </p:nvSpPr>
          <p:spPr>
            <a:xfrm>
              <a:off x="5383303" y="809379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7" name="object 3647"/>
            <p:cNvSpPr/>
            <p:nvPr/>
          </p:nvSpPr>
          <p:spPr>
            <a:xfrm>
              <a:off x="5383303" y="808706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8" name="object 3648"/>
            <p:cNvSpPr/>
            <p:nvPr/>
          </p:nvSpPr>
          <p:spPr>
            <a:xfrm>
              <a:off x="5383303" y="807877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9" name="object 3649"/>
            <p:cNvSpPr/>
            <p:nvPr/>
          </p:nvSpPr>
          <p:spPr>
            <a:xfrm>
              <a:off x="5383303" y="807021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0" name="object 3650"/>
            <p:cNvSpPr/>
            <p:nvPr/>
          </p:nvSpPr>
          <p:spPr>
            <a:xfrm>
              <a:off x="5383303" y="806126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1" name="object 3651"/>
            <p:cNvSpPr/>
            <p:nvPr/>
          </p:nvSpPr>
          <p:spPr>
            <a:xfrm>
              <a:off x="5383303" y="805074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2" name="object 3652"/>
            <p:cNvSpPr/>
            <p:nvPr/>
          </p:nvSpPr>
          <p:spPr>
            <a:xfrm>
              <a:off x="5383303" y="80401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3" name="object 3653"/>
            <p:cNvSpPr/>
            <p:nvPr/>
          </p:nvSpPr>
          <p:spPr>
            <a:xfrm>
              <a:off x="5383303" y="802841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4" name="object 3654"/>
            <p:cNvSpPr/>
            <p:nvPr/>
          </p:nvSpPr>
          <p:spPr>
            <a:xfrm>
              <a:off x="5383303" y="801660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5" name="object 3655"/>
            <p:cNvSpPr/>
            <p:nvPr/>
          </p:nvSpPr>
          <p:spPr>
            <a:xfrm>
              <a:off x="5383303" y="800452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6" name="object 3656"/>
            <p:cNvSpPr/>
            <p:nvPr/>
          </p:nvSpPr>
          <p:spPr>
            <a:xfrm>
              <a:off x="5383303" y="79923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7" name="object 3657"/>
            <p:cNvSpPr/>
            <p:nvPr/>
          </p:nvSpPr>
          <p:spPr>
            <a:xfrm>
              <a:off x="5383303" y="798016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8" name="object 3658"/>
            <p:cNvSpPr/>
            <p:nvPr/>
          </p:nvSpPr>
          <p:spPr>
            <a:xfrm>
              <a:off x="5383303" y="796774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9" name="object 3659"/>
            <p:cNvSpPr/>
            <p:nvPr/>
          </p:nvSpPr>
          <p:spPr>
            <a:xfrm>
              <a:off x="5383303" y="795508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0" name="object 3660"/>
            <p:cNvSpPr/>
            <p:nvPr/>
          </p:nvSpPr>
          <p:spPr>
            <a:xfrm>
              <a:off x="5383303" y="794219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1" name="object 3661"/>
            <p:cNvSpPr/>
            <p:nvPr/>
          </p:nvSpPr>
          <p:spPr>
            <a:xfrm>
              <a:off x="5383303" y="792878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2" name="object 3662"/>
            <p:cNvSpPr/>
            <p:nvPr/>
          </p:nvSpPr>
          <p:spPr>
            <a:xfrm>
              <a:off x="5383303" y="791423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3" name="object 3663"/>
            <p:cNvSpPr/>
            <p:nvPr/>
          </p:nvSpPr>
          <p:spPr>
            <a:xfrm>
              <a:off x="5383303" y="7897047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4" name="object 3664"/>
            <p:cNvSpPr/>
            <p:nvPr/>
          </p:nvSpPr>
          <p:spPr>
            <a:xfrm>
              <a:off x="5383303" y="7842832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5" name="object 3665"/>
            <p:cNvSpPr/>
            <p:nvPr/>
          </p:nvSpPr>
          <p:spPr>
            <a:xfrm>
              <a:off x="5344154" y="8375233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14"/>
                  </a:moveTo>
                  <a:lnTo>
                    <a:pt x="39146" y="3589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39146" y="36114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6" name="object 3666"/>
            <p:cNvSpPr/>
            <p:nvPr/>
          </p:nvSpPr>
          <p:spPr>
            <a:xfrm>
              <a:off x="5344154" y="8374246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7" name="object 3667"/>
            <p:cNvSpPr/>
            <p:nvPr/>
          </p:nvSpPr>
          <p:spPr>
            <a:xfrm>
              <a:off x="5344154" y="8372492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4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8" name="object 3668"/>
            <p:cNvSpPr/>
            <p:nvPr/>
          </p:nvSpPr>
          <p:spPr>
            <a:xfrm>
              <a:off x="5344154" y="837004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6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3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9" name="object 3669"/>
            <p:cNvSpPr/>
            <p:nvPr/>
          </p:nvSpPr>
          <p:spPr>
            <a:xfrm>
              <a:off x="5344154" y="836686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4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0" name="object 3670"/>
            <p:cNvSpPr/>
            <p:nvPr/>
          </p:nvSpPr>
          <p:spPr>
            <a:xfrm>
              <a:off x="5344154" y="836297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888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1" name="object 3671"/>
            <p:cNvSpPr/>
            <p:nvPr/>
          </p:nvSpPr>
          <p:spPr>
            <a:xfrm>
              <a:off x="5344154" y="835834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9"/>
                  </a:moveTo>
                  <a:lnTo>
                    <a:pt x="39146" y="33425"/>
                  </a:lnTo>
                  <a:lnTo>
                    <a:pt x="0" y="0"/>
                  </a:lnTo>
                  <a:lnTo>
                    <a:pt x="0" y="4636"/>
                  </a:lnTo>
                  <a:lnTo>
                    <a:pt x="39146" y="38749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2" name="object 3672"/>
            <p:cNvSpPr/>
            <p:nvPr/>
          </p:nvSpPr>
          <p:spPr>
            <a:xfrm>
              <a:off x="5344154" y="835281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2"/>
                  </a:moveTo>
                  <a:lnTo>
                    <a:pt x="39146" y="3265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3" name="object 3673"/>
            <p:cNvSpPr/>
            <p:nvPr/>
          </p:nvSpPr>
          <p:spPr>
            <a:xfrm>
              <a:off x="5344154" y="834637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9"/>
                  </a:lnTo>
                  <a:lnTo>
                    <a:pt x="0" y="0"/>
                  </a:lnTo>
                  <a:lnTo>
                    <a:pt x="0" y="6442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4" name="object 3674"/>
            <p:cNvSpPr/>
            <p:nvPr/>
          </p:nvSpPr>
          <p:spPr>
            <a:xfrm>
              <a:off x="5344154" y="833886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7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08"/>
                  </a:lnTo>
                  <a:lnTo>
                    <a:pt x="39146" y="39207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5" name="object 3675"/>
            <p:cNvSpPr/>
            <p:nvPr/>
          </p:nvSpPr>
          <p:spPr>
            <a:xfrm>
              <a:off x="5344154" y="8330039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6" name="object 3676"/>
            <p:cNvSpPr/>
            <p:nvPr/>
          </p:nvSpPr>
          <p:spPr>
            <a:xfrm>
              <a:off x="5344154" y="831931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7" name="object 3677"/>
            <p:cNvSpPr/>
            <p:nvPr/>
          </p:nvSpPr>
          <p:spPr>
            <a:xfrm>
              <a:off x="5344154" y="8306112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0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01"/>
                  </a:lnTo>
                  <a:lnTo>
                    <a:pt x="39146" y="41000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8" name="object 3678"/>
            <p:cNvSpPr/>
            <p:nvPr/>
          </p:nvSpPr>
          <p:spPr>
            <a:xfrm>
              <a:off x="5344154" y="828861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75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75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9" name="object 3679"/>
            <p:cNvSpPr/>
            <p:nvPr/>
          </p:nvSpPr>
          <p:spPr>
            <a:xfrm>
              <a:off x="5344154" y="8262557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0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0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0" name="object 3680"/>
            <p:cNvSpPr/>
            <p:nvPr/>
          </p:nvSpPr>
          <p:spPr>
            <a:xfrm>
              <a:off x="5344154" y="8173212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38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47"/>
                  </a:lnTo>
                  <a:lnTo>
                    <a:pt x="39146" y="108938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1" name="object 3681"/>
            <p:cNvSpPr/>
            <p:nvPr/>
          </p:nvSpPr>
          <p:spPr>
            <a:xfrm>
              <a:off x="5344154" y="8146401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8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8"/>
                  </a:lnTo>
                  <a:lnTo>
                    <a:pt x="39146" y="3347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2" name="object 3682"/>
            <p:cNvSpPr/>
            <p:nvPr/>
          </p:nvSpPr>
          <p:spPr>
            <a:xfrm>
              <a:off x="5344154" y="8125627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69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74"/>
                  </a:lnTo>
                  <a:lnTo>
                    <a:pt x="39146" y="23569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3" name="object 3683"/>
            <p:cNvSpPr/>
            <p:nvPr/>
          </p:nvSpPr>
          <p:spPr>
            <a:xfrm>
              <a:off x="5344154" y="8105284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4" name="object 3684"/>
            <p:cNvSpPr/>
            <p:nvPr/>
          </p:nvSpPr>
          <p:spPr>
            <a:xfrm>
              <a:off x="5344154" y="8086938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47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47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5" name="object 3685"/>
            <p:cNvSpPr/>
            <p:nvPr/>
          </p:nvSpPr>
          <p:spPr>
            <a:xfrm>
              <a:off x="5344154" y="806994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6" name="object 3686"/>
            <p:cNvSpPr/>
            <p:nvPr/>
          </p:nvSpPr>
          <p:spPr>
            <a:xfrm>
              <a:off x="5344154" y="805374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198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198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7" name="object 3687"/>
            <p:cNvSpPr/>
            <p:nvPr/>
          </p:nvSpPr>
          <p:spPr>
            <a:xfrm>
              <a:off x="5344154" y="8038237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8" name="object 3688"/>
            <p:cNvSpPr/>
            <p:nvPr/>
          </p:nvSpPr>
          <p:spPr>
            <a:xfrm>
              <a:off x="5344154" y="8023360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099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9" name="object 3689"/>
            <p:cNvSpPr/>
            <p:nvPr/>
          </p:nvSpPr>
          <p:spPr>
            <a:xfrm>
              <a:off x="5344154" y="8009011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3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0" name="object 3690"/>
            <p:cNvSpPr/>
            <p:nvPr/>
          </p:nvSpPr>
          <p:spPr>
            <a:xfrm>
              <a:off x="5344154" y="7995069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50"/>
                  </a:moveTo>
                  <a:lnTo>
                    <a:pt x="39146" y="0"/>
                  </a:lnTo>
                  <a:lnTo>
                    <a:pt x="0" y="16681"/>
                  </a:lnTo>
                  <a:lnTo>
                    <a:pt x="0" y="28853"/>
                  </a:lnTo>
                  <a:lnTo>
                    <a:pt x="39146" y="1395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1" name="object 3691"/>
            <p:cNvSpPr/>
            <p:nvPr/>
          </p:nvSpPr>
          <p:spPr>
            <a:xfrm>
              <a:off x="5344154" y="798153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44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30213"/>
                  </a:lnTo>
                  <a:lnTo>
                    <a:pt x="39146" y="1354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2" name="object 3692"/>
            <p:cNvSpPr/>
            <p:nvPr/>
          </p:nvSpPr>
          <p:spPr>
            <a:xfrm>
              <a:off x="5344154" y="7968244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2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3" name="object 3693"/>
            <p:cNvSpPr/>
            <p:nvPr/>
          </p:nvSpPr>
          <p:spPr>
            <a:xfrm>
              <a:off x="5344154" y="795523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711"/>
                  </a:lnTo>
                  <a:lnTo>
                    <a:pt x="0" y="33070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4" name="object 3694"/>
            <p:cNvSpPr/>
            <p:nvPr/>
          </p:nvSpPr>
          <p:spPr>
            <a:xfrm>
              <a:off x="5344154" y="7942513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4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5" name="object 3695"/>
            <p:cNvSpPr/>
            <p:nvPr/>
          </p:nvSpPr>
          <p:spPr>
            <a:xfrm>
              <a:off x="5344154" y="793000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6" name="object 3696"/>
            <p:cNvSpPr/>
            <p:nvPr/>
          </p:nvSpPr>
          <p:spPr>
            <a:xfrm>
              <a:off x="5344154" y="791751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90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79"/>
                  </a:lnTo>
                  <a:lnTo>
                    <a:pt x="39146" y="12490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7" name="object 3697"/>
            <p:cNvSpPr/>
            <p:nvPr/>
          </p:nvSpPr>
          <p:spPr>
            <a:xfrm>
              <a:off x="5344154" y="790516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8" name="object 3698"/>
            <p:cNvSpPr/>
            <p:nvPr/>
          </p:nvSpPr>
          <p:spPr>
            <a:xfrm>
              <a:off x="5344154" y="7892920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47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74"/>
                  </a:lnTo>
                  <a:lnTo>
                    <a:pt x="39146" y="12247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9" name="object 3699"/>
            <p:cNvSpPr/>
            <p:nvPr/>
          </p:nvSpPr>
          <p:spPr>
            <a:xfrm>
              <a:off x="5344154" y="788069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3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0" name="object 3700"/>
            <p:cNvSpPr/>
            <p:nvPr/>
          </p:nvSpPr>
          <p:spPr>
            <a:xfrm>
              <a:off x="5344154" y="786849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64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1" name="object 3701"/>
            <p:cNvSpPr/>
            <p:nvPr/>
          </p:nvSpPr>
          <p:spPr>
            <a:xfrm>
              <a:off x="5344154" y="7855883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2" name="object 3702"/>
            <p:cNvSpPr/>
            <p:nvPr/>
          </p:nvSpPr>
          <p:spPr>
            <a:xfrm>
              <a:off x="5311508" y="7842846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821"/>
                  </a:moveTo>
                  <a:lnTo>
                    <a:pt x="0" y="530974"/>
                  </a:lnTo>
                  <a:lnTo>
                    <a:pt x="0" y="568502"/>
                  </a:lnTo>
                  <a:lnTo>
                    <a:pt x="32639" y="532599"/>
                  </a:lnTo>
                  <a:lnTo>
                    <a:pt x="32639" y="499821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294"/>
                  </a:lnTo>
                  <a:lnTo>
                    <a:pt x="71793" y="130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3" name="object 3703"/>
            <p:cNvSpPr/>
            <p:nvPr/>
          </p:nvSpPr>
          <p:spPr>
            <a:xfrm>
              <a:off x="5311512" y="8299177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78"/>
                  </a:moveTo>
                  <a:lnTo>
                    <a:pt x="32642" y="0"/>
                  </a:lnTo>
                  <a:lnTo>
                    <a:pt x="0" y="24887"/>
                  </a:lnTo>
                  <a:lnTo>
                    <a:pt x="0" y="74631"/>
                  </a:lnTo>
                  <a:lnTo>
                    <a:pt x="32642" y="434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4" name="object 3704"/>
            <p:cNvSpPr/>
            <p:nvPr/>
          </p:nvSpPr>
          <p:spPr>
            <a:xfrm>
              <a:off x="5311512" y="8141559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5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503"/>
                  </a:lnTo>
                  <a:lnTo>
                    <a:pt x="32642" y="157615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5" name="object 3705"/>
            <p:cNvSpPr/>
            <p:nvPr/>
          </p:nvSpPr>
          <p:spPr>
            <a:xfrm>
              <a:off x="5311512" y="8063054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08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05"/>
                  </a:lnTo>
                  <a:lnTo>
                    <a:pt x="32642" y="7850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6" name="object 3706"/>
            <p:cNvSpPr/>
            <p:nvPr/>
          </p:nvSpPr>
          <p:spPr>
            <a:xfrm>
              <a:off x="5311512" y="7842836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295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215"/>
                  </a:lnTo>
                  <a:lnTo>
                    <a:pt x="32642" y="22829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7" name="object 3707"/>
            <p:cNvSpPr/>
            <p:nvPr/>
          </p:nvSpPr>
          <p:spPr>
            <a:xfrm>
              <a:off x="5506001" y="823488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0"/>
                  </a:moveTo>
                  <a:lnTo>
                    <a:pt x="0" y="176405"/>
                  </a:lnTo>
                  <a:lnTo>
                    <a:pt x="745091" y="2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8" name="object 3708"/>
            <p:cNvSpPr/>
            <p:nvPr/>
          </p:nvSpPr>
          <p:spPr>
            <a:xfrm>
              <a:off x="5506001" y="823435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38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9" name="object 3709"/>
            <p:cNvSpPr/>
            <p:nvPr/>
          </p:nvSpPr>
          <p:spPr>
            <a:xfrm>
              <a:off x="5506001" y="823331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0" name="object 3710"/>
            <p:cNvSpPr/>
            <p:nvPr/>
          </p:nvSpPr>
          <p:spPr>
            <a:xfrm>
              <a:off x="5506001" y="823189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09"/>
                  </a:moveTo>
                  <a:lnTo>
                    <a:pt x="745091" y="0"/>
                  </a:lnTo>
                  <a:lnTo>
                    <a:pt x="0" y="171502"/>
                  </a:lnTo>
                  <a:lnTo>
                    <a:pt x="0" y="175262"/>
                  </a:lnTo>
                  <a:lnTo>
                    <a:pt x="745091" y="1409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1" name="object 3711"/>
            <p:cNvSpPr/>
            <p:nvPr/>
          </p:nvSpPr>
          <p:spPr>
            <a:xfrm>
              <a:off x="5506001" y="8230146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41"/>
                  </a:moveTo>
                  <a:lnTo>
                    <a:pt x="745091" y="0"/>
                  </a:lnTo>
                  <a:lnTo>
                    <a:pt x="0" y="168643"/>
                  </a:lnTo>
                  <a:lnTo>
                    <a:pt x="0" y="173255"/>
                  </a:lnTo>
                  <a:lnTo>
                    <a:pt x="745091" y="174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2" name="object 3712"/>
            <p:cNvSpPr/>
            <p:nvPr/>
          </p:nvSpPr>
          <p:spPr>
            <a:xfrm>
              <a:off x="5506001" y="8228070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3" name="object 3713"/>
            <p:cNvSpPr/>
            <p:nvPr/>
          </p:nvSpPr>
          <p:spPr>
            <a:xfrm>
              <a:off x="5506001" y="822568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7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64"/>
                  </a:lnTo>
                  <a:lnTo>
                    <a:pt x="745091" y="2387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4" name="object 3714"/>
            <p:cNvSpPr/>
            <p:nvPr/>
          </p:nvSpPr>
          <p:spPr>
            <a:xfrm>
              <a:off x="5506001" y="822294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6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5" name="object 3715"/>
            <p:cNvSpPr/>
            <p:nvPr/>
          </p:nvSpPr>
          <p:spPr>
            <a:xfrm>
              <a:off x="5506001" y="821982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59989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6" name="object 3716"/>
            <p:cNvSpPr/>
            <p:nvPr/>
          </p:nvSpPr>
          <p:spPr>
            <a:xfrm>
              <a:off x="5506001" y="821619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34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3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7" name="object 3717"/>
            <p:cNvSpPr/>
            <p:nvPr/>
          </p:nvSpPr>
          <p:spPr>
            <a:xfrm>
              <a:off x="5506001" y="8211978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7"/>
                  </a:moveTo>
                  <a:lnTo>
                    <a:pt x="745091" y="0"/>
                  </a:lnTo>
                  <a:lnTo>
                    <a:pt x="0" y="138924"/>
                  </a:lnTo>
                  <a:lnTo>
                    <a:pt x="0" y="150054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8" name="object 3718"/>
            <p:cNvSpPr/>
            <p:nvPr/>
          </p:nvSpPr>
          <p:spPr>
            <a:xfrm>
              <a:off x="5506001" y="820695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41"/>
                  </a:lnTo>
                  <a:lnTo>
                    <a:pt x="0" y="143943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9" name="object 3719"/>
            <p:cNvSpPr/>
            <p:nvPr/>
          </p:nvSpPr>
          <p:spPr>
            <a:xfrm>
              <a:off x="5506001" y="8200823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36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78"/>
                  </a:lnTo>
                  <a:lnTo>
                    <a:pt x="745091" y="6136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0" name="object 3720"/>
            <p:cNvSpPr/>
            <p:nvPr/>
          </p:nvSpPr>
          <p:spPr>
            <a:xfrm>
              <a:off x="5506001" y="8192914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69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1" name="object 3721"/>
            <p:cNvSpPr/>
            <p:nvPr/>
          </p:nvSpPr>
          <p:spPr>
            <a:xfrm>
              <a:off x="5506001" y="818171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06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06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2" name="object 3722"/>
            <p:cNvSpPr/>
            <p:nvPr/>
          </p:nvSpPr>
          <p:spPr>
            <a:xfrm>
              <a:off x="5506001" y="8145505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98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609"/>
                  </a:lnTo>
                  <a:lnTo>
                    <a:pt x="745091" y="36198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3" name="object 3723"/>
            <p:cNvSpPr/>
            <p:nvPr/>
          </p:nvSpPr>
          <p:spPr>
            <a:xfrm>
              <a:off x="5506001" y="8136728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43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4" name="object 3724"/>
            <p:cNvSpPr/>
            <p:nvPr/>
          </p:nvSpPr>
          <p:spPr>
            <a:xfrm>
              <a:off x="5506001" y="8129497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5" name="object 3725"/>
            <p:cNvSpPr/>
            <p:nvPr/>
          </p:nvSpPr>
          <p:spPr>
            <a:xfrm>
              <a:off x="5506001" y="811597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19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82"/>
                  </a:lnTo>
                  <a:lnTo>
                    <a:pt x="745091" y="13519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6" name="object 3726"/>
            <p:cNvSpPr/>
            <p:nvPr/>
          </p:nvSpPr>
          <p:spPr>
            <a:xfrm>
              <a:off x="5506001" y="8104068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789"/>
                  </a:moveTo>
                  <a:lnTo>
                    <a:pt x="745091" y="1878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78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7" name="object 3727"/>
            <p:cNvSpPr/>
            <p:nvPr/>
          </p:nvSpPr>
          <p:spPr>
            <a:xfrm>
              <a:off x="5506001" y="8104068"/>
              <a:ext cx="745490" cy="12700"/>
            </a:xfrm>
            <a:custGeom>
              <a:avLst/>
              <a:gdLst/>
              <a:ahLst/>
              <a:cxnLst/>
              <a:rect l="l" t="t" r="r" b="b"/>
              <a:pathLst>
                <a:path w="745489" h="12700">
                  <a:moveTo>
                    <a:pt x="0" y="12391"/>
                  </a:moveTo>
                  <a:lnTo>
                    <a:pt x="745091" y="1239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391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8" name="object 3728"/>
            <p:cNvSpPr/>
            <p:nvPr/>
          </p:nvSpPr>
          <p:spPr>
            <a:xfrm>
              <a:off x="5506001" y="8066431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9" name="object 3729"/>
            <p:cNvSpPr/>
            <p:nvPr/>
          </p:nvSpPr>
          <p:spPr>
            <a:xfrm>
              <a:off x="5506001" y="8050500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8"/>
                  </a:lnTo>
                  <a:lnTo>
                    <a:pt x="0" y="0"/>
                  </a:lnTo>
                  <a:lnTo>
                    <a:pt x="0" y="15932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0" name="object 3730"/>
            <p:cNvSpPr/>
            <p:nvPr/>
          </p:nvSpPr>
          <p:spPr>
            <a:xfrm>
              <a:off x="5506001" y="8034816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9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1" name="object 3731"/>
            <p:cNvSpPr/>
            <p:nvPr/>
          </p:nvSpPr>
          <p:spPr>
            <a:xfrm>
              <a:off x="5506001" y="8019360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2" name="object 3732"/>
            <p:cNvSpPr/>
            <p:nvPr/>
          </p:nvSpPr>
          <p:spPr>
            <a:xfrm>
              <a:off x="5506001" y="8003951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69"/>
                  </a:moveTo>
                  <a:lnTo>
                    <a:pt x="745091" y="76412"/>
                  </a:lnTo>
                  <a:lnTo>
                    <a:pt x="0" y="0"/>
                  </a:lnTo>
                  <a:lnTo>
                    <a:pt x="0" y="15411"/>
                  </a:lnTo>
                  <a:lnTo>
                    <a:pt x="745091" y="82269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3" name="object 3733"/>
            <p:cNvSpPr/>
            <p:nvPr/>
          </p:nvSpPr>
          <p:spPr>
            <a:xfrm>
              <a:off x="5506001" y="7988357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4"/>
                  </a:moveTo>
                  <a:lnTo>
                    <a:pt x="745091" y="86093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1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4" name="object 3734"/>
            <p:cNvSpPr/>
            <p:nvPr/>
          </p:nvSpPr>
          <p:spPr>
            <a:xfrm>
              <a:off x="5506001" y="7972480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5" name="object 3735"/>
            <p:cNvSpPr/>
            <p:nvPr/>
          </p:nvSpPr>
          <p:spPr>
            <a:xfrm>
              <a:off x="5506001" y="795595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20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6" name="object 3736"/>
            <p:cNvSpPr/>
            <p:nvPr/>
          </p:nvSpPr>
          <p:spPr>
            <a:xfrm>
              <a:off x="5506001" y="7938139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7" name="object 3737"/>
            <p:cNvSpPr/>
            <p:nvPr/>
          </p:nvSpPr>
          <p:spPr>
            <a:xfrm>
              <a:off x="5506001" y="7917696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5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8" name="object 3738"/>
            <p:cNvSpPr/>
            <p:nvPr/>
          </p:nvSpPr>
          <p:spPr>
            <a:xfrm>
              <a:off x="5208104" y="7842795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0"/>
                  </a:moveTo>
                  <a:lnTo>
                    <a:pt x="0" y="0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75196" y="12"/>
                  </a:moveTo>
                  <a:lnTo>
                    <a:pt x="136042" y="35915"/>
                  </a:lnTo>
                  <a:lnTo>
                    <a:pt x="103403" y="50"/>
                  </a:lnTo>
                  <a:lnTo>
                    <a:pt x="136042" y="35953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66"/>
                  </a:moveTo>
                  <a:lnTo>
                    <a:pt x="297891" y="12"/>
                  </a:lnTo>
                  <a:lnTo>
                    <a:pt x="297891" y="74904"/>
                  </a:lnTo>
                  <a:lnTo>
                    <a:pt x="1042974" y="204851"/>
                  </a:lnTo>
                  <a:lnTo>
                    <a:pt x="1042974" y="176466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9" name="object 3739"/>
            <p:cNvSpPr/>
            <p:nvPr/>
          </p:nvSpPr>
          <p:spPr>
            <a:xfrm>
              <a:off x="5311512" y="7842796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6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32642" y="3611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0" name="object 3740"/>
            <p:cNvSpPr/>
            <p:nvPr/>
          </p:nvSpPr>
          <p:spPr>
            <a:xfrm>
              <a:off x="5311512" y="784303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295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1" name="object 3741"/>
            <p:cNvSpPr/>
            <p:nvPr/>
          </p:nvSpPr>
          <p:spPr>
            <a:xfrm>
              <a:off x="5311512" y="7844330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2" name="object 3742"/>
            <p:cNvSpPr/>
            <p:nvPr/>
          </p:nvSpPr>
          <p:spPr>
            <a:xfrm>
              <a:off x="5311512" y="7846682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44"/>
                  </a:moveTo>
                  <a:lnTo>
                    <a:pt x="32642" y="35421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3" name="object 3743"/>
            <p:cNvSpPr/>
            <p:nvPr/>
          </p:nvSpPr>
          <p:spPr>
            <a:xfrm>
              <a:off x="5311512" y="7850037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71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4" name="object 3744"/>
            <p:cNvSpPr/>
            <p:nvPr/>
          </p:nvSpPr>
          <p:spPr>
            <a:xfrm>
              <a:off x="5311512" y="785441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42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5" name="object 3745"/>
            <p:cNvSpPr/>
            <p:nvPr/>
          </p:nvSpPr>
          <p:spPr>
            <a:xfrm>
              <a:off x="5311512" y="785986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6" name="object 3746"/>
            <p:cNvSpPr/>
            <p:nvPr/>
          </p:nvSpPr>
          <p:spPr>
            <a:xfrm>
              <a:off x="5311512" y="786647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7" name="object 3747"/>
            <p:cNvSpPr/>
            <p:nvPr/>
          </p:nvSpPr>
          <p:spPr>
            <a:xfrm>
              <a:off x="5311512" y="787437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8" name="object 3748"/>
            <p:cNvSpPr/>
            <p:nvPr/>
          </p:nvSpPr>
          <p:spPr>
            <a:xfrm>
              <a:off x="5311512" y="7883818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5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5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9" name="object 3749"/>
            <p:cNvSpPr/>
            <p:nvPr/>
          </p:nvSpPr>
          <p:spPr>
            <a:xfrm>
              <a:off x="5311512" y="789522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2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0" name="object 3750"/>
            <p:cNvSpPr/>
            <p:nvPr/>
          </p:nvSpPr>
          <p:spPr>
            <a:xfrm>
              <a:off x="5311512" y="7909374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2"/>
                  </a:lnTo>
                  <a:lnTo>
                    <a:pt x="0" y="0"/>
                  </a:lnTo>
                  <a:lnTo>
                    <a:pt x="0" y="18397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1" name="object 3751"/>
            <p:cNvSpPr/>
            <p:nvPr/>
          </p:nvSpPr>
          <p:spPr>
            <a:xfrm>
              <a:off x="5311512" y="7927774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35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2" name="object 3752"/>
            <p:cNvSpPr/>
            <p:nvPr/>
          </p:nvSpPr>
          <p:spPr>
            <a:xfrm>
              <a:off x="5311512" y="7953719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85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18"/>
                  </a:lnTo>
                  <a:lnTo>
                    <a:pt x="32642" y="134185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3" name="object 3753"/>
            <p:cNvSpPr/>
            <p:nvPr/>
          </p:nvSpPr>
          <p:spPr>
            <a:xfrm>
              <a:off x="5311512" y="8082234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40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05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4" name="object 3754"/>
            <p:cNvSpPr/>
            <p:nvPr/>
          </p:nvSpPr>
          <p:spPr>
            <a:xfrm>
              <a:off x="5311512" y="8115741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6"/>
                  </a:moveTo>
                  <a:lnTo>
                    <a:pt x="32642" y="1435"/>
                  </a:lnTo>
                  <a:lnTo>
                    <a:pt x="0" y="0"/>
                  </a:lnTo>
                  <a:lnTo>
                    <a:pt x="0" y="26452"/>
                  </a:lnTo>
                  <a:lnTo>
                    <a:pt x="32642" y="24546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5" name="object 3755"/>
            <p:cNvSpPr/>
            <p:nvPr/>
          </p:nvSpPr>
          <p:spPr>
            <a:xfrm>
              <a:off x="5311512" y="814028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592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31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6" name="object 3756"/>
            <p:cNvSpPr/>
            <p:nvPr/>
          </p:nvSpPr>
          <p:spPr>
            <a:xfrm>
              <a:off x="5311512" y="8159870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60"/>
                  </a:moveTo>
                  <a:lnTo>
                    <a:pt x="32642" y="0"/>
                  </a:lnTo>
                  <a:lnTo>
                    <a:pt x="0" y="4752"/>
                  </a:lnTo>
                  <a:lnTo>
                    <a:pt x="0" y="24852"/>
                  </a:lnTo>
                  <a:lnTo>
                    <a:pt x="32642" y="17560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7" name="object 3757"/>
            <p:cNvSpPr/>
            <p:nvPr/>
          </p:nvSpPr>
          <p:spPr>
            <a:xfrm>
              <a:off x="5311512" y="8177438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4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42"/>
                  </a:lnTo>
                  <a:lnTo>
                    <a:pt x="32642" y="1622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8" name="object 3758"/>
            <p:cNvSpPr/>
            <p:nvPr/>
          </p:nvSpPr>
          <p:spPr>
            <a:xfrm>
              <a:off x="5311512" y="8193655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75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9" name="object 3759"/>
            <p:cNvSpPr/>
            <p:nvPr/>
          </p:nvSpPr>
          <p:spPr>
            <a:xfrm>
              <a:off x="5311512" y="8208897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83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0" name="object 3760"/>
            <p:cNvSpPr/>
            <p:nvPr/>
          </p:nvSpPr>
          <p:spPr>
            <a:xfrm>
              <a:off x="5311512" y="8223366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12"/>
                  </a:lnTo>
                  <a:lnTo>
                    <a:pt x="0" y="29767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1" name="object 3761"/>
            <p:cNvSpPr/>
            <p:nvPr/>
          </p:nvSpPr>
          <p:spPr>
            <a:xfrm>
              <a:off x="5311512" y="8237215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2" name="object 3762"/>
            <p:cNvSpPr/>
            <p:nvPr/>
          </p:nvSpPr>
          <p:spPr>
            <a:xfrm>
              <a:off x="5311512" y="8250539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3" name="object 3763"/>
            <p:cNvSpPr/>
            <p:nvPr/>
          </p:nvSpPr>
          <p:spPr>
            <a:xfrm>
              <a:off x="5311512" y="8263474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65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65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4" name="object 3764"/>
            <p:cNvSpPr/>
            <p:nvPr/>
          </p:nvSpPr>
          <p:spPr>
            <a:xfrm>
              <a:off x="5311512" y="8276038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5" name="object 3765"/>
            <p:cNvSpPr/>
            <p:nvPr/>
          </p:nvSpPr>
          <p:spPr>
            <a:xfrm>
              <a:off x="5311512" y="828828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30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30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6" name="object 3766"/>
            <p:cNvSpPr/>
            <p:nvPr/>
          </p:nvSpPr>
          <p:spPr>
            <a:xfrm>
              <a:off x="5311512" y="830021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41"/>
                  </a:lnTo>
                  <a:lnTo>
                    <a:pt x="0" y="38484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7" name="object 3767"/>
            <p:cNvSpPr/>
            <p:nvPr/>
          </p:nvSpPr>
          <p:spPr>
            <a:xfrm>
              <a:off x="5311512" y="831196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57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8" name="object 3768"/>
            <p:cNvSpPr/>
            <p:nvPr/>
          </p:nvSpPr>
          <p:spPr>
            <a:xfrm>
              <a:off x="5311512" y="8323524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8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08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9" name="object 3769"/>
            <p:cNvSpPr/>
            <p:nvPr/>
          </p:nvSpPr>
          <p:spPr>
            <a:xfrm>
              <a:off x="5311512" y="8334840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0" name="object 3770"/>
            <p:cNvSpPr/>
            <p:nvPr/>
          </p:nvSpPr>
          <p:spPr>
            <a:xfrm>
              <a:off x="5311512" y="834593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52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1" name="object 3771"/>
            <p:cNvSpPr/>
            <p:nvPr/>
          </p:nvSpPr>
          <p:spPr>
            <a:xfrm>
              <a:off x="5311512" y="8356962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1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66"/>
                  </a:lnTo>
                  <a:lnTo>
                    <a:pt x="32642" y="10431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2" name="object 3772"/>
            <p:cNvSpPr/>
            <p:nvPr/>
          </p:nvSpPr>
          <p:spPr>
            <a:xfrm>
              <a:off x="5311512" y="8367400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47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3" name="object 3773"/>
            <p:cNvSpPr/>
            <p:nvPr/>
          </p:nvSpPr>
          <p:spPr>
            <a:xfrm>
              <a:off x="5208114" y="7842794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4" name="object 3774"/>
            <p:cNvSpPr/>
            <p:nvPr/>
          </p:nvSpPr>
          <p:spPr>
            <a:xfrm>
              <a:off x="5208114" y="7843010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5" name="object 3775"/>
            <p:cNvSpPr/>
            <p:nvPr/>
          </p:nvSpPr>
          <p:spPr>
            <a:xfrm>
              <a:off x="5208114" y="7844140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6" name="object 3776"/>
            <p:cNvSpPr/>
            <p:nvPr/>
          </p:nvSpPr>
          <p:spPr>
            <a:xfrm>
              <a:off x="5208114" y="7846085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7" name="object 3777"/>
            <p:cNvSpPr/>
            <p:nvPr/>
          </p:nvSpPr>
          <p:spPr>
            <a:xfrm>
              <a:off x="5208114" y="784865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8" name="object 3778"/>
            <p:cNvSpPr/>
            <p:nvPr/>
          </p:nvSpPr>
          <p:spPr>
            <a:xfrm>
              <a:off x="5208114" y="7851840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9" name="object 3779"/>
            <p:cNvSpPr/>
            <p:nvPr/>
          </p:nvSpPr>
          <p:spPr>
            <a:xfrm>
              <a:off x="5208114" y="7855614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0" name="object 3780"/>
            <p:cNvSpPr/>
            <p:nvPr/>
          </p:nvSpPr>
          <p:spPr>
            <a:xfrm>
              <a:off x="5208114" y="7859934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1" name="object 3781"/>
            <p:cNvSpPr/>
            <p:nvPr/>
          </p:nvSpPr>
          <p:spPr>
            <a:xfrm>
              <a:off x="5208114" y="7864864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2" name="object 3782"/>
            <p:cNvSpPr/>
            <p:nvPr/>
          </p:nvSpPr>
          <p:spPr>
            <a:xfrm>
              <a:off x="5208114" y="787040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3" name="object 3783"/>
            <p:cNvSpPr/>
            <p:nvPr/>
          </p:nvSpPr>
          <p:spPr>
            <a:xfrm>
              <a:off x="5208114" y="787666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62"/>
                  </a:moveTo>
                  <a:lnTo>
                    <a:pt x="103396" y="69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4" name="object 3784"/>
            <p:cNvSpPr/>
            <p:nvPr/>
          </p:nvSpPr>
          <p:spPr>
            <a:xfrm>
              <a:off x="5208114" y="78836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5" name="object 3785"/>
            <p:cNvSpPr/>
            <p:nvPr/>
          </p:nvSpPr>
          <p:spPr>
            <a:xfrm>
              <a:off x="5208114" y="789160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6" name="object 3786"/>
            <p:cNvSpPr/>
            <p:nvPr/>
          </p:nvSpPr>
          <p:spPr>
            <a:xfrm>
              <a:off x="5208114" y="790064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7" name="object 3787"/>
            <p:cNvSpPr/>
            <p:nvPr/>
          </p:nvSpPr>
          <p:spPr>
            <a:xfrm>
              <a:off x="5208114" y="791083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8" name="object 3788"/>
            <p:cNvSpPr/>
            <p:nvPr/>
          </p:nvSpPr>
          <p:spPr>
            <a:xfrm>
              <a:off x="5208114" y="792242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9" name="object 3789"/>
            <p:cNvSpPr/>
            <p:nvPr/>
          </p:nvSpPr>
          <p:spPr>
            <a:xfrm>
              <a:off x="5208114" y="793516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0" name="object 3790"/>
            <p:cNvSpPr/>
            <p:nvPr/>
          </p:nvSpPr>
          <p:spPr>
            <a:xfrm>
              <a:off x="5208114" y="79476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1" name="object 3791"/>
            <p:cNvSpPr/>
            <p:nvPr/>
          </p:nvSpPr>
          <p:spPr>
            <a:xfrm>
              <a:off x="5208114" y="795919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2" name="object 3792"/>
            <p:cNvSpPr/>
            <p:nvPr/>
          </p:nvSpPr>
          <p:spPr>
            <a:xfrm>
              <a:off x="5208114" y="796940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3" name="object 3793"/>
            <p:cNvSpPr/>
            <p:nvPr/>
          </p:nvSpPr>
          <p:spPr>
            <a:xfrm>
              <a:off x="5208114" y="797819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4" name="object 3794"/>
            <p:cNvSpPr/>
            <p:nvPr/>
          </p:nvSpPr>
          <p:spPr>
            <a:xfrm>
              <a:off x="5208114" y="798621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5" name="object 3795"/>
            <p:cNvSpPr/>
            <p:nvPr/>
          </p:nvSpPr>
          <p:spPr>
            <a:xfrm>
              <a:off x="5208114" y="79939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6" name="object 3796"/>
            <p:cNvSpPr/>
            <p:nvPr/>
          </p:nvSpPr>
          <p:spPr>
            <a:xfrm>
              <a:off x="5208114" y="800086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7" name="object 3797"/>
            <p:cNvSpPr/>
            <p:nvPr/>
          </p:nvSpPr>
          <p:spPr>
            <a:xfrm>
              <a:off x="5208114" y="8007841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8" name="object 3798"/>
            <p:cNvSpPr/>
            <p:nvPr/>
          </p:nvSpPr>
          <p:spPr>
            <a:xfrm>
              <a:off x="5208114" y="801516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9" name="object 3799"/>
            <p:cNvSpPr/>
            <p:nvPr/>
          </p:nvSpPr>
          <p:spPr>
            <a:xfrm>
              <a:off x="5208114" y="802291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0" name="object 3800"/>
            <p:cNvSpPr/>
            <p:nvPr/>
          </p:nvSpPr>
          <p:spPr>
            <a:xfrm>
              <a:off x="5208114" y="803076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1" name="object 3801"/>
            <p:cNvSpPr/>
            <p:nvPr/>
          </p:nvSpPr>
          <p:spPr>
            <a:xfrm>
              <a:off x="5208114" y="8044268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2" name="object 3802"/>
            <p:cNvSpPr/>
            <p:nvPr/>
          </p:nvSpPr>
          <p:spPr>
            <a:xfrm>
              <a:off x="5208114" y="807473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3" name="object 3803"/>
            <p:cNvSpPr/>
            <p:nvPr/>
          </p:nvSpPr>
          <p:spPr>
            <a:xfrm>
              <a:off x="5208114" y="808396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4" name="object 3804"/>
            <p:cNvSpPr/>
            <p:nvPr/>
          </p:nvSpPr>
          <p:spPr>
            <a:xfrm>
              <a:off x="5208114" y="809227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5" name="object 3805"/>
            <p:cNvSpPr/>
            <p:nvPr/>
          </p:nvSpPr>
          <p:spPr>
            <a:xfrm>
              <a:off x="5208114" y="810007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6" name="object 3806"/>
            <p:cNvSpPr/>
            <p:nvPr/>
          </p:nvSpPr>
          <p:spPr>
            <a:xfrm>
              <a:off x="5208114" y="810586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7" name="object 3807"/>
            <p:cNvSpPr/>
            <p:nvPr/>
          </p:nvSpPr>
          <p:spPr>
            <a:xfrm>
              <a:off x="5208114" y="811171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8" name="object 3808"/>
            <p:cNvSpPr/>
            <p:nvPr/>
          </p:nvSpPr>
          <p:spPr>
            <a:xfrm>
              <a:off x="5208114" y="81175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9" name="object 3809"/>
            <p:cNvSpPr/>
            <p:nvPr/>
          </p:nvSpPr>
          <p:spPr>
            <a:xfrm>
              <a:off x="5208114" y="812346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0" name="object 3810"/>
            <p:cNvSpPr/>
            <p:nvPr/>
          </p:nvSpPr>
          <p:spPr>
            <a:xfrm>
              <a:off x="5208114" y="812926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1" name="object 3811"/>
            <p:cNvSpPr/>
            <p:nvPr/>
          </p:nvSpPr>
          <p:spPr>
            <a:xfrm>
              <a:off x="5208114" y="813505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2" name="object 3812"/>
            <p:cNvSpPr/>
            <p:nvPr/>
          </p:nvSpPr>
          <p:spPr>
            <a:xfrm>
              <a:off x="5208114" y="814080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3" name="object 3813"/>
            <p:cNvSpPr/>
            <p:nvPr/>
          </p:nvSpPr>
          <p:spPr>
            <a:xfrm>
              <a:off x="5208114" y="814675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4" name="object 3814"/>
            <p:cNvSpPr/>
            <p:nvPr/>
          </p:nvSpPr>
          <p:spPr>
            <a:xfrm>
              <a:off x="5208114" y="815357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5" name="object 3815"/>
            <p:cNvSpPr/>
            <p:nvPr/>
          </p:nvSpPr>
          <p:spPr>
            <a:xfrm>
              <a:off x="5208114" y="816034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6" name="object 3816"/>
            <p:cNvSpPr/>
            <p:nvPr/>
          </p:nvSpPr>
          <p:spPr>
            <a:xfrm>
              <a:off x="5208114" y="816708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7" name="object 3817"/>
            <p:cNvSpPr/>
            <p:nvPr/>
          </p:nvSpPr>
          <p:spPr>
            <a:xfrm>
              <a:off x="5208114" y="81753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50"/>
                  </a:moveTo>
                  <a:lnTo>
                    <a:pt x="103396" y="85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8" name="object 3818"/>
            <p:cNvSpPr/>
            <p:nvPr/>
          </p:nvSpPr>
          <p:spPr>
            <a:xfrm>
              <a:off x="5208114" y="818393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9" name="object 3819"/>
            <p:cNvSpPr/>
            <p:nvPr/>
          </p:nvSpPr>
          <p:spPr>
            <a:xfrm>
              <a:off x="5208114" y="819288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0" name="object 3820"/>
            <p:cNvSpPr/>
            <p:nvPr/>
          </p:nvSpPr>
          <p:spPr>
            <a:xfrm>
              <a:off x="5208114" y="820340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1" name="object 3821"/>
            <p:cNvSpPr/>
            <p:nvPr/>
          </p:nvSpPr>
          <p:spPr>
            <a:xfrm>
              <a:off x="5208114" y="821400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2" name="object 3822"/>
            <p:cNvSpPr/>
            <p:nvPr/>
          </p:nvSpPr>
          <p:spPr>
            <a:xfrm>
              <a:off x="5208114" y="822573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3" name="object 3823"/>
            <p:cNvSpPr/>
            <p:nvPr/>
          </p:nvSpPr>
          <p:spPr>
            <a:xfrm>
              <a:off x="5208114" y="823753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4" name="object 3824"/>
            <p:cNvSpPr/>
            <p:nvPr/>
          </p:nvSpPr>
          <p:spPr>
            <a:xfrm>
              <a:off x="5208114" y="82496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5" name="object 3825"/>
            <p:cNvSpPr/>
            <p:nvPr/>
          </p:nvSpPr>
          <p:spPr>
            <a:xfrm>
              <a:off x="5208114" y="826182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6" name="object 3826"/>
            <p:cNvSpPr/>
            <p:nvPr/>
          </p:nvSpPr>
          <p:spPr>
            <a:xfrm>
              <a:off x="5208114" y="827396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7" name="object 3827"/>
            <p:cNvSpPr/>
            <p:nvPr/>
          </p:nvSpPr>
          <p:spPr>
            <a:xfrm>
              <a:off x="5208114" y="828640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8" name="object 3828"/>
            <p:cNvSpPr/>
            <p:nvPr/>
          </p:nvSpPr>
          <p:spPr>
            <a:xfrm>
              <a:off x="5208114" y="829905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83"/>
                  </a:moveTo>
                  <a:lnTo>
                    <a:pt x="103396" y="128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9" name="object 3829"/>
            <p:cNvSpPr/>
            <p:nvPr/>
          </p:nvSpPr>
          <p:spPr>
            <a:xfrm>
              <a:off x="5208114" y="831194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0" name="object 3830"/>
            <p:cNvSpPr/>
            <p:nvPr/>
          </p:nvSpPr>
          <p:spPr>
            <a:xfrm>
              <a:off x="5208114" y="8325357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1" name="object 3831"/>
            <p:cNvSpPr/>
            <p:nvPr/>
          </p:nvSpPr>
          <p:spPr>
            <a:xfrm>
              <a:off x="5208114" y="8339905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2" name="object 3832"/>
            <p:cNvSpPr/>
            <p:nvPr/>
          </p:nvSpPr>
          <p:spPr>
            <a:xfrm>
              <a:off x="5208104" y="7842808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286"/>
                  </a:moveTo>
                  <a:lnTo>
                    <a:pt x="0" y="514286"/>
                  </a:lnTo>
                  <a:lnTo>
                    <a:pt x="0" y="566115"/>
                  </a:lnTo>
                  <a:lnTo>
                    <a:pt x="0" y="568553"/>
                  </a:lnTo>
                  <a:lnTo>
                    <a:pt x="103403" y="568553"/>
                  </a:lnTo>
                  <a:lnTo>
                    <a:pt x="103403" y="566115"/>
                  </a:lnTo>
                  <a:lnTo>
                    <a:pt x="103403" y="514286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35"/>
                  </a:lnTo>
                  <a:lnTo>
                    <a:pt x="175196" y="17767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3" name="object 3833"/>
            <p:cNvSpPr/>
            <p:nvPr/>
          </p:nvSpPr>
          <p:spPr>
            <a:xfrm>
              <a:off x="5344154" y="786057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30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24"/>
                  </a:lnTo>
                  <a:lnTo>
                    <a:pt x="39146" y="2343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4" name="object 3834"/>
            <p:cNvSpPr/>
            <p:nvPr/>
          </p:nvSpPr>
          <p:spPr>
            <a:xfrm>
              <a:off x="5344154" y="7883999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02"/>
                  </a:moveTo>
                  <a:lnTo>
                    <a:pt x="39146" y="0"/>
                  </a:lnTo>
                  <a:lnTo>
                    <a:pt x="0" y="30706"/>
                  </a:lnTo>
                  <a:lnTo>
                    <a:pt x="0" y="59180"/>
                  </a:lnTo>
                  <a:lnTo>
                    <a:pt x="39146" y="32602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5" name="object 3835"/>
            <p:cNvSpPr/>
            <p:nvPr/>
          </p:nvSpPr>
          <p:spPr>
            <a:xfrm>
              <a:off x="5344154" y="7916604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387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6" name="object 3836"/>
            <p:cNvSpPr/>
            <p:nvPr/>
          </p:nvSpPr>
          <p:spPr>
            <a:xfrm>
              <a:off x="5344154" y="798162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05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31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7" name="object 3837"/>
            <p:cNvSpPr/>
            <p:nvPr/>
          </p:nvSpPr>
          <p:spPr>
            <a:xfrm>
              <a:off x="5344154" y="8046832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86"/>
                  </a:moveTo>
                  <a:lnTo>
                    <a:pt x="39146" y="0"/>
                  </a:lnTo>
                  <a:lnTo>
                    <a:pt x="0" y="10126"/>
                  </a:lnTo>
                  <a:lnTo>
                    <a:pt x="0" y="82905"/>
                  </a:lnTo>
                  <a:lnTo>
                    <a:pt x="39146" y="83286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8" name="object 3838"/>
            <p:cNvSpPr/>
            <p:nvPr/>
          </p:nvSpPr>
          <p:spPr>
            <a:xfrm>
              <a:off x="5344154" y="8129732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18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3"/>
                  </a:lnTo>
                  <a:lnTo>
                    <a:pt x="39146" y="5441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9" name="object 3839"/>
            <p:cNvSpPr/>
            <p:nvPr/>
          </p:nvSpPr>
          <p:spPr>
            <a:xfrm>
              <a:off x="5344154" y="8176943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43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43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0" name="object 3840"/>
            <p:cNvSpPr/>
            <p:nvPr/>
          </p:nvSpPr>
          <p:spPr>
            <a:xfrm>
              <a:off x="5344154" y="8221538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5">
                  <a:moveTo>
                    <a:pt x="39146" y="189808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5"/>
                  </a:lnTo>
                  <a:lnTo>
                    <a:pt x="39146" y="18980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1" name="object 3841"/>
            <p:cNvSpPr/>
            <p:nvPr/>
          </p:nvSpPr>
          <p:spPr>
            <a:xfrm>
              <a:off x="5383303" y="7842794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2" name="object 3842"/>
            <p:cNvSpPr/>
            <p:nvPr/>
          </p:nvSpPr>
          <p:spPr>
            <a:xfrm>
              <a:off x="5383303" y="7843010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3" name="object 3843"/>
            <p:cNvSpPr/>
            <p:nvPr/>
          </p:nvSpPr>
          <p:spPr>
            <a:xfrm>
              <a:off x="5383303" y="7844140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4" name="object 3844"/>
            <p:cNvSpPr/>
            <p:nvPr/>
          </p:nvSpPr>
          <p:spPr>
            <a:xfrm>
              <a:off x="5383303" y="7846085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5" name="object 3845"/>
            <p:cNvSpPr/>
            <p:nvPr/>
          </p:nvSpPr>
          <p:spPr>
            <a:xfrm>
              <a:off x="5383303" y="784865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6" name="object 3846"/>
            <p:cNvSpPr/>
            <p:nvPr/>
          </p:nvSpPr>
          <p:spPr>
            <a:xfrm>
              <a:off x="5383303" y="7851840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7" name="object 3847"/>
            <p:cNvSpPr/>
            <p:nvPr/>
          </p:nvSpPr>
          <p:spPr>
            <a:xfrm>
              <a:off x="5383303" y="785561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8" name="object 3848"/>
            <p:cNvSpPr/>
            <p:nvPr/>
          </p:nvSpPr>
          <p:spPr>
            <a:xfrm>
              <a:off x="5383303" y="7859934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9" name="object 3849"/>
            <p:cNvSpPr/>
            <p:nvPr/>
          </p:nvSpPr>
          <p:spPr>
            <a:xfrm>
              <a:off x="5383303" y="7864864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0" name="object 3850"/>
            <p:cNvSpPr/>
            <p:nvPr/>
          </p:nvSpPr>
          <p:spPr>
            <a:xfrm>
              <a:off x="5383303" y="78704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1" name="object 3851"/>
            <p:cNvSpPr/>
            <p:nvPr/>
          </p:nvSpPr>
          <p:spPr>
            <a:xfrm>
              <a:off x="5383303" y="787666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22698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2" name="object 3852"/>
            <p:cNvSpPr/>
            <p:nvPr/>
          </p:nvSpPr>
          <p:spPr>
            <a:xfrm>
              <a:off x="5383303" y="78836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3" name="object 3853"/>
            <p:cNvSpPr/>
            <p:nvPr/>
          </p:nvSpPr>
          <p:spPr>
            <a:xfrm>
              <a:off x="5383303" y="789160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4" name="object 3854"/>
            <p:cNvSpPr/>
            <p:nvPr/>
          </p:nvSpPr>
          <p:spPr>
            <a:xfrm>
              <a:off x="5383303" y="79006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5" name="object 3855"/>
            <p:cNvSpPr/>
            <p:nvPr/>
          </p:nvSpPr>
          <p:spPr>
            <a:xfrm>
              <a:off x="5383303" y="791083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6" name="object 3856"/>
            <p:cNvSpPr/>
            <p:nvPr/>
          </p:nvSpPr>
          <p:spPr>
            <a:xfrm>
              <a:off x="5383303" y="792242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7" name="object 3857"/>
            <p:cNvSpPr/>
            <p:nvPr/>
          </p:nvSpPr>
          <p:spPr>
            <a:xfrm>
              <a:off x="5383303" y="793516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8" name="object 3858"/>
            <p:cNvSpPr/>
            <p:nvPr/>
          </p:nvSpPr>
          <p:spPr>
            <a:xfrm>
              <a:off x="5383303" y="79476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9" name="object 3859"/>
            <p:cNvSpPr/>
            <p:nvPr/>
          </p:nvSpPr>
          <p:spPr>
            <a:xfrm>
              <a:off x="5383303" y="795919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0" name="object 3860"/>
            <p:cNvSpPr/>
            <p:nvPr/>
          </p:nvSpPr>
          <p:spPr>
            <a:xfrm>
              <a:off x="5383303" y="796940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1" name="object 3861"/>
            <p:cNvSpPr/>
            <p:nvPr/>
          </p:nvSpPr>
          <p:spPr>
            <a:xfrm>
              <a:off x="5383303" y="797819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2" name="object 3862"/>
            <p:cNvSpPr/>
            <p:nvPr/>
          </p:nvSpPr>
          <p:spPr>
            <a:xfrm>
              <a:off x="5383303" y="798621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3" name="object 3863"/>
            <p:cNvSpPr/>
            <p:nvPr/>
          </p:nvSpPr>
          <p:spPr>
            <a:xfrm>
              <a:off x="5383303" y="79939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4" name="object 3864"/>
            <p:cNvSpPr/>
            <p:nvPr/>
          </p:nvSpPr>
          <p:spPr>
            <a:xfrm>
              <a:off x="5383303" y="800086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5" name="object 3865"/>
            <p:cNvSpPr/>
            <p:nvPr/>
          </p:nvSpPr>
          <p:spPr>
            <a:xfrm>
              <a:off x="5383303" y="8007841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6" name="object 3866"/>
            <p:cNvSpPr/>
            <p:nvPr/>
          </p:nvSpPr>
          <p:spPr>
            <a:xfrm>
              <a:off x="5383303" y="801516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7" name="object 3867"/>
            <p:cNvSpPr/>
            <p:nvPr/>
          </p:nvSpPr>
          <p:spPr>
            <a:xfrm>
              <a:off x="5383303" y="80229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8" name="object 3868"/>
            <p:cNvSpPr/>
            <p:nvPr/>
          </p:nvSpPr>
          <p:spPr>
            <a:xfrm>
              <a:off x="5383303" y="803076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9" name="object 3869"/>
            <p:cNvSpPr/>
            <p:nvPr/>
          </p:nvSpPr>
          <p:spPr>
            <a:xfrm>
              <a:off x="5383303" y="8044268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0" name="object 3870"/>
            <p:cNvSpPr/>
            <p:nvPr/>
          </p:nvSpPr>
          <p:spPr>
            <a:xfrm>
              <a:off x="5383303" y="807473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1" name="object 3871"/>
            <p:cNvSpPr/>
            <p:nvPr/>
          </p:nvSpPr>
          <p:spPr>
            <a:xfrm>
              <a:off x="5383303" y="808396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2" name="object 3872"/>
            <p:cNvSpPr/>
            <p:nvPr/>
          </p:nvSpPr>
          <p:spPr>
            <a:xfrm>
              <a:off x="5383303" y="809227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3" name="object 3873"/>
            <p:cNvSpPr/>
            <p:nvPr/>
          </p:nvSpPr>
          <p:spPr>
            <a:xfrm>
              <a:off x="5383303" y="810007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4" name="object 3874"/>
            <p:cNvSpPr/>
            <p:nvPr/>
          </p:nvSpPr>
          <p:spPr>
            <a:xfrm>
              <a:off x="5383303" y="810586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5" name="object 3875"/>
            <p:cNvSpPr/>
            <p:nvPr/>
          </p:nvSpPr>
          <p:spPr>
            <a:xfrm>
              <a:off x="5383303" y="811171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6" name="object 3876"/>
            <p:cNvSpPr/>
            <p:nvPr/>
          </p:nvSpPr>
          <p:spPr>
            <a:xfrm>
              <a:off x="5383306" y="81175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7" name="object 3877"/>
            <p:cNvSpPr/>
            <p:nvPr/>
          </p:nvSpPr>
          <p:spPr>
            <a:xfrm>
              <a:off x="5383303" y="812346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8" name="object 3878"/>
            <p:cNvSpPr/>
            <p:nvPr/>
          </p:nvSpPr>
          <p:spPr>
            <a:xfrm>
              <a:off x="5383303" y="812926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9" name="object 3879"/>
            <p:cNvSpPr/>
            <p:nvPr/>
          </p:nvSpPr>
          <p:spPr>
            <a:xfrm>
              <a:off x="5383303" y="813505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0" name="object 3880"/>
            <p:cNvSpPr/>
            <p:nvPr/>
          </p:nvSpPr>
          <p:spPr>
            <a:xfrm>
              <a:off x="5383303" y="814080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1" name="object 3881"/>
            <p:cNvSpPr/>
            <p:nvPr/>
          </p:nvSpPr>
          <p:spPr>
            <a:xfrm>
              <a:off x="5383303" y="814675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2" name="object 3882"/>
            <p:cNvSpPr/>
            <p:nvPr/>
          </p:nvSpPr>
          <p:spPr>
            <a:xfrm>
              <a:off x="5383303" y="815357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3" name="object 3883"/>
            <p:cNvSpPr/>
            <p:nvPr/>
          </p:nvSpPr>
          <p:spPr>
            <a:xfrm>
              <a:off x="5383303" y="816034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4" name="object 3884"/>
            <p:cNvSpPr/>
            <p:nvPr/>
          </p:nvSpPr>
          <p:spPr>
            <a:xfrm>
              <a:off x="5383303" y="816708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5" name="object 3885"/>
            <p:cNvSpPr/>
            <p:nvPr/>
          </p:nvSpPr>
          <p:spPr>
            <a:xfrm>
              <a:off x="5383303" y="81753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122698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6" name="object 3886"/>
            <p:cNvSpPr/>
            <p:nvPr/>
          </p:nvSpPr>
          <p:spPr>
            <a:xfrm>
              <a:off x="5383303" y="818393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7" name="object 3887"/>
            <p:cNvSpPr/>
            <p:nvPr/>
          </p:nvSpPr>
          <p:spPr>
            <a:xfrm>
              <a:off x="5383303" y="819288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8" name="object 3888"/>
            <p:cNvSpPr/>
            <p:nvPr/>
          </p:nvSpPr>
          <p:spPr>
            <a:xfrm>
              <a:off x="5383303" y="820340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9" name="object 3889"/>
            <p:cNvSpPr/>
            <p:nvPr/>
          </p:nvSpPr>
          <p:spPr>
            <a:xfrm>
              <a:off x="5383303" y="821400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0" name="object 3890"/>
            <p:cNvSpPr/>
            <p:nvPr/>
          </p:nvSpPr>
          <p:spPr>
            <a:xfrm>
              <a:off x="5383303" y="822573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1" name="object 3891"/>
            <p:cNvSpPr/>
            <p:nvPr/>
          </p:nvSpPr>
          <p:spPr>
            <a:xfrm>
              <a:off x="5383303" y="823753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2" name="object 3892"/>
            <p:cNvSpPr/>
            <p:nvPr/>
          </p:nvSpPr>
          <p:spPr>
            <a:xfrm>
              <a:off x="5383303" y="82496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3" name="object 3893"/>
            <p:cNvSpPr/>
            <p:nvPr/>
          </p:nvSpPr>
          <p:spPr>
            <a:xfrm>
              <a:off x="5383303" y="826182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4" name="object 3894"/>
            <p:cNvSpPr/>
            <p:nvPr/>
          </p:nvSpPr>
          <p:spPr>
            <a:xfrm>
              <a:off x="5383303" y="82739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5" name="object 3895"/>
            <p:cNvSpPr/>
            <p:nvPr/>
          </p:nvSpPr>
          <p:spPr>
            <a:xfrm>
              <a:off x="5383303" y="828640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6" name="object 3896"/>
            <p:cNvSpPr/>
            <p:nvPr/>
          </p:nvSpPr>
          <p:spPr>
            <a:xfrm>
              <a:off x="5383303" y="829905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22698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7" name="object 3897"/>
            <p:cNvSpPr/>
            <p:nvPr/>
          </p:nvSpPr>
          <p:spPr>
            <a:xfrm>
              <a:off x="5383303" y="831194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8" name="object 3898"/>
            <p:cNvSpPr/>
            <p:nvPr/>
          </p:nvSpPr>
          <p:spPr>
            <a:xfrm>
              <a:off x="5383303" y="8325357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9" name="object 3899"/>
            <p:cNvSpPr/>
            <p:nvPr/>
          </p:nvSpPr>
          <p:spPr>
            <a:xfrm>
              <a:off x="5383303" y="8339905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0" name="object 3900"/>
            <p:cNvSpPr/>
            <p:nvPr/>
          </p:nvSpPr>
          <p:spPr>
            <a:xfrm>
              <a:off x="5383306" y="835709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15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1" name="object 3901"/>
            <p:cNvSpPr/>
            <p:nvPr/>
          </p:nvSpPr>
          <p:spPr>
            <a:xfrm>
              <a:off x="5506001" y="7842794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80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65"/>
                  </a:lnTo>
                  <a:lnTo>
                    <a:pt x="745091" y="176580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2" name="object 3902"/>
            <p:cNvSpPr/>
            <p:nvPr/>
          </p:nvSpPr>
          <p:spPr>
            <a:xfrm>
              <a:off x="5506001" y="784315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54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3" name="object 3903"/>
            <p:cNvSpPr/>
            <p:nvPr/>
          </p:nvSpPr>
          <p:spPr>
            <a:xfrm>
              <a:off x="5506001" y="7844218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5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4" name="object 3904"/>
            <p:cNvSpPr/>
            <p:nvPr/>
          </p:nvSpPr>
          <p:spPr>
            <a:xfrm>
              <a:off x="5506001" y="7845912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13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5" name="object 3905"/>
            <p:cNvSpPr/>
            <p:nvPr/>
          </p:nvSpPr>
          <p:spPr>
            <a:xfrm>
              <a:off x="5506001" y="7848122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70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70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6" name="object 3906"/>
            <p:cNvSpPr/>
            <p:nvPr/>
          </p:nvSpPr>
          <p:spPr>
            <a:xfrm>
              <a:off x="5506001" y="7850864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7" name="object 3907"/>
            <p:cNvSpPr/>
            <p:nvPr/>
          </p:nvSpPr>
          <p:spPr>
            <a:xfrm>
              <a:off x="5506001" y="7854090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3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53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8" name="object 3908"/>
            <p:cNvSpPr/>
            <p:nvPr/>
          </p:nvSpPr>
          <p:spPr>
            <a:xfrm>
              <a:off x="5506001" y="7857823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9" name="object 3909"/>
            <p:cNvSpPr/>
            <p:nvPr/>
          </p:nvSpPr>
          <p:spPr>
            <a:xfrm>
              <a:off x="5506001" y="7862055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1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0" name="object 3910"/>
            <p:cNvSpPr/>
            <p:nvPr/>
          </p:nvSpPr>
          <p:spPr>
            <a:xfrm>
              <a:off x="5506001" y="786685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3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1" name="object 3911"/>
            <p:cNvSpPr/>
            <p:nvPr/>
          </p:nvSpPr>
          <p:spPr>
            <a:xfrm>
              <a:off x="5506001" y="7872167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2" name="object 3912"/>
            <p:cNvSpPr/>
            <p:nvPr/>
          </p:nvSpPr>
          <p:spPr>
            <a:xfrm>
              <a:off x="5506001" y="7878229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3" name="object 3913"/>
            <p:cNvSpPr/>
            <p:nvPr/>
          </p:nvSpPr>
          <p:spPr>
            <a:xfrm>
              <a:off x="5506001" y="7884929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4" name="object 3914"/>
            <p:cNvSpPr/>
            <p:nvPr/>
          </p:nvSpPr>
          <p:spPr>
            <a:xfrm>
              <a:off x="5506001" y="7892480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5" name="object 3915"/>
            <p:cNvSpPr/>
            <p:nvPr/>
          </p:nvSpPr>
          <p:spPr>
            <a:xfrm>
              <a:off x="5506001" y="7901035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6" name="object 3916"/>
            <p:cNvSpPr/>
            <p:nvPr/>
          </p:nvSpPr>
          <p:spPr>
            <a:xfrm>
              <a:off x="5506001" y="7910489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7" name="object 3917"/>
            <p:cNvSpPr/>
            <p:nvPr/>
          </p:nvSpPr>
          <p:spPr>
            <a:xfrm>
              <a:off x="5506001" y="792094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8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8" name="object 3918"/>
            <p:cNvSpPr/>
            <p:nvPr/>
          </p:nvSpPr>
          <p:spPr>
            <a:xfrm>
              <a:off x="5506001" y="7931415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9" name="object 3919"/>
            <p:cNvSpPr/>
            <p:nvPr/>
          </p:nvSpPr>
          <p:spPr>
            <a:xfrm>
              <a:off x="5506001" y="7941386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77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0" name="object 3920"/>
            <p:cNvSpPr/>
            <p:nvPr/>
          </p:nvSpPr>
          <p:spPr>
            <a:xfrm>
              <a:off x="5506001" y="7950065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66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1" name="object 3921"/>
            <p:cNvSpPr/>
            <p:nvPr/>
          </p:nvSpPr>
          <p:spPr>
            <a:xfrm>
              <a:off x="5506001" y="7957752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2" name="object 3922"/>
            <p:cNvSpPr/>
            <p:nvPr/>
          </p:nvSpPr>
          <p:spPr>
            <a:xfrm>
              <a:off x="5506001" y="7963851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666"/>
                  </a:moveTo>
                  <a:lnTo>
                    <a:pt x="745091" y="101315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6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3" name="object 3923"/>
            <p:cNvSpPr/>
            <p:nvPr/>
          </p:nvSpPr>
          <p:spPr>
            <a:xfrm>
              <a:off x="5506001" y="7970072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40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4" name="object 3924"/>
            <p:cNvSpPr/>
            <p:nvPr/>
          </p:nvSpPr>
          <p:spPr>
            <a:xfrm>
              <a:off x="5506001" y="7975352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26"/>
                  </a:moveTo>
                  <a:lnTo>
                    <a:pt x="745091" y="94174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5" name="object 3925"/>
            <p:cNvSpPr/>
            <p:nvPr/>
          </p:nvSpPr>
          <p:spPr>
            <a:xfrm>
              <a:off x="5506001" y="797970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45"/>
                  </a:moveTo>
                  <a:lnTo>
                    <a:pt x="745091" y="91469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45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6" name="object 3926"/>
            <p:cNvSpPr/>
            <p:nvPr/>
          </p:nvSpPr>
          <p:spPr>
            <a:xfrm>
              <a:off x="5506001" y="7984112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6"/>
                  </a:moveTo>
                  <a:lnTo>
                    <a:pt x="745091" y="88736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7" name="object 3927"/>
            <p:cNvSpPr/>
            <p:nvPr/>
          </p:nvSpPr>
          <p:spPr>
            <a:xfrm>
              <a:off x="5506001" y="7988574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6"/>
                  </a:lnTo>
                  <a:lnTo>
                    <a:pt x="0" y="0"/>
                  </a:lnTo>
                  <a:lnTo>
                    <a:pt x="0" y="4268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8" name="object 3928"/>
            <p:cNvSpPr/>
            <p:nvPr/>
          </p:nvSpPr>
          <p:spPr>
            <a:xfrm>
              <a:off x="5506001" y="7992847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658"/>
                  </a:moveTo>
                  <a:lnTo>
                    <a:pt x="745091" y="83311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FED5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9" name="object 3929"/>
            <p:cNvSpPr/>
            <p:nvPr/>
          </p:nvSpPr>
          <p:spPr>
            <a:xfrm>
              <a:off x="5506001" y="7996389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73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2473"/>
                  </a:lnTo>
                  <a:close/>
                </a:path>
              </a:pathLst>
            </a:custGeom>
            <a:solidFill>
              <a:srgbClr val="FED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0" name="object 3930"/>
            <p:cNvSpPr/>
            <p:nvPr/>
          </p:nvSpPr>
          <p:spPr>
            <a:xfrm>
              <a:off x="5506001" y="7999963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1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0261"/>
                  </a:lnTo>
                  <a:close/>
                </a:path>
              </a:pathLst>
            </a:custGeom>
            <a:solidFill>
              <a:srgbClr val="FE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1" name="object 3931"/>
            <p:cNvSpPr/>
            <p:nvPr/>
          </p:nvSpPr>
          <p:spPr>
            <a:xfrm>
              <a:off x="5506001" y="8003567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8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8"/>
                  </a:lnTo>
                  <a:close/>
                </a:path>
              </a:pathLst>
            </a:custGeom>
            <a:solidFill>
              <a:srgbClr val="FED9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2" name="object 3932"/>
            <p:cNvSpPr/>
            <p:nvPr/>
          </p:nvSpPr>
          <p:spPr>
            <a:xfrm>
              <a:off x="5506001" y="8007197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5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FEDA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3" name="object 3933"/>
            <p:cNvSpPr/>
            <p:nvPr/>
          </p:nvSpPr>
          <p:spPr>
            <a:xfrm>
              <a:off x="5506001" y="8010857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41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3"/>
                  </a:lnTo>
                  <a:lnTo>
                    <a:pt x="745091" y="73541"/>
                  </a:lnTo>
                  <a:close/>
                </a:path>
              </a:pathLst>
            </a:custGeom>
            <a:solidFill>
              <a:srgbClr val="FED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4" name="object 3934"/>
            <p:cNvSpPr/>
            <p:nvPr/>
          </p:nvSpPr>
          <p:spPr>
            <a:xfrm>
              <a:off x="5506001" y="8014580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40"/>
                  </a:moveTo>
                  <a:lnTo>
                    <a:pt x="745091" y="69818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40"/>
                  </a:lnTo>
                  <a:close/>
                </a:path>
              </a:pathLst>
            </a:custGeom>
            <a:solidFill>
              <a:srgbClr val="FED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5" name="object 3935"/>
            <p:cNvSpPr/>
            <p:nvPr/>
          </p:nvSpPr>
          <p:spPr>
            <a:xfrm>
              <a:off x="5506001" y="8018339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29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29"/>
                  </a:lnTo>
                  <a:close/>
                </a:path>
              </a:pathLst>
            </a:custGeom>
            <a:solidFill>
              <a:srgbClr val="F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6" name="object 3936"/>
            <p:cNvSpPr/>
            <p:nvPr/>
          </p:nvSpPr>
          <p:spPr>
            <a:xfrm>
              <a:off x="5506001" y="8022130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30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FED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7" name="object 3937"/>
            <p:cNvSpPr/>
            <p:nvPr/>
          </p:nvSpPr>
          <p:spPr>
            <a:xfrm>
              <a:off x="5506001" y="802595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14"/>
                  </a:moveTo>
                  <a:lnTo>
                    <a:pt x="745091" y="62753"/>
                  </a:lnTo>
                  <a:lnTo>
                    <a:pt x="0" y="0"/>
                  </a:lnTo>
                  <a:lnTo>
                    <a:pt x="0" y="3836"/>
                  </a:lnTo>
                  <a:lnTo>
                    <a:pt x="745091" y="64214"/>
                  </a:lnTo>
                  <a:close/>
                </a:path>
              </a:pathLst>
            </a:custGeom>
            <a:solidFill>
              <a:srgbClr val="FEDF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8" name="object 3938"/>
            <p:cNvSpPr/>
            <p:nvPr/>
          </p:nvSpPr>
          <p:spPr>
            <a:xfrm>
              <a:off x="5506001" y="8029792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8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FEE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9" name="object 3939"/>
            <p:cNvSpPr/>
            <p:nvPr/>
          </p:nvSpPr>
          <p:spPr>
            <a:xfrm>
              <a:off x="5506001" y="8034346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56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FEE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0" name="object 3940"/>
            <p:cNvSpPr/>
            <p:nvPr/>
          </p:nvSpPr>
          <p:spPr>
            <a:xfrm>
              <a:off x="5506001" y="8040580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070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70"/>
                  </a:lnTo>
                  <a:close/>
                </a:path>
              </a:pathLst>
            </a:custGeom>
            <a:solidFill>
              <a:srgbClr val="FEE2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1" name="object 3941"/>
            <p:cNvSpPr/>
            <p:nvPr/>
          </p:nvSpPr>
          <p:spPr>
            <a:xfrm>
              <a:off x="5506001" y="804687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FEE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2" name="object 3942"/>
            <p:cNvSpPr/>
            <p:nvPr/>
          </p:nvSpPr>
          <p:spPr>
            <a:xfrm>
              <a:off x="5506001" y="8053237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4"/>
                  </a:moveTo>
                  <a:lnTo>
                    <a:pt x="745091" y="45829"/>
                  </a:lnTo>
                  <a:lnTo>
                    <a:pt x="0" y="0"/>
                  </a:lnTo>
                  <a:lnTo>
                    <a:pt x="0" y="11078"/>
                  </a:lnTo>
                  <a:lnTo>
                    <a:pt x="745091" y="50034"/>
                  </a:lnTo>
                  <a:close/>
                </a:path>
              </a:pathLst>
            </a:custGeom>
            <a:solidFill>
              <a:srgbClr val="FEE3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3" name="object 3943"/>
            <p:cNvSpPr/>
            <p:nvPr/>
          </p:nvSpPr>
          <p:spPr>
            <a:xfrm>
              <a:off x="5506001" y="8064317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06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06"/>
                  </a:lnTo>
                  <a:close/>
                </a:path>
              </a:pathLst>
            </a:custGeom>
            <a:solidFill>
              <a:srgbClr val="FEE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4" name="object 3944"/>
            <p:cNvSpPr/>
            <p:nvPr/>
          </p:nvSpPr>
          <p:spPr>
            <a:xfrm>
              <a:off x="5506001" y="8080806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FEE2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5" name="object 3945"/>
            <p:cNvSpPr/>
            <p:nvPr/>
          </p:nvSpPr>
          <p:spPr>
            <a:xfrm>
              <a:off x="5506001" y="8086260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06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745091" y="27406"/>
                  </a:lnTo>
                  <a:close/>
                </a:path>
              </a:pathLst>
            </a:custGeom>
            <a:solidFill>
              <a:srgbClr val="FEE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6" name="object 3946"/>
            <p:cNvSpPr/>
            <p:nvPr/>
          </p:nvSpPr>
          <p:spPr>
            <a:xfrm>
              <a:off x="5506001" y="8091738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FEE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7" name="object 3947"/>
            <p:cNvSpPr/>
            <p:nvPr/>
          </p:nvSpPr>
          <p:spPr>
            <a:xfrm>
              <a:off x="5506001" y="8097260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00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FEDF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8" name="object 3948"/>
            <p:cNvSpPr/>
            <p:nvPr/>
          </p:nvSpPr>
          <p:spPr>
            <a:xfrm>
              <a:off x="5506001" y="8101287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FED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9" name="object 3949"/>
            <p:cNvSpPr/>
            <p:nvPr/>
          </p:nvSpPr>
          <p:spPr>
            <a:xfrm>
              <a:off x="5506001" y="8104736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F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0" name="object 3950"/>
            <p:cNvSpPr/>
            <p:nvPr/>
          </p:nvSpPr>
          <p:spPr>
            <a:xfrm>
              <a:off x="5506001" y="8108204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01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FED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1" name="object 3951"/>
            <p:cNvSpPr/>
            <p:nvPr/>
          </p:nvSpPr>
          <p:spPr>
            <a:xfrm>
              <a:off x="5506001" y="811167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FED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2" name="object 3952"/>
            <p:cNvSpPr/>
            <p:nvPr/>
          </p:nvSpPr>
          <p:spPr>
            <a:xfrm>
              <a:off x="5506001" y="811515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29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5"/>
                  </a:lnTo>
                  <a:lnTo>
                    <a:pt x="745091" y="8729"/>
                  </a:lnTo>
                  <a:close/>
                </a:path>
              </a:pathLst>
            </a:custGeom>
            <a:solidFill>
              <a:srgbClr val="FEDA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3" name="object 3953"/>
            <p:cNvSpPr/>
            <p:nvPr/>
          </p:nvSpPr>
          <p:spPr>
            <a:xfrm>
              <a:off x="5506001" y="811865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FED9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4" name="object 3954"/>
            <p:cNvSpPr/>
            <p:nvPr/>
          </p:nvSpPr>
          <p:spPr>
            <a:xfrm>
              <a:off x="5506001" y="8122162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19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4319"/>
                  </a:lnTo>
                  <a:close/>
                </a:path>
              </a:pathLst>
            </a:custGeom>
            <a:solidFill>
              <a:srgbClr val="FE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5" name="object 3955"/>
            <p:cNvSpPr/>
            <p:nvPr/>
          </p:nvSpPr>
          <p:spPr>
            <a:xfrm>
              <a:off x="5506001" y="8125532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FED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6" name="object 3956"/>
            <p:cNvSpPr/>
            <p:nvPr/>
          </p:nvSpPr>
          <p:spPr>
            <a:xfrm>
              <a:off x="5506001" y="8127763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ED5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7" name="object 3957"/>
            <p:cNvSpPr/>
            <p:nvPr/>
          </p:nvSpPr>
          <p:spPr>
            <a:xfrm>
              <a:off x="5506001" y="812903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1"/>
                  </a:moveTo>
                  <a:lnTo>
                    <a:pt x="745091" y="0"/>
                  </a:lnTo>
                  <a:lnTo>
                    <a:pt x="0" y="3215"/>
                  </a:lnTo>
                  <a:lnTo>
                    <a:pt x="0" y="6557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8" name="object 3958"/>
            <p:cNvSpPr/>
            <p:nvPr/>
          </p:nvSpPr>
          <p:spPr>
            <a:xfrm>
              <a:off x="5506001" y="8130296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9" name="object 3959"/>
            <p:cNvSpPr/>
            <p:nvPr/>
          </p:nvSpPr>
          <p:spPr>
            <a:xfrm>
              <a:off x="5506001" y="8131562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0" name="object 3960"/>
            <p:cNvSpPr/>
            <p:nvPr/>
          </p:nvSpPr>
          <p:spPr>
            <a:xfrm>
              <a:off x="5506001" y="813283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1" name="object 3961"/>
            <p:cNvSpPr/>
            <p:nvPr/>
          </p:nvSpPr>
          <p:spPr>
            <a:xfrm>
              <a:off x="5506001" y="8134102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76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2" name="object 3962"/>
            <p:cNvSpPr/>
            <p:nvPr/>
          </p:nvSpPr>
          <p:spPr>
            <a:xfrm>
              <a:off x="5506001" y="8135608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3" name="object 3963"/>
            <p:cNvSpPr/>
            <p:nvPr/>
          </p:nvSpPr>
          <p:spPr>
            <a:xfrm>
              <a:off x="5506001" y="813711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37"/>
                  </a:moveTo>
                  <a:lnTo>
                    <a:pt x="745091" y="172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37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4" name="object 3964"/>
            <p:cNvSpPr/>
            <p:nvPr/>
          </p:nvSpPr>
          <p:spPr>
            <a:xfrm>
              <a:off x="5506001" y="8138619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7"/>
                  </a:moveTo>
                  <a:lnTo>
                    <a:pt x="745091" y="157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7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5" name="object 3965"/>
            <p:cNvSpPr/>
            <p:nvPr/>
          </p:nvSpPr>
          <p:spPr>
            <a:xfrm>
              <a:off x="5506001" y="8140106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0"/>
                  </a:moveTo>
                  <a:lnTo>
                    <a:pt x="745091" y="142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0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6" name="object 3966"/>
            <p:cNvSpPr/>
            <p:nvPr/>
          </p:nvSpPr>
          <p:spPr>
            <a:xfrm>
              <a:off x="5506001" y="8141595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7" name="object 3967"/>
            <p:cNvSpPr/>
            <p:nvPr/>
          </p:nvSpPr>
          <p:spPr>
            <a:xfrm>
              <a:off x="5506001" y="814323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8" name="object 3968"/>
            <p:cNvSpPr/>
            <p:nvPr/>
          </p:nvSpPr>
          <p:spPr>
            <a:xfrm>
              <a:off x="5506001" y="8145293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3"/>
                  </a:moveTo>
                  <a:lnTo>
                    <a:pt x="745091" y="90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3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9" name="object 3969"/>
            <p:cNvSpPr/>
            <p:nvPr/>
          </p:nvSpPr>
          <p:spPr>
            <a:xfrm>
              <a:off x="5506001" y="8147349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07"/>
                  </a:moveTo>
                  <a:lnTo>
                    <a:pt x="745091" y="700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07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0" name="object 3970"/>
            <p:cNvSpPr/>
            <p:nvPr/>
          </p:nvSpPr>
          <p:spPr>
            <a:xfrm>
              <a:off x="5506001" y="8149368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8"/>
                  </a:moveTo>
                  <a:lnTo>
                    <a:pt x="745091" y="498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1" name="object 3971"/>
            <p:cNvSpPr/>
            <p:nvPr/>
          </p:nvSpPr>
          <p:spPr>
            <a:xfrm>
              <a:off x="5506001" y="8151494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06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2" name="object 3972"/>
            <p:cNvSpPr/>
            <p:nvPr/>
          </p:nvSpPr>
          <p:spPr>
            <a:xfrm>
              <a:off x="5506001" y="815435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6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3" name="object 3973"/>
            <p:cNvSpPr/>
            <p:nvPr/>
          </p:nvSpPr>
          <p:spPr>
            <a:xfrm>
              <a:off x="5506001" y="8157195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73"/>
                  </a:lnTo>
                  <a:lnTo>
                    <a:pt x="0" y="57163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4" name="object 3974"/>
            <p:cNvSpPr/>
            <p:nvPr/>
          </p:nvSpPr>
          <p:spPr>
            <a:xfrm>
              <a:off x="5506001" y="8160182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2"/>
                  </a:moveTo>
                  <a:lnTo>
                    <a:pt x="745091" y="0"/>
                  </a:lnTo>
                  <a:lnTo>
                    <a:pt x="0" y="54178"/>
                  </a:lnTo>
                  <a:lnTo>
                    <a:pt x="0" y="63707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5" name="object 3975"/>
            <p:cNvSpPr/>
            <p:nvPr/>
          </p:nvSpPr>
          <p:spPr>
            <a:xfrm>
              <a:off x="5506001" y="8163805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6" name="object 3976"/>
            <p:cNvSpPr/>
            <p:nvPr/>
          </p:nvSpPr>
          <p:spPr>
            <a:xfrm>
              <a:off x="5506001" y="8167364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7" name="object 3977"/>
            <p:cNvSpPr/>
            <p:nvPr/>
          </p:nvSpPr>
          <p:spPr>
            <a:xfrm>
              <a:off x="5506001" y="8171409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8" name="object 3978"/>
            <p:cNvSpPr/>
            <p:nvPr/>
          </p:nvSpPr>
          <p:spPr>
            <a:xfrm>
              <a:off x="5506001" y="8175407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80"/>
                  </a:lnTo>
                  <a:lnTo>
                    <a:pt x="0" y="90058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9" name="object 3979"/>
            <p:cNvSpPr/>
            <p:nvPr/>
          </p:nvSpPr>
          <p:spPr>
            <a:xfrm>
              <a:off x="5506001" y="8179564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805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0" name="object 3980"/>
            <p:cNvSpPr/>
            <p:nvPr/>
          </p:nvSpPr>
          <p:spPr>
            <a:xfrm>
              <a:off x="5506001" y="8183705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26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1" name="object 3981"/>
            <p:cNvSpPr/>
            <p:nvPr/>
          </p:nvSpPr>
          <p:spPr>
            <a:xfrm>
              <a:off x="5506001" y="8187863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2" name="object 3982"/>
            <p:cNvSpPr/>
            <p:nvPr/>
          </p:nvSpPr>
          <p:spPr>
            <a:xfrm>
              <a:off x="5506001" y="819207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2"/>
                  </a:moveTo>
                  <a:lnTo>
                    <a:pt x="745091" y="0"/>
                  </a:lnTo>
                  <a:lnTo>
                    <a:pt x="0" y="106371"/>
                  </a:lnTo>
                  <a:lnTo>
                    <a:pt x="0" y="117400"/>
                  </a:lnTo>
                  <a:lnTo>
                    <a:pt x="745091" y="419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3" name="object 3983"/>
            <p:cNvSpPr/>
            <p:nvPr/>
          </p:nvSpPr>
          <p:spPr>
            <a:xfrm>
              <a:off x="5506001" y="8196264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20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4" name="object 3984"/>
            <p:cNvSpPr/>
            <p:nvPr/>
          </p:nvSpPr>
          <p:spPr>
            <a:xfrm>
              <a:off x="5506001" y="8200590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2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5" name="object 3985"/>
            <p:cNvSpPr/>
            <p:nvPr/>
          </p:nvSpPr>
          <p:spPr>
            <a:xfrm>
              <a:off x="5506001" y="8205035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6"/>
                  </a:lnTo>
                  <a:lnTo>
                    <a:pt x="0" y="139687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6" name="object 3986"/>
            <p:cNvSpPr/>
            <p:nvPr/>
          </p:nvSpPr>
          <p:spPr>
            <a:xfrm>
              <a:off x="5506001" y="8209636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17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1"/>
                  </a:lnTo>
                  <a:lnTo>
                    <a:pt x="745091" y="4917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7" name="object 3987"/>
            <p:cNvSpPr/>
            <p:nvPr/>
          </p:nvSpPr>
          <p:spPr>
            <a:xfrm>
              <a:off x="5506001" y="8214560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28"/>
                  </a:moveTo>
                  <a:lnTo>
                    <a:pt x="745091" y="0"/>
                  </a:lnTo>
                  <a:lnTo>
                    <a:pt x="0" y="143154"/>
                  </a:lnTo>
                  <a:lnTo>
                    <a:pt x="0" y="157982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8" name="object 3988"/>
            <p:cNvSpPr/>
            <p:nvPr/>
          </p:nvSpPr>
          <p:spPr>
            <a:xfrm>
              <a:off x="5506001" y="822018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2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60"/>
                  </a:lnTo>
                  <a:lnTo>
                    <a:pt x="707831" y="23534"/>
                  </a:lnTo>
                  <a:lnTo>
                    <a:pt x="716756" y="21041"/>
                  </a:lnTo>
                  <a:lnTo>
                    <a:pt x="726347" y="18134"/>
                  </a:lnTo>
                  <a:lnTo>
                    <a:pt x="735995" y="15722"/>
                  </a:lnTo>
                  <a:lnTo>
                    <a:pt x="745091" y="14712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9" name="object 3989"/>
            <p:cNvSpPr/>
            <p:nvPr/>
          </p:nvSpPr>
          <p:spPr>
            <a:xfrm>
              <a:off x="5208114" y="7844242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0" name="object 3990"/>
            <p:cNvSpPr/>
            <p:nvPr/>
          </p:nvSpPr>
          <p:spPr>
            <a:xfrm>
              <a:off x="5132023" y="7840342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91" name="object 3991"/>
          <p:cNvGrpSpPr/>
          <p:nvPr/>
        </p:nvGrpSpPr>
        <p:grpSpPr>
          <a:xfrm>
            <a:off x="1651000" y="8945740"/>
            <a:ext cx="4600575" cy="572135"/>
            <a:chOff x="1651000" y="8945740"/>
            <a:chExt cx="4600575" cy="572135"/>
          </a:xfrm>
        </p:grpSpPr>
        <p:sp>
          <p:nvSpPr>
            <p:cNvPr id="3992" name="object 3992"/>
            <p:cNvSpPr/>
            <p:nvPr/>
          </p:nvSpPr>
          <p:spPr>
            <a:xfrm>
              <a:off x="1651000" y="951661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0" y="10"/>
                  </a:moveTo>
                  <a:lnTo>
                    <a:pt x="1046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3" name="object 3993"/>
            <p:cNvSpPr/>
            <p:nvPr/>
          </p:nvSpPr>
          <p:spPr>
            <a:xfrm>
              <a:off x="1651000" y="945874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5"/>
                  </a:moveTo>
                  <a:lnTo>
                    <a:pt x="104664" y="3585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4" name="object 3994"/>
            <p:cNvSpPr/>
            <p:nvPr/>
          </p:nvSpPr>
          <p:spPr>
            <a:xfrm>
              <a:off x="1651000" y="944855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5" name="object 3995"/>
            <p:cNvSpPr/>
            <p:nvPr/>
          </p:nvSpPr>
          <p:spPr>
            <a:xfrm>
              <a:off x="1651000" y="943695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6" name="object 3996"/>
            <p:cNvSpPr/>
            <p:nvPr/>
          </p:nvSpPr>
          <p:spPr>
            <a:xfrm>
              <a:off x="1651000" y="942421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7" name="object 3997"/>
            <p:cNvSpPr/>
            <p:nvPr/>
          </p:nvSpPr>
          <p:spPr>
            <a:xfrm>
              <a:off x="1651000" y="94117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8" name="object 3998"/>
            <p:cNvSpPr/>
            <p:nvPr/>
          </p:nvSpPr>
          <p:spPr>
            <a:xfrm>
              <a:off x="1651000" y="94001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9" name="object 3999"/>
            <p:cNvSpPr/>
            <p:nvPr/>
          </p:nvSpPr>
          <p:spPr>
            <a:xfrm>
              <a:off x="1651000" y="938995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0" name="object 4000"/>
            <p:cNvSpPr/>
            <p:nvPr/>
          </p:nvSpPr>
          <p:spPr>
            <a:xfrm>
              <a:off x="1651000" y="938116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1" name="object 4001"/>
            <p:cNvSpPr/>
            <p:nvPr/>
          </p:nvSpPr>
          <p:spPr>
            <a:xfrm>
              <a:off x="1651000" y="937312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2" name="object 4002"/>
            <p:cNvSpPr/>
            <p:nvPr/>
          </p:nvSpPr>
          <p:spPr>
            <a:xfrm>
              <a:off x="1651000" y="936537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3" name="object 4003"/>
            <p:cNvSpPr/>
            <p:nvPr/>
          </p:nvSpPr>
          <p:spPr>
            <a:xfrm>
              <a:off x="1651000" y="93584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4" name="object 4004"/>
            <p:cNvSpPr/>
            <p:nvPr/>
          </p:nvSpPr>
          <p:spPr>
            <a:xfrm>
              <a:off x="1651000" y="935149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5" name="object 4005"/>
            <p:cNvSpPr/>
            <p:nvPr/>
          </p:nvSpPr>
          <p:spPr>
            <a:xfrm>
              <a:off x="1651000" y="9344178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6" name="object 4006"/>
            <p:cNvSpPr/>
            <p:nvPr/>
          </p:nvSpPr>
          <p:spPr>
            <a:xfrm>
              <a:off x="1651000" y="933642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7" name="object 4007"/>
            <p:cNvSpPr/>
            <p:nvPr/>
          </p:nvSpPr>
          <p:spPr>
            <a:xfrm>
              <a:off x="1651000" y="932856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8" name="object 4008"/>
            <p:cNvSpPr/>
            <p:nvPr/>
          </p:nvSpPr>
          <p:spPr>
            <a:xfrm>
              <a:off x="1651000" y="931506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9" name="object 4009"/>
            <p:cNvSpPr/>
            <p:nvPr/>
          </p:nvSpPr>
          <p:spPr>
            <a:xfrm>
              <a:off x="1651000" y="9284576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0" name="object 4010"/>
            <p:cNvSpPr/>
            <p:nvPr/>
          </p:nvSpPr>
          <p:spPr>
            <a:xfrm>
              <a:off x="1651000" y="927533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1" name="object 4011"/>
            <p:cNvSpPr/>
            <p:nvPr/>
          </p:nvSpPr>
          <p:spPr>
            <a:xfrm>
              <a:off x="1651000" y="926704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2" name="object 4012"/>
            <p:cNvSpPr/>
            <p:nvPr/>
          </p:nvSpPr>
          <p:spPr>
            <a:xfrm>
              <a:off x="1651000" y="925924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3" name="object 4013"/>
            <p:cNvSpPr/>
            <p:nvPr/>
          </p:nvSpPr>
          <p:spPr>
            <a:xfrm>
              <a:off x="1651000" y="925343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4" name="object 4014"/>
            <p:cNvSpPr/>
            <p:nvPr/>
          </p:nvSpPr>
          <p:spPr>
            <a:xfrm>
              <a:off x="1651000" y="924758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5" name="object 4015"/>
            <p:cNvSpPr/>
            <p:nvPr/>
          </p:nvSpPr>
          <p:spPr>
            <a:xfrm>
              <a:off x="1651000" y="92417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6" name="object 4016"/>
            <p:cNvSpPr/>
            <p:nvPr/>
          </p:nvSpPr>
          <p:spPr>
            <a:xfrm>
              <a:off x="1651005" y="923583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7" name="object 4017"/>
            <p:cNvSpPr/>
            <p:nvPr/>
          </p:nvSpPr>
          <p:spPr>
            <a:xfrm>
              <a:off x="1651000" y="923003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8" name="object 4018"/>
            <p:cNvSpPr/>
            <p:nvPr/>
          </p:nvSpPr>
          <p:spPr>
            <a:xfrm>
              <a:off x="1651000" y="922423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9" name="object 4019"/>
            <p:cNvSpPr/>
            <p:nvPr/>
          </p:nvSpPr>
          <p:spPr>
            <a:xfrm>
              <a:off x="1651000" y="921848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0" name="object 4020"/>
            <p:cNvSpPr/>
            <p:nvPr/>
          </p:nvSpPr>
          <p:spPr>
            <a:xfrm>
              <a:off x="1651000" y="92125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1" name="object 4021"/>
            <p:cNvSpPr/>
            <p:nvPr/>
          </p:nvSpPr>
          <p:spPr>
            <a:xfrm>
              <a:off x="1651000" y="92057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2" name="object 4022"/>
            <p:cNvSpPr/>
            <p:nvPr/>
          </p:nvSpPr>
          <p:spPr>
            <a:xfrm>
              <a:off x="1651000" y="919893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3" name="object 4023"/>
            <p:cNvSpPr/>
            <p:nvPr/>
          </p:nvSpPr>
          <p:spPr>
            <a:xfrm>
              <a:off x="1651000" y="919220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4" name="object 4024"/>
            <p:cNvSpPr/>
            <p:nvPr/>
          </p:nvSpPr>
          <p:spPr>
            <a:xfrm>
              <a:off x="1651000" y="918390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5" name="object 4025"/>
            <p:cNvSpPr/>
            <p:nvPr/>
          </p:nvSpPr>
          <p:spPr>
            <a:xfrm>
              <a:off x="1651000" y="917533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76"/>
                  </a:lnTo>
                  <a:lnTo>
                    <a:pt x="104664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6" name="object 4026"/>
            <p:cNvSpPr/>
            <p:nvPr/>
          </p:nvSpPr>
          <p:spPr>
            <a:xfrm>
              <a:off x="1651000" y="916638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7" name="object 4027"/>
            <p:cNvSpPr/>
            <p:nvPr/>
          </p:nvSpPr>
          <p:spPr>
            <a:xfrm>
              <a:off x="1651000" y="915586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8" name="object 4028"/>
            <p:cNvSpPr/>
            <p:nvPr/>
          </p:nvSpPr>
          <p:spPr>
            <a:xfrm>
              <a:off x="1651000" y="914525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9" name="object 4029"/>
            <p:cNvSpPr/>
            <p:nvPr/>
          </p:nvSpPr>
          <p:spPr>
            <a:xfrm>
              <a:off x="1651000" y="913351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0" name="object 4030"/>
            <p:cNvSpPr/>
            <p:nvPr/>
          </p:nvSpPr>
          <p:spPr>
            <a:xfrm>
              <a:off x="1651000" y="912171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1" name="object 4031"/>
            <p:cNvSpPr/>
            <p:nvPr/>
          </p:nvSpPr>
          <p:spPr>
            <a:xfrm>
              <a:off x="1651000" y="910964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2" name="object 4032"/>
            <p:cNvSpPr/>
            <p:nvPr/>
          </p:nvSpPr>
          <p:spPr>
            <a:xfrm>
              <a:off x="1651000" y="909740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3" name="object 4033"/>
            <p:cNvSpPr/>
            <p:nvPr/>
          </p:nvSpPr>
          <p:spPr>
            <a:xfrm>
              <a:off x="1651000" y="908527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04664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4" name="object 4034"/>
            <p:cNvSpPr/>
            <p:nvPr/>
          </p:nvSpPr>
          <p:spPr>
            <a:xfrm>
              <a:off x="1651000" y="90728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5" name="object 4035"/>
            <p:cNvSpPr/>
            <p:nvPr/>
          </p:nvSpPr>
          <p:spPr>
            <a:xfrm>
              <a:off x="1651000" y="90601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6" name="object 4036"/>
            <p:cNvSpPr/>
            <p:nvPr/>
          </p:nvSpPr>
          <p:spPr>
            <a:xfrm>
              <a:off x="1651000" y="904727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7" name="object 4037"/>
            <p:cNvSpPr/>
            <p:nvPr/>
          </p:nvSpPr>
          <p:spPr>
            <a:xfrm>
              <a:off x="1651000" y="903385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8" name="object 4038"/>
            <p:cNvSpPr/>
            <p:nvPr/>
          </p:nvSpPr>
          <p:spPr>
            <a:xfrm>
              <a:off x="1651000" y="901929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9" name="object 4039"/>
            <p:cNvSpPr/>
            <p:nvPr/>
          </p:nvSpPr>
          <p:spPr>
            <a:xfrm>
              <a:off x="1651000" y="900210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2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04664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0" name="object 4040"/>
            <p:cNvSpPr/>
            <p:nvPr/>
          </p:nvSpPr>
          <p:spPr>
            <a:xfrm>
              <a:off x="1651000" y="8947862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1" name="object 4041"/>
            <p:cNvSpPr/>
            <p:nvPr/>
          </p:nvSpPr>
          <p:spPr>
            <a:xfrm>
              <a:off x="1801889" y="9516610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10"/>
                  </a:moveTo>
                  <a:lnTo>
                    <a:pt x="333013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2" name="object 4042"/>
            <p:cNvSpPr/>
            <p:nvPr/>
          </p:nvSpPr>
          <p:spPr>
            <a:xfrm>
              <a:off x="1801889" y="945874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5"/>
                  </a:moveTo>
                  <a:lnTo>
                    <a:pt x="292801" y="358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3" name="object 4043"/>
            <p:cNvSpPr/>
            <p:nvPr/>
          </p:nvSpPr>
          <p:spPr>
            <a:xfrm>
              <a:off x="1801889" y="944855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4" name="object 4044"/>
            <p:cNvSpPr/>
            <p:nvPr/>
          </p:nvSpPr>
          <p:spPr>
            <a:xfrm>
              <a:off x="1801889" y="943695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5" name="object 4045"/>
            <p:cNvSpPr/>
            <p:nvPr/>
          </p:nvSpPr>
          <p:spPr>
            <a:xfrm>
              <a:off x="1801889" y="942421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6" name="object 4046"/>
            <p:cNvSpPr/>
            <p:nvPr/>
          </p:nvSpPr>
          <p:spPr>
            <a:xfrm>
              <a:off x="1801889" y="941174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7" name="object 4047"/>
            <p:cNvSpPr/>
            <p:nvPr/>
          </p:nvSpPr>
          <p:spPr>
            <a:xfrm>
              <a:off x="1801889" y="94001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8" name="object 4048"/>
            <p:cNvSpPr/>
            <p:nvPr/>
          </p:nvSpPr>
          <p:spPr>
            <a:xfrm>
              <a:off x="1801889" y="938995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9" name="object 4049"/>
            <p:cNvSpPr/>
            <p:nvPr/>
          </p:nvSpPr>
          <p:spPr>
            <a:xfrm>
              <a:off x="1801889" y="938116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0" name="object 4050"/>
            <p:cNvSpPr/>
            <p:nvPr/>
          </p:nvSpPr>
          <p:spPr>
            <a:xfrm>
              <a:off x="1801889" y="937312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30"/>
                  </a:moveTo>
                  <a:lnTo>
                    <a:pt x="292801" y="80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1" name="object 4051"/>
            <p:cNvSpPr/>
            <p:nvPr/>
          </p:nvSpPr>
          <p:spPr>
            <a:xfrm>
              <a:off x="1801889" y="936537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63"/>
                  </a:moveTo>
                  <a:lnTo>
                    <a:pt x="292801" y="77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2" name="object 4052"/>
            <p:cNvSpPr/>
            <p:nvPr/>
          </p:nvSpPr>
          <p:spPr>
            <a:xfrm>
              <a:off x="1801889" y="935848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3" name="object 4053"/>
            <p:cNvSpPr/>
            <p:nvPr/>
          </p:nvSpPr>
          <p:spPr>
            <a:xfrm>
              <a:off x="1801889" y="935149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4" name="object 4054"/>
            <p:cNvSpPr/>
            <p:nvPr/>
          </p:nvSpPr>
          <p:spPr>
            <a:xfrm>
              <a:off x="1801889" y="9344178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5" name="object 4055"/>
            <p:cNvSpPr/>
            <p:nvPr/>
          </p:nvSpPr>
          <p:spPr>
            <a:xfrm>
              <a:off x="1801889" y="933642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6" name="object 4056"/>
            <p:cNvSpPr/>
            <p:nvPr/>
          </p:nvSpPr>
          <p:spPr>
            <a:xfrm>
              <a:off x="1801889" y="932856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7" name="object 4057"/>
            <p:cNvSpPr/>
            <p:nvPr/>
          </p:nvSpPr>
          <p:spPr>
            <a:xfrm>
              <a:off x="1801889" y="931506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8" name="object 4058"/>
            <p:cNvSpPr/>
            <p:nvPr/>
          </p:nvSpPr>
          <p:spPr>
            <a:xfrm>
              <a:off x="1801889" y="9284576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9" name="object 4059"/>
            <p:cNvSpPr/>
            <p:nvPr/>
          </p:nvSpPr>
          <p:spPr>
            <a:xfrm>
              <a:off x="1801889" y="927533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0" name="object 4060"/>
            <p:cNvSpPr/>
            <p:nvPr/>
          </p:nvSpPr>
          <p:spPr>
            <a:xfrm>
              <a:off x="1801889" y="926704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1" name="object 4061"/>
            <p:cNvSpPr/>
            <p:nvPr/>
          </p:nvSpPr>
          <p:spPr>
            <a:xfrm>
              <a:off x="1801889" y="925924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2" name="object 4062"/>
            <p:cNvSpPr/>
            <p:nvPr/>
          </p:nvSpPr>
          <p:spPr>
            <a:xfrm>
              <a:off x="1801889" y="925343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3" name="object 4063"/>
            <p:cNvSpPr/>
            <p:nvPr/>
          </p:nvSpPr>
          <p:spPr>
            <a:xfrm>
              <a:off x="1801889" y="924758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4" name="object 4064"/>
            <p:cNvSpPr/>
            <p:nvPr/>
          </p:nvSpPr>
          <p:spPr>
            <a:xfrm>
              <a:off x="1801889" y="92417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5" name="object 4065"/>
            <p:cNvSpPr/>
            <p:nvPr/>
          </p:nvSpPr>
          <p:spPr>
            <a:xfrm>
              <a:off x="1801888" y="923583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6" name="object 4066"/>
            <p:cNvSpPr/>
            <p:nvPr/>
          </p:nvSpPr>
          <p:spPr>
            <a:xfrm>
              <a:off x="1801889" y="923003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7" name="object 4067"/>
            <p:cNvSpPr/>
            <p:nvPr/>
          </p:nvSpPr>
          <p:spPr>
            <a:xfrm>
              <a:off x="1801889" y="922423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8" name="object 4068"/>
            <p:cNvSpPr/>
            <p:nvPr/>
          </p:nvSpPr>
          <p:spPr>
            <a:xfrm>
              <a:off x="1801889" y="921848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9" name="object 4069"/>
            <p:cNvSpPr/>
            <p:nvPr/>
          </p:nvSpPr>
          <p:spPr>
            <a:xfrm>
              <a:off x="1801889" y="921253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0" name="object 4070"/>
            <p:cNvSpPr/>
            <p:nvPr/>
          </p:nvSpPr>
          <p:spPr>
            <a:xfrm>
              <a:off x="1801889" y="920571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1" name="object 4071"/>
            <p:cNvSpPr/>
            <p:nvPr/>
          </p:nvSpPr>
          <p:spPr>
            <a:xfrm>
              <a:off x="1801889" y="919893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2" name="object 4072"/>
            <p:cNvSpPr/>
            <p:nvPr/>
          </p:nvSpPr>
          <p:spPr>
            <a:xfrm>
              <a:off x="1801889" y="919220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3" name="object 4073"/>
            <p:cNvSpPr/>
            <p:nvPr/>
          </p:nvSpPr>
          <p:spPr>
            <a:xfrm>
              <a:off x="1801889" y="918390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4" name="object 4074"/>
            <p:cNvSpPr/>
            <p:nvPr/>
          </p:nvSpPr>
          <p:spPr>
            <a:xfrm>
              <a:off x="1801889" y="917533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76"/>
                  </a:moveTo>
                  <a:lnTo>
                    <a:pt x="292801" y="85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5" name="object 4075"/>
            <p:cNvSpPr/>
            <p:nvPr/>
          </p:nvSpPr>
          <p:spPr>
            <a:xfrm>
              <a:off x="1801889" y="916638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6" name="object 4076"/>
            <p:cNvSpPr/>
            <p:nvPr/>
          </p:nvSpPr>
          <p:spPr>
            <a:xfrm>
              <a:off x="1801889" y="915586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7" name="object 4077"/>
            <p:cNvSpPr/>
            <p:nvPr/>
          </p:nvSpPr>
          <p:spPr>
            <a:xfrm>
              <a:off x="1801889" y="914525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8" name="object 4078"/>
            <p:cNvSpPr/>
            <p:nvPr/>
          </p:nvSpPr>
          <p:spPr>
            <a:xfrm>
              <a:off x="1801889" y="913351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40"/>
                  </a:moveTo>
                  <a:lnTo>
                    <a:pt x="292801" y="117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9" name="object 4079"/>
            <p:cNvSpPr/>
            <p:nvPr/>
          </p:nvSpPr>
          <p:spPr>
            <a:xfrm>
              <a:off x="1801889" y="912171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0" name="object 4080"/>
            <p:cNvSpPr/>
            <p:nvPr/>
          </p:nvSpPr>
          <p:spPr>
            <a:xfrm>
              <a:off x="1801889" y="910964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1" name="object 4081"/>
            <p:cNvSpPr/>
            <p:nvPr/>
          </p:nvSpPr>
          <p:spPr>
            <a:xfrm>
              <a:off x="1801889" y="909740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22"/>
                  </a:moveTo>
                  <a:lnTo>
                    <a:pt x="292801" y="122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2" name="object 4082"/>
            <p:cNvSpPr/>
            <p:nvPr/>
          </p:nvSpPr>
          <p:spPr>
            <a:xfrm>
              <a:off x="1801889" y="908527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33"/>
                  </a:moveTo>
                  <a:lnTo>
                    <a:pt x="292801" y="121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3" name="object 4083"/>
            <p:cNvSpPr/>
            <p:nvPr/>
          </p:nvSpPr>
          <p:spPr>
            <a:xfrm>
              <a:off x="1801889" y="907282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4" name="object 4084"/>
            <p:cNvSpPr/>
            <p:nvPr/>
          </p:nvSpPr>
          <p:spPr>
            <a:xfrm>
              <a:off x="1801889" y="906016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5" name="object 4085"/>
            <p:cNvSpPr/>
            <p:nvPr/>
          </p:nvSpPr>
          <p:spPr>
            <a:xfrm>
              <a:off x="1801889" y="904727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6" name="object 4086"/>
            <p:cNvSpPr/>
            <p:nvPr/>
          </p:nvSpPr>
          <p:spPr>
            <a:xfrm>
              <a:off x="1801889" y="903385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7" name="object 4087"/>
            <p:cNvSpPr/>
            <p:nvPr/>
          </p:nvSpPr>
          <p:spPr>
            <a:xfrm>
              <a:off x="1801889" y="901929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8" name="object 4088"/>
            <p:cNvSpPr/>
            <p:nvPr/>
          </p:nvSpPr>
          <p:spPr>
            <a:xfrm>
              <a:off x="1801889" y="9002102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203"/>
                  </a:moveTo>
                  <a:lnTo>
                    <a:pt x="292801" y="172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9" name="object 4089"/>
            <p:cNvSpPr/>
            <p:nvPr/>
          </p:nvSpPr>
          <p:spPr>
            <a:xfrm>
              <a:off x="1801889" y="8947862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0" name="object 4090"/>
            <p:cNvSpPr/>
            <p:nvPr/>
          </p:nvSpPr>
          <p:spPr>
            <a:xfrm>
              <a:off x="1775524" y="948036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4"/>
                  </a:moveTo>
                  <a:lnTo>
                    <a:pt x="26361" y="35838"/>
                  </a:lnTo>
                  <a:lnTo>
                    <a:pt x="0" y="0"/>
                  </a:lnTo>
                  <a:lnTo>
                    <a:pt x="0" y="332"/>
                  </a:lnTo>
                  <a:lnTo>
                    <a:pt x="26361" y="36244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1" name="object 4091"/>
            <p:cNvSpPr/>
            <p:nvPr/>
          </p:nvSpPr>
          <p:spPr>
            <a:xfrm>
              <a:off x="1775524" y="9478764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38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38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2" name="object 4092"/>
            <p:cNvSpPr/>
            <p:nvPr/>
          </p:nvSpPr>
          <p:spPr>
            <a:xfrm>
              <a:off x="1775524" y="947593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54"/>
                  </a:moveTo>
                  <a:lnTo>
                    <a:pt x="26361" y="35214"/>
                  </a:lnTo>
                  <a:lnTo>
                    <a:pt x="0" y="0"/>
                  </a:lnTo>
                  <a:lnTo>
                    <a:pt x="0" y="2833"/>
                  </a:lnTo>
                  <a:lnTo>
                    <a:pt x="26361" y="38454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3" name="object 4093"/>
            <p:cNvSpPr/>
            <p:nvPr/>
          </p:nvSpPr>
          <p:spPr>
            <a:xfrm>
              <a:off x="1775524" y="9471894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9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4" name="object 4094"/>
            <p:cNvSpPr/>
            <p:nvPr/>
          </p:nvSpPr>
          <p:spPr>
            <a:xfrm>
              <a:off x="1775524" y="9466578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2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5" name="object 4095"/>
            <p:cNvSpPr/>
            <p:nvPr/>
          </p:nvSpPr>
          <p:spPr>
            <a:xfrm>
              <a:off x="1775524" y="945985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6"/>
                  </a:moveTo>
                  <a:lnTo>
                    <a:pt x="26361" y="32878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6" name="object 4096"/>
            <p:cNvSpPr/>
            <p:nvPr/>
          </p:nvSpPr>
          <p:spPr>
            <a:xfrm>
              <a:off x="1775524" y="9451480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7" name="object 4097"/>
            <p:cNvSpPr/>
            <p:nvPr/>
          </p:nvSpPr>
          <p:spPr>
            <a:xfrm>
              <a:off x="1775524" y="944107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9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06"/>
                  </a:lnTo>
                  <a:lnTo>
                    <a:pt x="26361" y="4208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8" name="object 4098"/>
            <p:cNvSpPr/>
            <p:nvPr/>
          </p:nvSpPr>
          <p:spPr>
            <a:xfrm>
              <a:off x="1775524" y="9427904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53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9" name="object 4099"/>
            <p:cNvSpPr/>
            <p:nvPr/>
          </p:nvSpPr>
          <p:spPr>
            <a:xfrm>
              <a:off x="1775524" y="9410661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41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0" name="object 4100"/>
            <p:cNvSpPr/>
            <p:nvPr/>
          </p:nvSpPr>
          <p:spPr>
            <a:xfrm>
              <a:off x="1775524" y="9384366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5"/>
                  </a:moveTo>
                  <a:lnTo>
                    <a:pt x="26361" y="21965"/>
                  </a:lnTo>
                  <a:lnTo>
                    <a:pt x="0" y="0"/>
                  </a:lnTo>
                  <a:lnTo>
                    <a:pt x="0" y="26289"/>
                  </a:lnTo>
                  <a:lnTo>
                    <a:pt x="26361" y="52065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1" name="object 4101"/>
            <p:cNvSpPr/>
            <p:nvPr/>
          </p:nvSpPr>
          <p:spPr>
            <a:xfrm>
              <a:off x="1775524" y="9272918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408"/>
                  </a:moveTo>
                  <a:lnTo>
                    <a:pt x="26361" y="5869"/>
                  </a:lnTo>
                  <a:lnTo>
                    <a:pt x="0" y="0"/>
                  </a:lnTo>
                  <a:lnTo>
                    <a:pt x="0" y="111443"/>
                  </a:lnTo>
                  <a:lnTo>
                    <a:pt x="26361" y="133408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2" name="object 4102"/>
            <p:cNvSpPr/>
            <p:nvPr/>
          </p:nvSpPr>
          <p:spPr>
            <a:xfrm>
              <a:off x="1775524" y="9237653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1"/>
                  </a:moveTo>
                  <a:lnTo>
                    <a:pt x="26361" y="775"/>
                  </a:lnTo>
                  <a:lnTo>
                    <a:pt x="0" y="0"/>
                  </a:lnTo>
                  <a:lnTo>
                    <a:pt x="0" y="35259"/>
                  </a:lnTo>
                  <a:lnTo>
                    <a:pt x="26361" y="41141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3" name="object 4103"/>
            <p:cNvSpPr/>
            <p:nvPr/>
          </p:nvSpPr>
          <p:spPr>
            <a:xfrm>
              <a:off x="1775524" y="920824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0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4" name="object 4104"/>
            <p:cNvSpPr/>
            <p:nvPr/>
          </p:nvSpPr>
          <p:spPr>
            <a:xfrm>
              <a:off x="1775524" y="918270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38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61"/>
                  </a:lnTo>
                  <a:lnTo>
                    <a:pt x="26361" y="2553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5" name="object 4105"/>
            <p:cNvSpPr/>
            <p:nvPr/>
          </p:nvSpPr>
          <p:spPr>
            <a:xfrm>
              <a:off x="1775524" y="9159926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21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6" name="object 4106"/>
            <p:cNvSpPr/>
            <p:nvPr/>
          </p:nvSpPr>
          <p:spPr>
            <a:xfrm>
              <a:off x="1775524" y="9139032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88"/>
                  </a:moveTo>
                  <a:lnTo>
                    <a:pt x="26361" y="0"/>
                  </a:lnTo>
                  <a:lnTo>
                    <a:pt x="0" y="11764"/>
                  </a:lnTo>
                  <a:lnTo>
                    <a:pt x="0" y="30010"/>
                  </a:lnTo>
                  <a:lnTo>
                    <a:pt x="26361" y="20888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7" name="object 4107"/>
            <p:cNvSpPr/>
            <p:nvPr/>
          </p:nvSpPr>
          <p:spPr>
            <a:xfrm>
              <a:off x="1775524" y="9119535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8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8" name="object 4108"/>
            <p:cNvSpPr/>
            <p:nvPr/>
          </p:nvSpPr>
          <p:spPr>
            <a:xfrm>
              <a:off x="1775524" y="910110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5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63"/>
                  </a:lnTo>
                  <a:lnTo>
                    <a:pt x="26361" y="18435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9" name="object 4109"/>
            <p:cNvSpPr/>
            <p:nvPr/>
          </p:nvSpPr>
          <p:spPr>
            <a:xfrm>
              <a:off x="1775524" y="9083498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75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0" name="object 4110"/>
            <p:cNvSpPr/>
            <p:nvPr/>
          </p:nvSpPr>
          <p:spPr>
            <a:xfrm>
              <a:off x="1775524" y="9066613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61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1" name="object 4111"/>
            <p:cNvSpPr/>
            <p:nvPr/>
          </p:nvSpPr>
          <p:spPr>
            <a:xfrm>
              <a:off x="1775524" y="9050334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76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86"/>
                  </a:lnTo>
                  <a:lnTo>
                    <a:pt x="26361" y="16276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2" name="object 4112"/>
            <p:cNvSpPr/>
            <p:nvPr/>
          </p:nvSpPr>
          <p:spPr>
            <a:xfrm>
              <a:off x="1775524" y="9034603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30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8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3" name="object 4113"/>
            <p:cNvSpPr/>
            <p:nvPr/>
          </p:nvSpPr>
          <p:spPr>
            <a:xfrm>
              <a:off x="1775524" y="901935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46"/>
                  </a:moveTo>
                  <a:lnTo>
                    <a:pt x="26361" y="0"/>
                  </a:lnTo>
                  <a:lnTo>
                    <a:pt x="0" y="26868"/>
                  </a:lnTo>
                  <a:lnTo>
                    <a:pt x="0" y="40196"/>
                  </a:lnTo>
                  <a:lnTo>
                    <a:pt x="26361" y="1524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4" name="object 4114"/>
            <p:cNvSpPr/>
            <p:nvPr/>
          </p:nvSpPr>
          <p:spPr>
            <a:xfrm>
              <a:off x="1775524" y="900459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63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31"/>
                  </a:lnTo>
                  <a:lnTo>
                    <a:pt x="26361" y="14763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5" name="object 4115"/>
            <p:cNvSpPr/>
            <p:nvPr/>
          </p:nvSpPr>
          <p:spPr>
            <a:xfrm>
              <a:off x="1775524" y="8990292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93"/>
                  </a:moveTo>
                  <a:lnTo>
                    <a:pt x="26361" y="0"/>
                  </a:lnTo>
                  <a:lnTo>
                    <a:pt x="0" y="30551"/>
                  </a:lnTo>
                  <a:lnTo>
                    <a:pt x="0" y="43029"/>
                  </a:lnTo>
                  <a:lnTo>
                    <a:pt x="26361" y="1429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6" name="object 4116"/>
            <p:cNvSpPr/>
            <p:nvPr/>
          </p:nvSpPr>
          <p:spPr>
            <a:xfrm>
              <a:off x="1775524" y="8976641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7"/>
                  </a:lnTo>
                  <a:lnTo>
                    <a:pt x="0" y="44197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7" name="object 4117"/>
            <p:cNvSpPr/>
            <p:nvPr/>
          </p:nvSpPr>
          <p:spPr>
            <a:xfrm>
              <a:off x="1775524" y="8963967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8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8" name="object 4118"/>
            <p:cNvSpPr/>
            <p:nvPr/>
          </p:nvSpPr>
          <p:spPr>
            <a:xfrm>
              <a:off x="1775524" y="8952658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9" name="object 4119"/>
            <p:cNvSpPr/>
            <p:nvPr/>
          </p:nvSpPr>
          <p:spPr>
            <a:xfrm>
              <a:off x="1755660" y="8947847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890"/>
                  </a:moveTo>
                  <a:lnTo>
                    <a:pt x="0" y="38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35928"/>
                  </a:lnTo>
                  <a:close/>
                </a:path>
                <a:path w="339089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40106"/>
                  </a:lnTo>
                  <a:lnTo>
                    <a:pt x="46215" y="4826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0" name="object 4120"/>
            <p:cNvSpPr/>
            <p:nvPr/>
          </p:nvSpPr>
          <p:spPr>
            <a:xfrm>
              <a:off x="2170782" y="945874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5"/>
                  </a:moveTo>
                  <a:lnTo>
                    <a:pt x="2961240" y="358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1" name="object 4121"/>
            <p:cNvSpPr/>
            <p:nvPr/>
          </p:nvSpPr>
          <p:spPr>
            <a:xfrm>
              <a:off x="2170782" y="944855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2" name="object 4122"/>
            <p:cNvSpPr/>
            <p:nvPr/>
          </p:nvSpPr>
          <p:spPr>
            <a:xfrm>
              <a:off x="2170782" y="943695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3" name="object 4123"/>
            <p:cNvSpPr/>
            <p:nvPr/>
          </p:nvSpPr>
          <p:spPr>
            <a:xfrm>
              <a:off x="2170782" y="942421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4" name="object 4124"/>
            <p:cNvSpPr/>
            <p:nvPr/>
          </p:nvSpPr>
          <p:spPr>
            <a:xfrm>
              <a:off x="2170782" y="941174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5" name="object 4125"/>
            <p:cNvSpPr/>
            <p:nvPr/>
          </p:nvSpPr>
          <p:spPr>
            <a:xfrm>
              <a:off x="2170782" y="94001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6" name="object 4126"/>
            <p:cNvSpPr/>
            <p:nvPr/>
          </p:nvSpPr>
          <p:spPr>
            <a:xfrm>
              <a:off x="2170782" y="938995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7" name="object 4127"/>
            <p:cNvSpPr/>
            <p:nvPr/>
          </p:nvSpPr>
          <p:spPr>
            <a:xfrm>
              <a:off x="2170782" y="938116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8" name="object 4128"/>
            <p:cNvSpPr/>
            <p:nvPr/>
          </p:nvSpPr>
          <p:spPr>
            <a:xfrm>
              <a:off x="2170782" y="937312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30"/>
                  </a:moveTo>
                  <a:lnTo>
                    <a:pt x="2961240" y="80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9" name="object 4129"/>
            <p:cNvSpPr/>
            <p:nvPr/>
          </p:nvSpPr>
          <p:spPr>
            <a:xfrm>
              <a:off x="2170782" y="936537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63"/>
                  </a:moveTo>
                  <a:lnTo>
                    <a:pt x="2961240" y="77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0" name="object 4130"/>
            <p:cNvSpPr/>
            <p:nvPr/>
          </p:nvSpPr>
          <p:spPr>
            <a:xfrm>
              <a:off x="2170782" y="935848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1" name="object 4131"/>
            <p:cNvSpPr/>
            <p:nvPr/>
          </p:nvSpPr>
          <p:spPr>
            <a:xfrm>
              <a:off x="2170782" y="935149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2" name="object 4132"/>
            <p:cNvSpPr/>
            <p:nvPr/>
          </p:nvSpPr>
          <p:spPr>
            <a:xfrm>
              <a:off x="2170782" y="9344178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3" name="object 4133"/>
            <p:cNvSpPr/>
            <p:nvPr/>
          </p:nvSpPr>
          <p:spPr>
            <a:xfrm>
              <a:off x="2170782" y="933642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4" name="object 4134"/>
            <p:cNvSpPr/>
            <p:nvPr/>
          </p:nvSpPr>
          <p:spPr>
            <a:xfrm>
              <a:off x="2170782" y="932856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5" name="object 4135"/>
            <p:cNvSpPr/>
            <p:nvPr/>
          </p:nvSpPr>
          <p:spPr>
            <a:xfrm>
              <a:off x="2170782" y="931506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6" name="object 4136"/>
            <p:cNvSpPr/>
            <p:nvPr/>
          </p:nvSpPr>
          <p:spPr>
            <a:xfrm>
              <a:off x="2170782" y="9284576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7" name="object 4137"/>
            <p:cNvSpPr/>
            <p:nvPr/>
          </p:nvSpPr>
          <p:spPr>
            <a:xfrm>
              <a:off x="2170782" y="927533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8" name="object 4138"/>
            <p:cNvSpPr/>
            <p:nvPr/>
          </p:nvSpPr>
          <p:spPr>
            <a:xfrm>
              <a:off x="2170782" y="926704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9" name="object 4139"/>
            <p:cNvSpPr/>
            <p:nvPr/>
          </p:nvSpPr>
          <p:spPr>
            <a:xfrm>
              <a:off x="2170782" y="925924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0" name="object 4140"/>
            <p:cNvSpPr/>
            <p:nvPr/>
          </p:nvSpPr>
          <p:spPr>
            <a:xfrm>
              <a:off x="2170782" y="925343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1" name="object 4141"/>
            <p:cNvSpPr/>
            <p:nvPr/>
          </p:nvSpPr>
          <p:spPr>
            <a:xfrm>
              <a:off x="2170782" y="924758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2" name="object 4142"/>
            <p:cNvSpPr/>
            <p:nvPr/>
          </p:nvSpPr>
          <p:spPr>
            <a:xfrm>
              <a:off x="2170782" y="92417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3" name="object 4143"/>
            <p:cNvSpPr/>
            <p:nvPr/>
          </p:nvSpPr>
          <p:spPr>
            <a:xfrm>
              <a:off x="2170782" y="923583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4" name="object 4144"/>
            <p:cNvSpPr/>
            <p:nvPr/>
          </p:nvSpPr>
          <p:spPr>
            <a:xfrm>
              <a:off x="2170782" y="923003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5" name="object 4145"/>
            <p:cNvSpPr/>
            <p:nvPr/>
          </p:nvSpPr>
          <p:spPr>
            <a:xfrm>
              <a:off x="2170782" y="922423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6" name="object 4146"/>
            <p:cNvSpPr/>
            <p:nvPr/>
          </p:nvSpPr>
          <p:spPr>
            <a:xfrm>
              <a:off x="2170782" y="921848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7" name="object 4147"/>
            <p:cNvSpPr/>
            <p:nvPr/>
          </p:nvSpPr>
          <p:spPr>
            <a:xfrm>
              <a:off x="2170782" y="921253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8" name="object 4148"/>
            <p:cNvSpPr/>
            <p:nvPr/>
          </p:nvSpPr>
          <p:spPr>
            <a:xfrm>
              <a:off x="2170782" y="920571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9" name="object 4149"/>
            <p:cNvSpPr/>
            <p:nvPr/>
          </p:nvSpPr>
          <p:spPr>
            <a:xfrm>
              <a:off x="2170782" y="919893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0" name="object 4150"/>
            <p:cNvSpPr/>
            <p:nvPr/>
          </p:nvSpPr>
          <p:spPr>
            <a:xfrm>
              <a:off x="2170782" y="919220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1" name="object 4151"/>
            <p:cNvSpPr/>
            <p:nvPr/>
          </p:nvSpPr>
          <p:spPr>
            <a:xfrm>
              <a:off x="2170782" y="918390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2" name="object 4152"/>
            <p:cNvSpPr/>
            <p:nvPr/>
          </p:nvSpPr>
          <p:spPr>
            <a:xfrm>
              <a:off x="2170782" y="917533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76"/>
                  </a:moveTo>
                  <a:lnTo>
                    <a:pt x="2961240" y="85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3" name="object 4153"/>
            <p:cNvSpPr/>
            <p:nvPr/>
          </p:nvSpPr>
          <p:spPr>
            <a:xfrm>
              <a:off x="2170782" y="916638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4" name="object 4154"/>
            <p:cNvSpPr/>
            <p:nvPr/>
          </p:nvSpPr>
          <p:spPr>
            <a:xfrm>
              <a:off x="2170782" y="915586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5" name="object 4155"/>
            <p:cNvSpPr/>
            <p:nvPr/>
          </p:nvSpPr>
          <p:spPr>
            <a:xfrm>
              <a:off x="2170782" y="914525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6" name="object 4156"/>
            <p:cNvSpPr/>
            <p:nvPr/>
          </p:nvSpPr>
          <p:spPr>
            <a:xfrm>
              <a:off x="2170782" y="913351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40"/>
                  </a:moveTo>
                  <a:lnTo>
                    <a:pt x="2961240" y="1174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7" name="object 4157"/>
            <p:cNvSpPr/>
            <p:nvPr/>
          </p:nvSpPr>
          <p:spPr>
            <a:xfrm>
              <a:off x="2170782" y="912171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8" name="object 4158"/>
            <p:cNvSpPr/>
            <p:nvPr/>
          </p:nvSpPr>
          <p:spPr>
            <a:xfrm>
              <a:off x="2170782" y="910964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9" name="object 4159"/>
            <p:cNvSpPr/>
            <p:nvPr/>
          </p:nvSpPr>
          <p:spPr>
            <a:xfrm>
              <a:off x="2170782" y="909740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22"/>
                  </a:moveTo>
                  <a:lnTo>
                    <a:pt x="2961240" y="122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0" name="object 4160"/>
            <p:cNvSpPr/>
            <p:nvPr/>
          </p:nvSpPr>
          <p:spPr>
            <a:xfrm>
              <a:off x="2170782" y="908527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33"/>
                  </a:moveTo>
                  <a:lnTo>
                    <a:pt x="2961240" y="121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1" name="object 4161"/>
            <p:cNvSpPr/>
            <p:nvPr/>
          </p:nvSpPr>
          <p:spPr>
            <a:xfrm>
              <a:off x="2170782" y="907282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2" name="object 4162"/>
            <p:cNvSpPr/>
            <p:nvPr/>
          </p:nvSpPr>
          <p:spPr>
            <a:xfrm>
              <a:off x="2170782" y="906016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3" name="object 4163"/>
            <p:cNvSpPr/>
            <p:nvPr/>
          </p:nvSpPr>
          <p:spPr>
            <a:xfrm>
              <a:off x="2170782" y="904727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4" name="object 4164"/>
            <p:cNvSpPr/>
            <p:nvPr/>
          </p:nvSpPr>
          <p:spPr>
            <a:xfrm>
              <a:off x="2170782" y="903385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5" name="object 4165"/>
            <p:cNvSpPr/>
            <p:nvPr/>
          </p:nvSpPr>
          <p:spPr>
            <a:xfrm>
              <a:off x="2170782" y="901929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6" name="object 4166"/>
            <p:cNvSpPr/>
            <p:nvPr/>
          </p:nvSpPr>
          <p:spPr>
            <a:xfrm>
              <a:off x="2170782" y="9002102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203"/>
                  </a:moveTo>
                  <a:lnTo>
                    <a:pt x="2961240" y="172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7" name="object 4167"/>
            <p:cNvSpPr/>
            <p:nvPr/>
          </p:nvSpPr>
          <p:spPr>
            <a:xfrm>
              <a:off x="2170773" y="894784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67"/>
                  </a:lnTo>
                  <a:lnTo>
                    <a:pt x="2961246" y="54267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8" name="object 4168"/>
            <p:cNvSpPr/>
            <p:nvPr/>
          </p:nvSpPr>
          <p:spPr>
            <a:xfrm>
              <a:off x="1651000" y="8947836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9" name="object 4169"/>
            <p:cNvSpPr/>
            <p:nvPr/>
          </p:nvSpPr>
          <p:spPr>
            <a:xfrm>
              <a:off x="1651000" y="8948052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04664" y="114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0" name="object 4170"/>
            <p:cNvSpPr/>
            <p:nvPr/>
          </p:nvSpPr>
          <p:spPr>
            <a:xfrm>
              <a:off x="1651000" y="8949182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1" name="object 4171"/>
            <p:cNvSpPr/>
            <p:nvPr/>
          </p:nvSpPr>
          <p:spPr>
            <a:xfrm>
              <a:off x="1651000" y="8951127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2" name="object 4172"/>
            <p:cNvSpPr/>
            <p:nvPr/>
          </p:nvSpPr>
          <p:spPr>
            <a:xfrm>
              <a:off x="1651000" y="895369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3" name="object 4173"/>
            <p:cNvSpPr/>
            <p:nvPr/>
          </p:nvSpPr>
          <p:spPr>
            <a:xfrm>
              <a:off x="1651000" y="8956882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4" name="object 4174"/>
            <p:cNvSpPr/>
            <p:nvPr/>
          </p:nvSpPr>
          <p:spPr>
            <a:xfrm>
              <a:off x="1651000" y="8960656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5" name="object 4175"/>
            <p:cNvSpPr/>
            <p:nvPr/>
          </p:nvSpPr>
          <p:spPr>
            <a:xfrm>
              <a:off x="1651000" y="8964989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6" name="object 4176"/>
            <p:cNvSpPr/>
            <p:nvPr/>
          </p:nvSpPr>
          <p:spPr>
            <a:xfrm>
              <a:off x="1651000" y="8969905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7" name="object 4177"/>
            <p:cNvSpPr/>
            <p:nvPr/>
          </p:nvSpPr>
          <p:spPr>
            <a:xfrm>
              <a:off x="1651000" y="897545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8" name="object 4178"/>
            <p:cNvSpPr/>
            <p:nvPr/>
          </p:nvSpPr>
          <p:spPr>
            <a:xfrm>
              <a:off x="1651000" y="898172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9" name="object 4179"/>
            <p:cNvSpPr/>
            <p:nvPr/>
          </p:nvSpPr>
          <p:spPr>
            <a:xfrm>
              <a:off x="1651000" y="898869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0" name="object 4180"/>
            <p:cNvSpPr/>
            <p:nvPr/>
          </p:nvSpPr>
          <p:spPr>
            <a:xfrm>
              <a:off x="1651000" y="899667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1" name="object 4181"/>
            <p:cNvSpPr/>
            <p:nvPr/>
          </p:nvSpPr>
          <p:spPr>
            <a:xfrm>
              <a:off x="1651000" y="900571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2" name="object 4182"/>
            <p:cNvSpPr/>
            <p:nvPr/>
          </p:nvSpPr>
          <p:spPr>
            <a:xfrm>
              <a:off x="1651000" y="901588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3" name="object 4183"/>
            <p:cNvSpPr/>
            <p:nvPr/>
          </p:nvSpPr>
          <p:spPr>
            <a:xfrm>
              <a:off x="1651000" y="902750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4" name="object 4184"/>
            <p:cNvSpPr/>
            <p:nvPr/>
          </p:nvSpPr>
          <p:spPr>
            <a:xfrm>
              <a:off x="1651000" y="90402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5" name="object 4185"/>
            <p:cNvSpPr/>
            <p:nvPr/>
          </p:nvSpPr>
          <p:spPr>
            <a:xfrm>
              <a:off x="1651000" y="905270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6" name="object 4186"/>
            <p:cNvSpPr/>
            <p:nvPr/>
          </p:nvSpPr>
          <p:spPr>
            <a:xfrm>
              <a:off x="1651000" y="906428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7" name="object 4187"/>
            <p:cNvSpPr/>
            <p:nvPr/>
          </p:nvSpPr>
          <p:spPr>
            <a:xfrm>
              <a:off x="1651000" y="90744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8" name="object 4188"/>
            <p:cNvSpPr/>
            <p:nvPr/>
          </p:nvSpPr>
          <p:spPr>
            <a:xfrm>
              <a:off x="1651000" y="908329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9" name="object 4189"/>
            <p:cNvSpPr/>
            <p:nvPr/>
          </p:nvSpPr>
          <p:spPr>
            <a:xfrm>
              <a:off x="1651000" y="909130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0" name="object 4190"/>
            <p:cNvSpPr/>
            <p:nvPr/>
          </p:nvSpPr>
          <p:spPr>
            <a:xfrm>
              <a:off x="1651000" y="90990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1" name="object 4191"/>
            <p:cNvSpPr/>
            <p:nvPr/>
          </p:nvSpPr>
          <p:spPr>
            <a:xfrm>
              <a:off x="1651000" y="910595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2" name="object 4192"/>
            <p:cNvSpPr/>
            <p:nvPr/>
          </p:nvSpPr>
          <p:spPr>
            <a:xfrm>
              <a:off x="1651000" y="9112946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3" name="object 4193"/>
            <p:cNvSpPr/>
            <p:nvPr/>
          </p:nvSpPr>
          <p:spPr>
            <a:xfrm>
              <a:off x="1651000" y="912026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4" name="object 4194"/>
            <p:cNvSpPr/>
            <p:nvPr/>
          </p:nvSpPr>
          <p:spPr>
            <a:xfrm>
              <a:off x="1651000" y="912802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52"/>
                  </a:lnTo>
                  <a:lnTo>
                    <a:pt x="104664" y="785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5" name="object 4195"/>
            <p:cNvSpPr/>
            <p:nvPr/>
          </p:nvSpPr>
          <p:spPr>
            <a:xfrm>
              <a:off x="1651000" y="913588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6" name="object 4196"/>
            <p:cNvSpPr/>
            <p:nvPr/>
          </p:nvSpPr>
          <p:spPr>
            <a:xfrm>
              <a:off x="1651000" y="9149387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7" name="object 4197"/>
            <p:cNvSpPr/>
            <p:nvPr/>
          </p:nvSpPr>
          <p:spPr>
            <a:xfrm>
              <a:off x="1651000" y="917988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8" name="object 4198"/>
            <p:cNvSpPr/>
            <p:nvPr/>
          </p:nvSpPr>
          <p:spPr>
            <a:xfrm>
              <a:off x="1651000" y="918909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9" name="object 4199"/>
            <p:cNvSpPr/>
            <p:nvPr/>
          </p:nvSpPr>
          <p:spPr>
            <a:xfrm>
              <a:off x="1651000" y="919740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0" name="object 4200"/>
            <p:cNvSpPr/>
            <p:nvPr/>
          </p:nvSpPr>
          <p:spPr>
            <a:xfrm>
              <a:off x="1651000" y="92052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1" name="object 4201"/>
            <p:cNvSpPr/>
            <p:nvPr/>
          </p:nvSpPr>
          <p:spPr>
            <a:xfrm>
              <a:off x="1651000" y="921102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2" name="object 4202"/>
            <p:cNvSpPr/>
            <p:nvPr/>
          </p:nvSpPr>
          <p:spPr>
            <a:xfrm>
              <a:off x="1651000" y="921685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3" name="object 4203"/>
            <p:cNvSpPr/>
            <p:nvPr/>
          </p:nvSpPr>
          <p:spPr>
            <a:xfrm>
              <a:off x="1651005" y="92227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4" name="object 4204"/>
            <p:cNvSpPr/>
            <p:nvPr/>
          </p:nvSpPr>
          <p:spPr>
            <a:xfrm>
              <a:off x="1651000" y="92286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5" name="object 4205"/>
            <p:cNvSpPr/>
            <p:nvPr/>
          </p:nvSpPr>
          <p:spPr>
            <a:xfrm>
              <a:off x="1651000" y="923442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6" name="object 4206"/>
            <p:cNvSpPr/>
            <p:nvPr/>
          </p:nvSpPr>
          <p:spPr>
            <a:xfrm>
              <a:off x="1651000" y="92402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7" name="object 4207"/>
            <p:cNvSpPr/>
            <p:nvPr/>
          </p:nvSpPr>
          <p:spPr>
            <a:xfrm>
              <a:off x="1651000" y="92459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8" name="object 4208"/>
            <p:cNvSpPr/>
            <p:nvPr/>
          </p:nvSpPr>
          <p:spPr>
            <a:xfrm>
              <a:off x="1651000" y="925192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9" name="object 4209"/>
            <p:cNvSpPr/>
            <p:nvPr/>
          </p:nvSpPr>
          <p:spPr>
            <a:xfrm>
              <a:off x="1651000" y="925874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0" name="object 4210"/>
            <p:cNvSpPr/>
            <p:nvPr/>
          </p:nvSpPr>
          <p:spPr>
            <a:xfrm>
              <a:off x="1651000" y="926551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1" name="object 4211"/>
            <p:cNvSpPr/>
            <p:nvPr/>
          </p:nvSpPr>
          <p:spPr>
            <a:xfrm>
              <a:off x="1651000" y="927225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2" name="object 4212"/>
            <p:cNvSpPr/>
            <p:nvPr/>
          </p:nvSpPr>
          <p:spPr>
            <a:xfrm>
              <a:off x="1651000" y="928054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3" name="object 4213"/>
            <p:cNvSpPr/>
            <p:nvPr/>
          </p:nvSpPr>
          <p:spPr>
            <a:xfrm>
              <a:off x="1651000" y="928909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4" name="object 4214"/>
            <p:cNvSpPr/>
            <p:nvPr/>
          </p:nvSpPr>
          <p:spPr>
            <a:xfrm>
              <a:off x="1651000" y="929805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5" name="object 4215"/>
            <p:cNvSpPr/>
            <p:nvPr/>
          </p:nvSpPr>
          <p:spPr>
            <a:xfrm>
              <a:off x="1651000" y="930858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6" name="object 4216"/>
            <p:cNvSpPr/>
            <p:nvPr/>
          </p:nvSpPr>
          <p:spPr>
            <a:xfrm>
              <a:off x="1651000" y="931919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7" name="object 4217"/>
            <p:cNvSpPr/>
            <p:nvPr/>
          </p:nvSpPr>
          <p:spPr>
            <a:xfrm>
              <a:off x="1651000" y="933091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04664" y="118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8" name="object 4218"/>
            <p:cNvSpPr/>
            <p:nvPr/>
          </p:nvSpPr>
          <p:spPr>
            <a:xfrm>
              <a:off x="1651000" y="934273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9" name="object 4219"/>
            <p:cNvSpPr/>
            <p:nvPr/>
          </p:nvSpPr>
          <p:spPr>
            <a:xfrm>
              <a:off x="1651000" y="935481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0" name="object 4220"/>
            <p:cNvSpPr/>
            <p:nvPr/>
          </p:nvSpPr>
          <p:spPr>
            <a:xfrm>
              <a:off x="1651000" y="936702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1" name="object 4221"/>
            <p:cNvSpPr/>
            <p:nvPr/>
          </p:nvSpPr>
          <p:spPr>
            <a:xfrm>
              <a:off x="1651000" y="937916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2" name="object 4222"/>
            <p:cNvSpPr/>
            <p:nvPr/>
          </p:nvSpPr>
          <p:spPr>
            <a:xfrm>
              <a:off x="1651000" y="939163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3" name="object 4223"/>
            <p:cNvSpPr/>
            <p:nvPr/>
          </p:nvSpPr>
          <p:spPr>
            <a:xfrm>
              <a:off x="1651000" y="9404276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9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04664" y="129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4" name="object 4224"/>
            <p:cNvSpPr/>
            <p:nvPr/>
          </p:nvSpPr>
          <p:spPr>
            <a:xfrm>
              <a:off x="1651000" y="941717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5" name="object 4225"/>
            <p:cNvSpPr/>
            <p:nvPr/>
          </p:nvSpPr>
          <p:spPr>
            <a:xfrm>
              <a:off x="1651000" y="9430590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6" name="object 4226"/>
            <p:cNvSpPr/>
            <p:nvPr/>
          </p:nvSpPr>
          <p:spPr>
            <a:xfrm>
              <a:off x="1651000" y="9445150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7" name="object 4227"/>
            <p:cNvSpPr/>
            <p:nvPr/>
          </p:nvSpPr>
          <p:spPr>
            <a:xfrm>
              <a:off x="1651005" y="946233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5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8" name="object 4228"/>
            <p:cNvSpPr/>
            <p:nvPr/>
          </p:nvSpPr>
          <p:spPr>
            <a:xfrm>
              <a:off x="1755668" y="894784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2"/>
                  </a:moveTo>
                  <a:lnTo>
                    <a:pt x="19847" y="35898"/>
                  </a:lnTo>
                  <a:lnTo>
                    <a:pt x="0" y="0"/>
                  </a:lnTo>
                  <a:lnTo>
                    <a:pt x="0" y="1301"/>
                  </a:lnTo>
                  <a:lnTo>
                    <a:pt x="19847" y="37042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9" name="object 4229"/>
            <p:cNvSpPr/>
            <p:nvPr/>
          </p:nvSpPr>
          <p:spPr>
            <a:xfrm>
              <a:off x="1755668" y="894913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0" name="object 4230"/>
            <p:cNvSpPr/>
            <p:nvPr/>
          </p:nvSpPr>
          <p:spPr>
            <a:xfrm>
              <a:off x="1755668" y="8952774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3"/>
                  </a:moveTo>
                  <a:lnTo>
                    <a:pt x="19847" y="35271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1" name="object 4231"/>
            <p:cNvSpPr/>
            <p:nvPr/>
          </p:nvSpPr>
          <p:spPr>
            <a:xfrm>
              <a:off x="1755668" y="8958729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5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2" name="object 4232"/>
            <p:cNvSpPr/>
            <p:nvPr/>
          </p:nvSpPr>
          <p:spPr>
            <a:xfrm>
              <a:off x="1755668" y="8967180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67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6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3" name="object 4233"/>
            <p:cNvSpPr/>
            <p:nvPr/>
          </p:nvSpPr>
          <p:spPr>
            <a:xfrm>
              <a:off x="1755668" y="8978619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9"/>
                  </a:moveTo>
                  <a:lnTo>
                    <a:pt x="19847" y="32031"/>
                  </a:lnTo>
                  <a:lnTo>
                    <a:pt x="0" y="0"/>
                  </a:lnTo>
                  <a:lnTo>
                    <a:pt x="0" y="15374"/>
                  </a:lnTo>
                  <a:lnTo>
                    <a:pt x="19847" y="4544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4" name="object 4234"/>
            <p:cNvSpPr/>
            <p:nvPr/>
          </p:nvSpPr>
          <p:spPr>
            <a:xfrm>
              <a:off x="1755668" y="8993993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33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89"/>
                  </a:lnTo>
                  <a:lnTo>
                    <a:pt x="19847" y="484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5" name="object 4235"/>
            <p:cNvSpPr/>
            <p:nvPr/>
          </p:nvSpPr>
          <p:spPr>
            <a:xfrm>
              <a:off x="1755668" y="9014986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5892"/>
                  </a:moveTo>
                  <a:lnTo>
                    <a:pt x="19847" y="27431"/>
                  </a:lnTo>
                  <a:lnTo>
                    <a:pt x="0" y="0"/>
                  </a:lnTo>
                  <a:lnTo>
                    <a:pt x="0" y="32578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6" name="object 4236"/>
            <p:cNvSpPr/>
            <p:nvPr/>
          </p:nvSpPr>
          <p:spPr>
            <a:xfrm>
              <a:off x="1755668" y="9047571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55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50"/>
                  </a:lnTo>
                  <a:lnTo>
                    <a:pt x="19847" y="15555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7" name="object 4237"/>
            <p:cNvSpPr/>
            <p:nvPr/>
          </p:nvSpPr>
          <p:spPr>
            <a:xfrm>
              <a:off x="1755668" y="9198923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61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26"/>
                  </a:lnTo>
                  <a:lnTo>
                    <a:pt x="19847" y="44761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8" name="object 4238"/>
            <p:cNvSpPr/>
            <p:nvPr/>
          </p:nvSpPr>
          <p:spPr>
            <a:xfrm>
              <a:off x="1755668" y="9243688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82"/>
                  </a:moveTo>
                  <a:lnTo>
                    <a:pt x="19847" y="0"/>
                  </a:lnTo>
                  <a:lnTo>
                    <a:pt x="0" y="1664"/>
                  </a:lnTo>
                  <a:lnTo>
                    <a:pt x="0" y="36656"/>
                  </a:lnTo>
                  <a:lnTo>
                    <a:pt x="19847" y="30582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9" name="object 4239"/>
            <p:cNvSpPr/>
            <p:nvPr/>
          </p:nvSpPr>
          <p:spPr>
            <a:xfrm>
              <a:off x="1755668" y="9274269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4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703"/>
                  </a:lnTo>
                  <a:lnTo>
                    <a:pt x="19847" y="25894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0" name="object 4240"/>
            <p:cNvSpPr/>
            <p:nvPr/>
          </p:nvSpPr>
          <p:spPr>
            <a:xfrm>
              <a:off x="1755668" y="930016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50"/>
                  </a:moveTo>
                  <a:lnTo>
                    <a:pt x="19847" y="0"/>
                  </a:lnTo>
                  <a:lnTo>
                    <a:pt x="0" y="9809"/>
                  </a:lnTo>
                  <a:lnTo>
                    <a:pt x="0" y="36313"/>
                  </a:lnTo>
                  <a:lnTo>
                    <a:pt x="19847" y="2315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1" name="object 4241"/>
            <p:cNvSpPr/>
            <p:nvPr/>
          </p:nvSpPr>
          <p:spPr>
            <a:xfrm>
              <a:off x="1755668" y="9323314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92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405"/>
                  </a:lnTo>
                  <a:lnTo>
                    <a:pt x="19847" y="21192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2" name="object 4242"/>
            <p:cNvSpPr/>
            <p:nvPr/>
          </p:nvSpPr>
          <p:spPr>
            <a:xfrm>
              <a:off x="1755668" y="934450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12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3" name="object 4243"/>
            <p:cNvSpPr/>
            <p:nvPr/>
          </p:nvSpPr>
          <p:spPr>
            <a:xfrm>
              <a:off x="1755668" y="936425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14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91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4" name="object 4244"/>
            <p:cNvSpPr/>
            <p:nvPr/>
          </p:nvSpPr>
          <p:spPr>
            <a:xfrm>
              <a:off x="1755668" y="9382868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09"/>
                  </a:moveTo>
                  <a:lnTo>
                    <a:pt x="19847" y="0"/>
                  </a:lnTo>
                  <a:lnTo>
                    <a:pt x="0" y="21776"/>
                  </a:lnTo>
                  <a:lnTo>
                    <a:pt x="0" y="41916"/>
                  </a:lnTo>
                  <a:lnTo>
                    <a:pt x="19847" y="1760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5" name="object 4245"/>
            <p:cNvSpPr/>
            <p:nvPr/>
          </p:nvSpPr>
          <p:spPr>
            <a:xfrm>
              <a:off x="1755668" y="9400478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6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6" name="object 4246"/>
            <p:cNvSpPr/>
            <p:nvPr/>
          </p:nvSpPr>
          <p:spPr>
            <a:xfrm>
              <a:off x="1755668" y="9417085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54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37"/>
                  </a:lnTo>
                  <a:lnTo>
                    <a:pt x="19847" y="157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7" name="object 4247"/>
            <p:cNvSpPr/>
            <p:nvPr/>
          </p:nvSpPr>
          <p:spPr>
            <a:xfrm>
              <a:off x="1755668" y="943283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6"/>
                  </a:moveTo>
                  <a:lnTo>
                    <a:pt x="19847" y="0"/>
                  </a:lnTo>
                  <a:lnTo>
                    <a:pt x="0" y="28982"/>
                  </a:lnTo>
                  <a:lnTo>
                    <a:pt x="0" y="45779"/>
                  </a:lnTo>
                  <a:lnTo>
                    <a:pt x="19847" y="1467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8" name="object 4248"/>
            <p:cNvSpPr/>
            <p:nvPr/>
          </p:nvSpPr>
          <p:spPr>
            <a:xfrm>
              <a:off x="1755668" y="944751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5"/>
                  </a:moveTo>
                  <a:lnTo>
                    <a:pt x="19847" y="0"/>
                  </a:lnTo>
                  <a:lnTo>
                    <a:pt x="0" y="31103"/>
                  </a:lnTo>
                  <a:lnTo>
                    <a:pt x="0" y="46388"/>
                  </a:lnTo>
                  <a:lnTo>
                    <a:pt x="19847" y="1336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9" name="object 4249"/>
            <p:cNvSpPr/>
            <p:nvPr/>
          </p:nvSpPr>
          <p:spPr>
            <a:xfrm>
              <a:off x="1755668" y="946087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98"/>
                  </a:moveTo>
                  <a:lnTo>
                    <a:pt x="19847" y="0"/>
                  </a:lnTo>
                  <a:lnTo>
                    <a:pt x="0" y="33035"/>
                  </a:lnTo>
                  <a:lnTo>
                    <a:pt x="0" y="46186"/>
                  </a:lnTo>
                  <a:lnTo>
                    <a:pt x="19847" y="1149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0" name="object 4250"/>
            <p:cNvSpPr/>
            <p:nvPr/>
          </p:nvSpPr>
          <p:spPr>
            <a:xfrm>
              <a:off x="1755668" y="947237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687"/>
                  </a:lnTo>
                  <a:lnTo>
                    <a:pt x="0" y="43619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1" name="object 4251"/>
            <p:cNvSpPr/>
            <p:nvPr/>
          </p:nvSpPr>
          <p:spPr>
            <a:xfrm>
              <a:off x="1755660" y="894784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333"/>
                  </a:moveTo>
                  <a:lnTo>
                    <a:pt x="0" y="568147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33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11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2" name="object 4252"/>
            <p:cNvSpPr/>
            <p:nvPr/>
          </p:nvSpPr>
          <p:spPr>
            <a:xfrm>
              <a:off x="1775524" y="9051763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631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34"/>
                  </a:lnTo>
                  <a:lnTo>
                    <a:pt x="26361" y="14163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3" name="object 4253"/>
            <p:cNvSpPr/>
            <p:nvPr/>
          </p:nvSpPr>
          <p:spPr>
            <a:xfrm>
              <a:off x="1775524" y="9193398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216"/>
                  </a:moveTo>
                  <a:lnTo>
                    <a:pt x="26361" y="0"/>
                  </a:lnTo>
                  <a:lnTo>
                    <a:pt x="0" y="4902"/>
                  </a:lnTo>
                  <a:lnTo>
                    <a:pt x="0" y="287301"/>
                  </a:lnTo>
                  <a:lnTo>
                    <a:pt x="26361" y="323216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4" name="object 4254"/>
            <p:cNvSpPr/>
            <p:nvPr/>
          </p:nvSpPr>
          <p:spPr>
            <a:xfrm>
              <a:off x="1801888" y="8947847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5" name="object 4255"/>
            <p:cNvSpPr/>
            <p:nvPr/>
          </p:nvSpPr>
          <p:spPr>
            <a:xfrm>
              <a:off x="1801888" y="8948063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43"/>
                  </a:lnTo>
                  <a:lnTo>
                    <a:pt x="292798" y="1143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43"/>
                  </a:lnTo>
                  <a:lnTo>
                    <a:pt x="3330130" y="11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6" name="object 4256"/>
            <p:cNvSpPr/>
            <p:nvPr/>
          </p:nvSpPr>
          <p:spPr>
            <a:xfrm>
              <a:off x="1801888" y="8949194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7" name="object 4257"/>
            <p:cNvSpPr/>
            <p:nvPr/>
          </p:nvSpPr>
          <p:spPr>
            <a:xfrm>
              <a:off x="1801888" y="8951137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8" name="object 4258"/>
            <p:cNvSpPr/>
            <p:nvPr/>
          </p:nvSpPr>
          <p:spPr>
            <a:xfrm>
              <a:off x="1801888" y="8953702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9" name="object 4259"/>
            <p:cNvSpPr/>
            <p:nvPr/>
          </p:nvSpPr>
          <p:spPr>
            <a:xfrm>
              <a:off x="1801888" y="8956890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71"/>
                  </a:lnTo>
                  <a:lnTo>
                    <a:pt x="292798" y="3771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71"/>
                  </a:lnTo>
                  <a:lnTo>
                    <a:pt x="3330130" y="37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0" name="object 4260"/>
            <p:cNvSpPr/>
            <p:nvPr/>
          </p:nvSpPr>
          <p:spPr>
            <a:xfrm>
              <a:off x="1801888" y="8960662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92798" y="4330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30"/>
                  </a:lnTo>
                  <a:lnTo>
                    <a:pt x="3330130" y="43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1" name="object 4261"/>
            <p:cNvSpPr/>
            <p:nvPr/>
          </p:nvSpPr>
          <p:spPr>
            <a:xfrm>
              <a:off x="1801888" y="8964992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2" name="object 4262"/>
            <p:cNvSpPr/>
            <p:nvPr/>
          </p:nvSpPr>
          <p:spPr>
            <a:xfrm>
              <a:off x="1801888" y="8969907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3" name="object 4263"/>
            <p:cNvSpPr/>
            <p:nvPr/>
          </p:nvSpPr>
          <p:spPr>
            <a:xfrm>
              <a:off x="1801888" y="897545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4" name="object 4264"/>
            <p:cNvSpPr/>
            <p:nvPr/>
          </p:nvSpPr>
          <p:spPr>
            <a:xfrm>
              <a:off x="1801888" y="898173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5" name="object 4265"/>
            <p:cNvSpPr/>
            <p:nvPr/>
          </p:nvSpPr>
          <p:spPr>
            <a:xfrm>
              <a:off x="1801888" y="898870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292798" y="7975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75"/>
                  </a:lnTo>
                  <a:lnTo>
                    <a:pt x="3330130" y="79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6" name="object 4266"/>
            <p:cNvSpPr/>
            <p:nvPr/>
          </p:nvSpPr>
          <p:spPr>
            <a:xfrm>
              <a:off x="1801888" y="899667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42"/>
                  </a:lnTo>
                  <a:lnTo>
                    <a:pt x="292798" y="904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42"/>
                  </a:lnTo>
                  <a:lnTo>
                    <a:pt x="3330130" y="90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7" name="object 4267"/>
            <p:cNvSpPr/>
            <p:nvPr/>
          </p:nvSpPr>
          <p:spPr>
            <a:xfrm>
              <a:off x="1801888" y="900572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85"/>
                  </a:lnTo>
                  <a:lnTo>
                    <a:pt x="292798" y="10185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85"/>
                  </a:lnTo>
                  <a:lnTo>
                    <a:pt x="3330130" y="101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8" name="object 4268"/>
            <p:cNvSpPr/>
            <p:nvPr/>
          </p:nvSpPr>
          <p:spPr>
            <a:xfrm>
              <a:off x="1801888" y="9015894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9" name="object 4269"/>
            <p:cNvSpPr/>
            <p:nvPr/>
          </p:nvSpPr>
          <p:spPr>
            <a:xfrm>
              <a:off x="1801888" y="9027502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50"/>
                  </a:lnTo>
                  <a:lnTo>
                    <a:pt x="292798" y="12750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50"/>
                  </a:lnTo>
                  <a:lnTo>
                    <a:pt x="3330130" y="1275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0" name="object 4270"/>
            <p:cNvSpPr/>
            <p:nvPr/>
          </p:nvSpPr>
          <p:spPr>
            <a:xfrm>
              <a:off x="1801888" y="9040240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292798" y="12458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58"/>
                  </a:lnTo>
                  <a:lnTo>
                    <a:pt x="3330130" y="1245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1" name="object 4271"/>
            <p:cNvSpPr/>
            <p:nvPr/>
          </p:nvSpPr>
          <p:spPr>
            <a:xfrm>
              <a:off x="1801888" y="9052711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82"/>
                  </a:lnTo>
                  <a:lnTo>
                    <a:pt x="292798" y="11582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82"/>
                  </a:lnTo>
                  <a:lnTo>
                    <a:pt x="3330130" y="1158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2" name="object 4272"/>
            <p:cNvSpPr/>
            <p:nvPr/>
          </p:nvSpPr>
          <p:spPr>
            <a:xfrm>
              <a:off x="1801888" y="9064294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10"/>
                  </a:lnTo>
                  <a:lnTo>
                    <a:pt x="292798" y="10210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10"/>
                  </a:lnTo>
                  <a:lnTo>
                    <a:pt x="3330130" y="1021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3" name="object 4273"/>
            <p:cNvSpPr/>
            <p:nvPr/>
          </p:nvSpPr>
          <p:spPr>
            <a:xfrm>
              <a:off x="1801888" y="9074504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4" name="object 4274"/>
            <p:cNvSpPr/>
            <p:nvPr/>
          </p:nvSpPr>
          <p:spPr>
            <a:xfrm>
              <a:off x="1801888" y="908329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5" name="object 4275"/>
            <p:cNvSpPr/>
            <p:nvPr/>
          </p:nvSpPr>
          <p:spPr>
            <a:xfrm>
              <a:off x="1801888" y="9091319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72"/>
                  </a:lnTo>
                  <a:lnTo>
                    <a:pt x="3330130" y="77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6" name="object 4276"/>
            <p:cNvSpPr/>
            <p:nvPr/>
          </p:nvSpPr>
          <p:spPr>
            <a:xfrm>
              <a:off x="1801888" y="909909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70"/>
                  </a:lnTo>
                  <a:lnTo>
                    <a:pt x="292798" y="6870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70"/>
                  </a:lnTo>
                  <a:lnTo>
                    <a:pt x="3330130" y="687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7" name="object 4277"/>
            <p:cNvSpPr/>
            <p:nvPr/>
          </p:nvSpPr>
          <p:spPr>
            <a:xfrm>
              <a:off x="1801888" y="910596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8" name="object 4278"/>
            <p:cNvSpPr/>
            <p:nvPr/>
          </p:nvSpPr>
          <p:spPr>
            <a:xfrm>
              <a:off x="1801888" y="9112947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27"/>
                  </a:lnTo>
                  <a:lnTo>
                    <a:pt x="292798" y="7327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27"/>
                  </a:lnTo>
                  <a:lnTo>
                    <a:pt x="3330130" y="73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9" name="object 4279"/>
            <p:cNvSpPr/>
            <p:nvPr/>
          </p:nvSpPr>
          <p:spPr>
            <a:xfrm>
              <a:off x="1801888" y="912027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0" name="object 4280"/>
            <p:cNvSpPr/>
            <p:nvPr/>
          </p:nvSpPr>
          <p:spPr>
            <a:xfrm>
              <a:off x="1801888" y="912803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48"/>
                  </a:lnTo>
                  <a:lnTo>
                    <a:pt x="292798" y="7848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48"/>
                  </a:lnTo>
                  <a:lnTo>
                    <a:pt x="3330130" y="784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1" name="object 4281"/>
            <p:cNvSpPr/>
            <p:nvPr/>
          </p:nvSpPr>
          <p:spPr>
            <a:xfrm>
              <a:off x="1801888" y="9135884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292798" y="13512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12"/>
                  </a:lnTo>
                  <a:lnTo>
                    <a:pt x="3330130" y="135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2" name="object 4282"/>
            <p:cNvSpPr/>
            <p:nvPr/>
          </p:nvSpPr>
          <p:spPr>
            <a:xfrm>
              <a:off x="1801888" y="9149396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3" name="object 4283"/>
            <p:cNvSpPr/>
            <p:nvPr/>
          </p:nvSpPr>
          <p:spPr>
            <a:xfrm>
              <a:off x="1801888" y="917988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20"/>
                  </a:lnTo>
                  <a:lnTo>
                    <a:pt x="292798" y="9220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20"/>
                  </a:lnTo>
                  <a:lnTo>
                    <a:pt x="3330130" y="922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4" name="object 4284"/>
            <p:cNvSpPr/>
            <p:nvPr/>
          </p:nvSpPr>
          <p:spPr>
            <a:xfrm>
              <a:off x="1801888" y="9189097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5" name="object 4285"/>
            <p:cNvSpPr/>
            <p:nvPr/>
          </p:nvSpPr>
          <p:spPr>
            <a:xfrm>
              <a:off x="1801888" y="919740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23"/>
                  </a:lnTo>
                  <a:lnTo>
                    <a:pt x="292798" y="7823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23"/>
                  </a:lnTo>
                  <a:lnTo>
                    <a:pt x="3330130" y="78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6" name="object 4286"/>
            <p:cNvSpPr/>
            <p:nvPr/>
          </p:nvSpPr>
          <p:spPr>
            <a:xfrm>
              <a:off x="1801888" y="92052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7" name="object 4287"/>
            <p:cNvSpPr/>
            <p:nvPr/>
          </p:nvSpPr>
          <p:spPr>
            <a:xfrm>
              <a:off x="1801888" y="921102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29"/>
                  </a:lnTo>
                  <a:lnTo>
                    <a:pt x="292798" y="5829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29"/>
                  </a:lnTo>
                  <a:lnTo>
                    <a:pt x="3330130" y="58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8" name="object 4288"/>
            <p:cNvSpPr/>
            <p:nvPr/>
          </p:nvSpPr>
          <p:spPr>
            <a:xfrm>
              <a:off x="1801888" y="921685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9" name="object 4289"/>
            <p:cNvSpPr/>
            <p:nvPr/>
          </p:nvSpPr>
          <p:spPr>
            <a:xfrm>
              <a:off x="1801888" y="922273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0" name="object 4290"/>
            <p:cNvSpPr/>
            <p:nvPr/>
          </p:nvSpPr>
          <p:spPr>
            <a:xfrm>
              <a:off x="1801888" y="922861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1" name="object 4291"/>
            <p:cNvSpPr/>
            <p:nvPr/>
          </p:nvSpPr>
          <p:spPr>
            <a:xfrm>
              <a:off x="1801888" y="923443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91"/>
                  </a:lnTo>
                  <a:lnTo>
                    <a:pt x="292798" y="579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91"/>
                  </a:lnTo>
                  <a:lnTo>
                    <a:pt x="3330130" y="57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2" name="object 4292"/>
            <p:cNvSpPr/>
            <p:nvPr/>
          </p:nvSpPr>
          <p:spPr>
            <a:xfrm>
              <a:off x="1801888" y="924022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53"/>
                  </a:lnTo>
                  <a:lnTo>
                    <a:pt x="292798" y="575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53"/>
                  </a:lnTo>
                  <a:lnTo>
                    <a:pt x="3330130" y="57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3" name="object 4293"/>
            <p:cNvSpPr/>
            <p:nvPr/>
          </p:nvSpPr>
          <p:spPr>
            <a:xfrm>
              <a:off x="1801888" y="9245980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4" name="object 4294"/>
            <p:cNvSpPr/>
            <p:nvPr/>
          </p:nvSpPr>
          <p:spPr>
            <a:xfrm>
              <a:off x="1801888" y="925192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32"/>
                  </a:lnTo>
                  <a:lnTo>
                    <a:pt x="292798" y="683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32"/>
                  </a:lnTo>
                  <a:lnTo>
                    <a:pt x="3330130" y="68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5" name="object 4295"/>
            <p:cNvSpPr/>
            <p:nvPr/>
          </p:nvSpPr>
          <p:spPr>
            <a:xfrm>
              <a:off x="1801888" y="9258756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292798" y="676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69"/>
                  </a:lnTo>
                  <a:lnTo>
                    <a:pt x="3330130" y="67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6" name="object 4296"/>
            <p:cNvSpPr/>
            <p:nvPr/>
          </p:nvSpPr>
          <p:spPr>
            <a:xfrm>
              <a:off x="1801888" y="926552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292798" y="6731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31"/>
                  </a:lnTo>
                  <a:lnTo>
                    <a:pt x="3330130" y="673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7" name="object 4297"/>
            <p:cNvSpPr/>
            <p:nvPr/>
          </p:nvSpPr>
          <p:spPr>
            <a:xfrm>
              <a:off x="1801888" y="9272256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80"/>
                  </a:lnTo>
                  <a:lnTo>
                    <a:pt x="292798" y="8280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80"/>
                  </a:lnTo>
                  <a:lnTo>
                    <a:pt x="3330130" y="82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8" name="object 4298"/>
            <p:cNvSpPr/>
            <p:nvPr/>
          </p:nvSpPr>
          <p:spPr>
            <a:xfrm>
              <a:off x="1801888" y="9280549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72"/>
                  </a:lnTo>
                  <a:lnTo>
                    <a:pt x="292798" y="8572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72"/>
                  </a:lnTo>
                  <a:lnTo>
                    <a:pt x="3330130" y="85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9" name="object 4299"/>
            <p:cNvSpPr/>
            <p:nvPr/>
          </p:nvSpPr>
          <p:spPr>
            <a:xfrm>
              <a:off x="1801888" y="928910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0" name="object 4300"/>
            <p:cNvSpPr/>
            <p:nvPr/>
          </p:nvSpPr>
          <p:spPr>
            <a:xfrm>
              <a:off x="1801888" y="929806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15"/>
                  </a:lnTo>
                  <a:lnTo>
                    <a:pt x="292798" y="10515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15"/>
                  </a:lnTo>
                  <a:lnTo>
                    <a:pt x="3330130" y="105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1" name="object 4301"/>
            <p:cNvSpPr/>
            <p:nvPr/>
          </p:nvSpPr>
          <p:spPr>
            <a:xfrm>
              <a:off x="1801888" y="930859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617"/>
                  </a:lnTo>
                  <a:lnTo>
                    <a:pt x="292798" y="10617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617"/>
                  </a:lnTo>
                  <a:lnTo>
                    <a:pt x="3330130" y="1061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2" name="object 4302"/>
            <p:cNvSpPr/>
            <p:nvPr/>
          </p:nvSpPr>
          <p:spPr>
            <a:xfrm>
              <a:off x="1801888" y="9319208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22"/>
                  </a:lnTo>
                  <a:lnTo>
                    <a:pt x="292798" y="11722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22"/>
                  </a:lnTo>
                  <a:lnTo>
                    <a:pt x="3330130" y="1172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3" name="object 4303"/>
            <p:cNvSpPr/>
            <p:nvPr/>
          </p:nvSpPr>
          <p:spPr>
            <a:xfrm>
              <a:off x="1801888" y="9330917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823"/>
                  </a:lnTo>
                  <a:lnTo>
                    <a:pt x="292798" y="11823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823"/>
                  </a:lnTo>
                  <a:lnTo>
                    <a:pt x="3330130" y="118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4" name="object 4304"/>
            <p:cNvSpPr/>
            <p:nvPr/>
          </p:nvSpPr>
          <p:spPr>
            <a:xfrm>
              <a:off x="1801888" y="9342741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77"/>
                  </a:lnTo>
                  <a:lnTo>
                    <a:pt x="292798" y="1207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77"/>
                  </a:lnTo>
                  <a:lnTo>
                    <a:pt x="3330130" y="1207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5" name="object 4305"/>
            <p:cNvSpPr/>
            <p:nvPr/>
          </p:nvSpPr>
          <p:spPr>
            <a:xfrm>
              <a:off x="1801888" y="935481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292798" y="12204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04"/>
                  </a:lnTo>
                  <a:lnTo>
                    <a:pt x="3330130" y="1220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6" name="object 4306"/>
            <p:cNvSpPr/>
            <p:nvPr/>
          </p:nvSpPr>
          <p:spPr>
            <a:xfrm>
              <a:off x="1801888" y="9367024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53"/>
                  </a:lnTo>
                  <a:lnTo>
                    <a:pt x="292798" y="12153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53"/>
                  </a:lnTo>
                  <a:lnTo>
                    <a:pt x="3330130" y="121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7" name="object 4307"/>
            <p:cNvSpPr/>
            <p:nvPr/>
          </p:nvSpPr>
          <p:spPr>
            <a:xfrm>
              <a:off x="1801888" y="937917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8" name="object 4308"/>
            <p:cNvSpPr/>
            <p:nvPr/>
          </p:nvSpPr>
          <p:spPr>
            <a:xfrm>
              <a:off x="1801888" y="939163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9" name="object 4309"/>
            <p:cNvSpPr/>
            <p:nvPr/>
          </p:nvSpPr>
          <p:spPr>
            <a:xfrm>
              <a:off x="1801888" y="9404285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0" name="object 4310"/>
            <p:cNvSpPr/>
            <p:nvPr/>
          </p:nvSpPr>
          <p:spPr>
            <a:xfrm>
              <a:off x="1801888" y="9417176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23"/>
                  </a:lnTo>
                  <a:lnTo>
                    <a:pt x="292798" y="13423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23"/>
                  </a:lnTo>
                  <a:lnTo>
                    <a:pt x="3330130" y="134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1" name="object 4311"/>
            <p:cNvSpPr/>
            <p:nvPr/>
          </p:nvSpPr>
          <p:spPr>
            <a:xfrm>
              <a:off x="1801888" y="9430600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54"/>
                  </a:lnTo>
                  <a:lnTo>
                    <a:pt x="292798" y="14554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54"/>
                  </a:lnTo>
                  <a:lnTo>
                    <a:pt x="3330130" y="145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2" name="object 4312"/>
            <p:cNvSpPr/>
            <p:nvPr/>
          </p:nvSpPr>
          <p:spPr>
            <a:xfrm>
              <a:off x="1801888" y="9445154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292798" y="17195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95"/>
                  </a:lnTo>
                  <a:lnTo>
                    <a:pt x="3330130" y="171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3" name="object 4313"/>
            <p:cNvSpPr/>
            <p:nvPr/>
          </p:nvSpPr>
          <p:spPr>
            <a:xfrm>
              <a:off x="1801888" y="9462337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993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9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4" name="object 4314"/>
            <p:cNvSpPr/>
            <p:nvPr/>
          </p:nvSpPr>
          <p:spPr>
            <a:xfrm>
              <a:off x="1982686" y="8949651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5" name="object 4315"/>
            <p:cNvSpPr/>
            <p:nvPr/>
          </p:nvSpPr>
          <p:spPr>
            <a:xfrm>
              <a:off x="2094687" y="8945739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91"/>
                  </a:lnTo>
                  <a:lnTo>
                    <a:pt x="76085" y="568591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78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83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66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79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66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83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17"/>
                  </a:lnTo>
                  <a:lnTo>
                    <a:pt x="535508" y="259359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80"/>
                  </a:lnTo>
                  <a:lnTo>
                    <a:pt x="705929" y="426135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52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105"/>
                  </a:lnTo>
                  <a:lnTo>
                    <a:pt x="1233830" y="518718"/>
                  </a:lnTo>
                  <a:lnTo>
                    <a:pt x="1299845" y="523392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64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92"/>
                  </a:lnTo>
                  <a:lnTo>
                    <a:pt x="1926348" y="518718"/>
                  </a:lnTo>
                  <a:lnTo>
                    <a:pt x="1990432" y="513105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52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35"/>
                  </a:lnTo>
                  <a:lnTo>
                    <a:pt x="2490368" y="413080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6" name="object 4316"/>
            <p:cNvSpPr/>
            <p:nvPr/>
          </p:nvSpPr>
          <p:spPr>
            <a:xfrm>
              <a:off x="5208114" y="951661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10"/>
                  </a:moveTo>
                  <a:lnTo>
                    <a:pt x="10339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7" name="object 4317"/>
            <p:cNvSpPr/>
            <p:nvPr/>
          </p:nvSpPr>
          <p:spPr>
            <a:xfrm>
              <a:off x="5208114" y="945874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5"/>
                  </a:moveTo>
                  <a:lnTo>
                    <a:pt x="103396" y="358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8" name="object 4318"/>
            <p:cNvSpPr/>
            <p:nvPr/>
          </p:nvSpPr>
          <p:spPr>
            <a:xfrm>
              <a:off x="5208114" y="944855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9" name="object 4319"/>
            <p:cNvSpPr/>
            <p:nvPr/>
          </p:nvSpPr>
          <p:spPr>
            <a:xfrm>
              <a:off x="5208114" y="943695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0" name="object 4320"/>
            <p:cNvSpPr/>
            <p:nvPr/>
          </p:nvSpPr>
          <p:spPr>
            <a:xfrm>
              <a:off x="5208114" y="942421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1" name="object 4321"/>
            <p:cNvSpPr/>
            <p:nvPr/>
          </p:nvSpPr>
          <p:spPr>
            <a:xfrm>
              <a:off x="5208114" y="94117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2" name="object 4322"/>
            <p:cNvSpPr/>
            <p:nvPr/>
          </p:nvSpPr>
          <p:spPr>
            <a:xfrm>
              <a:off x="5208114" y="94001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3" name="object 4323"/>
            <p:cNvSpPr/>
            <p:nvPr/>
          </p:nvSpPr>
          <p:spPr>
            <a:xfrm>
              <a:off x="5208114" y="938995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4" name="object 4324"/>
            <p:cNvSpPr/>
            <p:nvPr/>
          </p:nvSpPr>
          <p:spPr>
            <a:xfrm>
              <a:off x="5208114" y="938116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5" name="object 4325"/>
            <p:cNvSpPr/>
            <p:nvPr/>
          </p:nvSpPr>
          <p:spPr>
            <a:xfrm>
              <a:off x="5208114" y="937312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6" name="object 4326"/>
            <p:cNvSpPr/>
            <p:nvPr/>
          </p:nvSpPr>
          <p:spPr>
            <a:xfrm>
              <a:off x="5208114" y="936537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7" name="object 4327"/>
            <p:cNvSpPr/>
            <p:nvPr/>
          </p:nvSpPr>
          <p:spPr>
            <a:xfrm>
              <a:off x="5208114" y="93584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8" name="object 4328"/>
            <p:cNvSpPr/>
            <p:nvPr/>
          </p:nvSpPr>
          <p:spPr>
            <a:xfrm>
              <a:off x="5208114" y="935149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9" name="object 4329"/>
            <p:cNvSpPr/>
            <p:nvPr/>
          </p:nvSpPr>
          <p:spPr>
            <a:xfrm>
              <a:off x="5208114" y="9344178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0" name="object 4330"/>
            <p:cNvSpPr/>
            <p:nvPr/>
          </p:nvSpPr>
          <p:spPr>
            <a:xfrm>
              <a:off x="5208114" y="933642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1" name="object 4331"/>
            <p:cNvSpPr/>
            <p:nvPr/>
          </p:nvSpPr>
          <p:spPr>
            <a:xfrm>
              <a:off x="5208114" y="932856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2" name="object 4332"/>
            <p:cNvSpPr/>
            <p:nvPr/>
          </p:nvSpPr>
          <p:spPr>
            <a:xfrm>
              <a:off x="5208114" y="931506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3" name="object 4333"/>
            <p:cNvSpPr/>
            <p:nvPr/>
          </p:nvSpPr>
          <p:spPr>
            <a:xfrm>
              <a:off x="5208114" y="9284576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4" name="object 4334"/>
            <p:cNvSpPr/>
            <p:nvPr/>
          </p:nvSpPr>
          <p:spPr>
            <a:xfrm>
              <a:off x="5208114" y="927533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5" name="object 4335"/>
            <p:cNvSpPr/>
            <p:nvPr/>
          </p:nvSpPr>
          <p:spPr>
            <a:xfrm>
              <a:off x="5208114" y="926704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6" name="object 4336"/>
            <p:cNvSpPr/>
            <p:nvPr/>
          </p:nvSpPr>
          <p:spPr>
            <a:xfrm>
              <a:off x="5208114" y="925924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7" name="object 4337"/>
            <p:cNvSpPr/>
            <p:nvPr/>
          </p:nvSpPr>
          <p:spPr>
            <a:xfrm>
              <a:off x="5208114" y="925343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8" name="object 4338"/>
            <p:cNvSpPr/>
            <p:nvPr/>
          </p:nvSpPr>
          <p:spPr>
            <a:xfrm>
              <a:off x="5208114" y="924758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9" name="object 4339"/>
            <p:cNvSpPr/>
            <p:nvPr/>
          </p:nvSpPr>
          <p:spPr>
            <a:xfrm>
              <a:off x="5208114" y="92417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0" name="object 4340"/>
            <p:cNvSpPr/>
            <p:nvPr/>
          </p:nvSpPr>
          <p:spPr>
            <a:xfrm>
              <a:off x="5208114" y="923583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1" name="object 4341"/>
            <p:cNvSpPr/>
            <p:nvPr/>
          </p:nvSpPr>
          <p:spPr>
            <a:xfrm>
              <a:off x="5208114" y="923003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2" name="object 4342"/>
            <p:cNvSpPr/>
            <p:nvPr/>
          </p:nvSpPr>
          <p:spPr>
            <a:xfrm>
              <a:off x="5208114" y="922423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3" name="object 4343"/>
            <p:cNvSpPr/>
            <p:nvPr/>
          </p:nvSpPr>
          <p:spPr>
            <a:xfrm>
              <a:off x="5208114" y="921848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4" name="object 4344"/>
            <p:cNvSpPr/>
            <p:nvPr/>
          </p:nvSpPr>
          <p:spPr>
            <a:xfrm>
              <a:off x="5208114" y="92125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5" name="object 4345"/>
            <p:cNvSpPr/>
            <p:nvPr/>
          </p:nvSpPr>
          <p:spPr>
            <a:xfrm>
              <a:off x="5208114" y="920571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6" name="object 4346"/>
            <p:cNvSpPr/>
            <p:nvPr/>
          </p:nvSpPr>
          <p:spPr>
            <a:xfrm>
              <a:off x="5208114" y="919893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7" name="object 4347"/>
            <p:cNvSpPr/>
            <p:nvPr/>
          </p:nvSpPr>
          <p:spPr>
            <a:xfrm>
              <a:off x="5208114" y="919220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8" name="object 4348"/>
            <p:cNvSpPr/>
            <p:nvPr/>
          </p:nvSpPr>
          <p:spPr>
            <a:xfrm>
              <a:off x="5208114" y="918390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9" name="object 4349"/>
            <p:cNvSpPr/>
            <p:nvPr/>
          </p:nvSpPr>
          <p:spPr>
            <a:xfrm>
              <a:off x="5208114" y="917533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76"/>
                  </a:moveTo>
                  <a:lnTo>
                    <a:pt x="103396" y="85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0" name="object 4350"/>
            <p:cNvSpPr/>
            <p:nvPr/>
          </p:nvSpPr>
          <p:spPr>
            <a:xfrm>
              <a:off x="5208114" y="916638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1" name="object 4351"/>
            <p:cNvSpPr/>
            <p:nvPr/>
          </p:nvSpPr>
          <p:spPr>
            <a:xfrm>
              <a:off x="5208114" y="915586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2" name="object 4352"/>
            <p:cNvSpPr/>
            <p:nvPr/>
          </p:nvSpPr>
          <p:spPr>
            <a:xfrm>
              <a:off x="5208114" y="914525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3" name="object 4353"/>
            <p:cNvSpPr/>
            <p:nvPr/>
          </p:nvSpPr>
          <p:spPr>
            <a:xfrm>
              <a:off x="5208114" y="913351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4" name="object 4354"/>
            <p:cNvSpPr/>
            <p:nvPr/>
          </p:nvSpPr>
          <p:spPr>
            <a:xfrm>
              <a:off x="5208114" y="912171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5" name="object 4355"/>
            <p:cNvSpPr/>
            <p:nvPr/>
          </p:nvSpPr>
          <p:spPr>
            <a:xfrm>
              <a:off x="5208114" y="910964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6" name="object 4356"/>
            <p:cNvSpPr/>
            <p:nvPr/>
          </p:nvSpPr>
          <p:spPr>
            <a:xfrm>
              <a:off x="5208114" y="909740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7" name="object 4357"/>
            <p:cNvSpPr/>
            <p:nvPr/>
          </p:nvSpPr>
          <p:spPr>
            <a:xfrm>
              <a:off x="5208114" y="908527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33"/>
                  </a:moveTo>
                  <a:lnTo>
                    <a:pt x="103396" y="121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8" name="object 4358"/>
            <p:cNvSpPr/>
            <p:nvPr/>
          </p:nvSpPr>
          <p:spPr>
            <a:xfrm>
              <a:off x="5208114" y="907282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9" name="object 4359"/>
            <p:cNvSpPr/>
            <p:nvPr/>
          </p:nvSpPr>
          <p:spPr>
            <a:xfrm>
              <a:off x="5208114" y="906016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0" name="object 4360"/>
            <p:cNvSpPr/>
            <p:nvPr/>
          </p:nvSpPr>
          <p:spPr>
            <a:xfrm>
              <a:off x="5208114" y="904727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1" name="object 4361"/>
            <p:cNvSpPr/>
            <p:nvPr/>
          </p:nvSpPr>
          <p:spPr>
            <a:xfrm>
              <a:off x="5208114" y="903385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2" name="object 4362"/>
            <p:cNvSpPr/>
            <p:nvPr/>
          </p:nvSpPr>
          <p:spPr>
            <a:xfrm>
              <a:off x="5208114" y="901929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3" name="object 4363"/>
            <p:cNvSpPr/>
            <p:nvPr/>
          </p:nvSpPr>
          <p:spPr>
            <a:xfrm>
              <a:off x="5208114" y="900210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203"/>
                  </a:moveTo>
                  <a:lnTo>
                    <a:pt x="103396" y="172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4" name="object 4364"/>
            <p:cNvSpPr/>
            <p:nvPr/>
          </p:nvSpPr>
          <p:spPr>
            <a:xfrm>
              <a:off x="5208114" y="8947862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5" name="object 4365"/>
            <p:cNvSpPr/>
            <p:nvPr/>
          </p:nvSpPr>
          <p:spPr>
            <a:xfrm>
              <a:off x="5383303" y="951661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0" y="10"/>
                  </a:moveTo>
                  <a:lnTo>
                    <a:pt x="12269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6" name="object 4366"/>
            <p:cNvSpPr/>
            <p:nvPr/>
          </p:nvSpPr>
          <p:spPr>
            <a:xfrm>
              <a:off x="5383303" y="945874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5"/>
                  </a:moveTo>
                  <a:lnTo>
                    <a:pt x="122698" y="3585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7" name="object 4367"/>
            <p:cNvSpPr/>
            <p:nvPr/>
          </p:nvSpPr>
          <p:spPr>
            <a:xfrm>
              <a:off x="5383303" y="944855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8" name="object 4368"/>
            <p:cNvSpPr/>
            <p:nvPr/>
          </p:nvSpPr>
          <p:spPr>
            <a:xfrm>
              <a:off x="5383303" y="943695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9" name="object 4369"/>
            <p:cNvSpPr/>
            <p:nvPr/>
          </p:nvSpPr>
          <p:spPr>
            <a:xfrm>
              <a:off x="5383303" y="942421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0" name="object 4370"/>
            <p:cNvSpPr/>
            <p:nvPr/>
          </p:nvSpPr>
          <p:spPr>
            <a:xfrm>
              <a:off x="5383303" y="94117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1" name="object 4371"/>
            <p:cNvSpPr/>
            <p:nvPr/>
          </p:nvSpPr>
          <p:spPr>
            <a:xfrm>
              <a:off x="5383303" y="94001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2" name="object 4372"/>
            <p:cNvSpPr/>
            <p:nvPr/>
          </p:nvSpPr>
          <p:spPr>
            <a:xfrm>
              <a:off x="5383303" y="938995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3" name="object 4373"/>
            <p:cNvSpPr/>
            <p:nvPr/>
          </p:nvSpPr>
          <p:spPr>
            <a:xfrm>
              <a:off x="5383303" y="938116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4" name="object 4374"/>
            <p:cNvSpPr/>
            <p:nvPr/>
          </p:nvSpPr>
          <p:spPr>
            <a:xfrm>
              <a:off x="5383303" y="937312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5" name="object 4375"/>
            <p:cNvSpPr/>
            <p:nvPr/>
          </p:nvSpPr>
          <p:spPr>
            <a:xfrm>
              <a:off x="5383303" y="936537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6" name="object 4376"/>
            <p:cNvSpPr/>
            <p:nvPr/>
          </p:nvSpPr>
          <p:spPr>
            <a:xfrm>
              <a:off x="5383303" y="93584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7" name="object 4377"/>
            <p:cNvSpPr/>
            <p:nvPr/>
          </p:nvSpPr>
          <p:spPr>
            <a:xfrm>
              <a:off x="5383303" y="935149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8" name="object 4378"/>
            <p:cNvSpPr/>
            <p:nvPr/>
          </p:nvSpPr>
          <p:spPr>
            <a:xfrm>
              <a:off x="5383303" y="9344178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9" name="object 4379"/>
            <p:cNvSpPr/>
            <p:nvPr/>
          </p:nvSpPr>
          <p:spPr>
            <a:xfrm>
              <a:off x="5383303" y="933642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0" name="object 4380"/>
            <p:cNvSpPr/>
            <p:nvPr/>
          </p:nvSpPr>
          <p:spPr>
            <a:xfrm>
              <a:off x="5383303" y="932856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1" name="object 4381"/>
            <p:cNvSpPr/>
            <p:nvPr/>
          </p:nvSpPr>
          <p:spPr>
            <a:xfrm>
              <a:off x="5383303" y="931506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2" name="object 4382"/>
            <p:cNvSpPr/>
            <p:nvPr/>
          </p:nvSpPr>
          <p:spPr>
            <a:xfrm>
              <a:off x="5383303" y="9284576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3" name="object 4383"/>
            <p:cNvSpPr/>
            <p:nvPr/>
          </p:nvSpPr>
          <p:spPr>
            <a:xfrm>
              <a:off x="5383303" y="927533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4" name="object 4384"/>
            <p:cNvSpPr/>
            <p:nvPr/>
          </p:nvSpPr>
          <p:spPr>
            <a:xfrm>
              <a:off x="5383303" y="926704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5" name="object 4385"/>
            <p:cNvSpPr/>
            <p:nvPr/>
          </p:nvSpPr>
          <p:spPr>
            <a:xfrm>
              <a:off x="5383303" y="925924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6" name="object 4386"/>
            <p:cNvSpPr/>
            <p:nvPr/>
          </p:nvSpPr>
          <p:spPr>
            <a:xfrm>
              <a:off x="5383303" y="925343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7" name="object 4387"/>
            <p:cNvSpPr/>
            <p:nvPr/>
          </p:nvSpPr>
          <p:spPr>
            <a:xfrm>
              <a:off x="5383303" y="924758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8" name="object 4388"/>
            <p:cNvSpPr/>
            <p:nvPr/>
          </p:nvSpPr>
          <p:spPr>
            <a:xfrm>
              <a:off x="5383303" y="92417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9" name="object 4389"/>
            <p:cNvSpPr/>
            <p:nvPr/>
          </p:nvSpPr>
          <p:spPr>
            <a:xfrm>
              <a:off x="5383306" y="923583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0" name="object 4390"/>
            <p:cNvSpPr/>
            <p:nvPr/>
          </p:nvSpPr>
          <p:spPr>
            <a:xfrm>
              <a:off x="5383303" y="923003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1" name="object 4391"/>
            <p:cNvSpPr/>
            <p:nvPr/>
          </p:nvSpPr>
          <p:spPr>
            <a:xfrm>
              <a:off x="5383303" y="922423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2" name="object 4392"/>
            <p:cNvSpPr/>
            <p:nvPr/>
          </p:nvSpPr>
          <p:spPr>
            <a:xfrm>
              <a:off x="5383303" y="921848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3" name="object 4393"/>
            <p:cNvSpPr/>
            <p:nvPr/>
          </p:nvSpPr>
          <p:spPr>
            <a:xfrm>
              <a:off x="5383303" y="92125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4" name="object 4394"/>
            <p:cNvSpPr/>
            <p:nvPr/>
          </p:nvSpPr>
          <p:spPr>
            <a:xfrm>
              <a:off x="5383303" y="92057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5" name="object 4395"/>
            <p:cNvSpPr/>
            <p:nvPr/>
          </p:nvSpPr>
          <p:spPr>
            <a:xfrm>
              <a:off x="5383303" y="919893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6" name="object 4396"/>
            <p:cNvSpPr/>
            <p:nvPr/>
          </p:nvSpPr>
          <p:spPr>
            <a:xfrm>
              <a:off x="5383303" y="919220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7" name="object 4397"/>
            <p:cNvSpPr/>
            <p:nvPr/>
          </p:nvSpPr>
          <p:spPr>
            <a:xfrm>
              <a:off x="5383303" y="918390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8" name="object 4398"/>
            <p:cNvSpPr/>
            <p:nvPr/>
          </p:nvSpPr>
          <p:spPr>
            <a:xfrm>
              <a:off x="5383303" y="917533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76"/>
                  </a:lnTo>
                  <a:lnTo>
                    <a:pt x="122698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9" name="object 4399"/>
            <p:cNvSpPr/>
            <p:nvPr/>
          </p:nvSpPr>
          <p:spPr>
            <a:xfrm>
              <a:off x="5383303" y="916638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0" name="object 4400"/>
            <p:cNvSpPr/>
            <p:nvPr/>
          </p:nvSpPr>
          <p:spPr>
            <a:xfrm>
              <a:off x="5383303" y="915586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1" name="object 4401"/>
            <p:cNvSpPr/>
            <p:nvPr/>
          </p:nvSpPr>
          <p:spPr>
            <a:xfrm>
              <a:off x="5383303" y="914525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2" name="object 4402"/>
            <p:cNvSpPr/>
            <p:nvPr/>
          </p:nvSpPr>
          <p:spPr>
            <a:xfrm>
              <a:off x="5383303" y="913351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3" name="object 4403"/>
            <p:cNvSpPr/>
            <p:nvPr/>
          </p:nvSpPr>
          <p:spPr>
            <a:xfrm>
              <a:off x="5383303" y="912171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4" name="object 4404"/>
            <p:cNvSpPr/>
            <p:nvPr/>
          </p:nvSpPr>
          <p:spPr>
            <a:xfrm>
              <a:off x="5383303" y="910964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5" name="object 4405"/>
            <p:cNvSpPr/>
            <p:nvPr/>
          </p:nvSpPr>
          <p:spPr>
            <a:xfrm>
              <a:off x="5383303" y="909740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6" name="object 4406"/>
            <p:cNvSpPr/>
            <p:nvPr/>
          </p:nvSpPr>
          <p:spPr>
            <a:xfrm>
              <a:off x="5383303" y="908527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22698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7" name="object 4407"/>
            <p:cNvSpPr/>
            <p:nvPr/>
          </p:nvSpPr>
          <p:spPr>
            <a:xfrm>
              <a:off x="5383303" y="90728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8" name="object 4408"/>
            <p:cNvSpPr/>
            <p:nvPr/>
          </p:nvSpPr>
          <p:spPr>
            <a:xfrm>
              <a:off x="5383303" y="90601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9" name="object 4409"/>
            <p:cNvSpPr/>
            <p:nvPr/>
          </p:nvSpPr>
          <p:spPr>
            <a:xfrm>
              <a:off x="5383303" y="904727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0" name="object 4410"/>
            <p:cNvSpPr/>
            <p:nvPr/>
          </p:nvSpPr>
          <p:spPr>
            <a:xfrm>
              <a:off x="5383303" y="903385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1" name="object 4411"/>
            <p:cNvSpPr/>
            <p:nvPr/>
          </p:nvSpPr>
          <p:spPr>
            <a:xfrm>
              <a:off x="5383303" y="901929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2" name="object 4412"/>
            <p:cNvSpPr/>
            <p:nvPr/>
          </p:nvSpPr>
          <p:spPr>
            <a:xfrm>
              <a:off x="5383303" y="900210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2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22698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3" name="object 4413"/>
            <p:cNvSpPr/>
            <p:nvPr/>
          </p:nvSpPr>
          <p:spPr>
            <a:xfrm>
              <a:off x="5383303" y="8947862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4" name="object 4414"/>
            <p:cNvSpPr/>
            <p:nvPr/>
          </p:nvSpPr>
          <p:spPr>
            <a:xfrm>
              <a:off x="5344154" y="948050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195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5" name="object 4415"/>
            <p:cNvSpPr/>
            <p:nvPr/>
          </p:nvSpPr>
          <p:spPr>
            <a:xfrm>
              <a:off x="5344154" y="947951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56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56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6" name="object 4416"/>
            <p:cNvSpPr/>
            <p:nvPr/>
          </p:nvSpPr>
          <p:spPr>
            <a:xfrm>
              <a:off x="5344154" y="947776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3"/>
                  </a:moveTo>
                  <a:lnTo>
                    <a:pt x="39146" y="35472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7" name="object 4417"/>
            <p:cNvSpPr/>
            <p:nvPr/>
          </p:nvSpPr>
          <p:spPr>
            <a:xfrm>
              <a:off x="5344154" y="947530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6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63"/>
                  </a:lnTo>
                  <a:lnTo>
                    <a:pt x="39146" y="3793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8" name="object 4418"/>
            <p:cNvSpPr/>
            <p:nvPr/>
          </p:nvSpPr>
          <p:spPr>
            <a:xfrm>
              <a:off x="5344154" y="947213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293"/>
                  </a:moveTo>
                  <a:lnTo>
                    <a:pt x="39146" y="34659"/>
                  </a:lnTo>
                  <a:lnTo>
                    <a:pt x="0" y="0"/>
                  </a:lnTo>
                  <a:lnTo>
                    <a:pt x="0" y="3164"/>
                  </a:lnTo>
                  <a:lnTo>
                    <a:pt x="39146" y="38293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9" name="object 4419"/>
            <p:cNvSpPr/>
            <p:nvPr/>
          </p:nvSpPr>
          <p:spPr>
            <a:xfrm>
              <a:off x="5344154" y="9468234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0" name="object 4420"/>
            <p:cNvSpPr/>
            <p:nvPr/>
          </p:nvSpPr>
          <p:spPr>
            <a:xfrm>
              <a:off x="5344154" y="946360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1" name="object 4421"/>
            <p:cNvSpPr/>
            <p:nvPr/>
          </p:nvSpPr>
          <p:spPr>
            <a:xfrm>
              <a:off x="5344154" y="945807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3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3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2" name="object 4422"/>
            <p:cNvSpPr/>
            <p:nvPr/>
          </p:nvSpPr>
          <p:spPr>
            <a:xfrm>
              <a:off x="5344154" y="945163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3" name="object 4423"/>
            <p:cNvSpPr/>
            <p:nvPr/>
          </p:nvSpPr>
          <p:spPr>
            <a:xfrm>
              <a:off x="5344154" y="944411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22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4" name="object 4424"/>
            <p:cNvSpPr/>
            <p:nvPr/>
          </p:nvSpPr>
          <p:spPr>
            <a:xfrm>
              <a:off x="5344154" y="9435287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5" name="object 4425"/>
            <p:cNvSpPr/>
            <p:nvPr/>
          </p:nvSpPr>
          <p:spPr>
            <a:xfrm>
              <a:off x="5344154" y="942455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7"/>
                  </a:lnTo>
                  <a:lnTo>
                    <a:pt x="0" y="0"/>
                  </a:lnTo>
                  <a:lnTo>
                    <a:pt x="0" y="10722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6" name="object 4426"/>
            <p:cNvSpPr/>
            <p:nvPr/>
          </p:nvSpPr>
          <p:spPr>
            <a:xfrm>
              <a:off x="5344154" y="941134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14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7" name="object 4427"/>
            <p:cNvSpPr/>
            <p:nvPr/>
          </p:nvSpPr>
          <p:spPr>
            <a:xfrm>
              <a:off x="5344154" y="939384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88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508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8" name="object 4428"/>
            <p:cNvSpPr/>
            <p:nvPr/>
          </p:nvSpPr>
          <p:spPr>
            <a:xfrm>
              <a:off x="5344154" y="9367780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1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60"/>
                  </a:lnTo>
                  <a:lnTo>
                    <a:pt x="39146" y="49411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9" name="object 4429"/>
            <p:cNvSpPr/>
            <p:nvPr/>
          </p:nvSpPr>
          <p:spPr>
            <a:xfrm>
              <a:off x="5344154" y="9278385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75"/>
                  </a:moveTo>
                  <a:lnTo>
                    <a:pt x="39146" y="6656"/>
                  </a:lnTo>
                  <a:lnTo>
                    <a:pt x="0" y="0"/>
                  </a:lnTo>
                  <a:lnTo>
                    <a:pt x="0" y="89397"/>
                  </a:lnTo>
                  <a:lnTo>
                    <a:pt x="39146" y="108975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0" name="object 4430"/>
            <p:cNvSpPr/>
            <p:nvPr/>
          </p:nvSpPr>
          <p:spPr>
            <a:xfrm>
              <a:off x="5344154" y="9251561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1" name="object 4431"/>
            <p:cNvSpPr/>
            <p:nvPr/>
          </p:nvSpPr>
          <p:spPr>
            <a:xfrm>
              <a:off x="5344154" y="9230771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94"/>
                  </a:moveTo>
                  <a:lnTo>
                    <a:pt x="39146" y="0"/>
                  </a:lnTo>
                  <a:lnTo>
                    <a:pt x="0" y="190"/>
                  </a:lnTo>
                  <a:lnTo>
                    <a:pt x="0" y="20786"/>
                  </a:lnTo>
                  <a:lnTo>
                    <a:pt x="39146" y="2359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2" name="object 4432"/>
            <p:cNvSpPr/>
            <p:nvPr/>
          </p:nvSpPr>
          <p:spPr>
            <a:xfrm>
              <a:off x="5344154" y="9210441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44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3" name="object 4433"/>
            <p:cNvSpPr/>
            <p:nvPr/>
          </p:nvSpPr>
          <p:spPr>
            <a:xfrm>
              <a:off x="5344154" y="9192075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4" name="object 4434"/>
            <p:cNvSpPr/>
            <p:nvPr/>
          </p:nvSpPr>
          <p:spPr>
            <a:xfrm>
              <a:off x="5344154" y="9175079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00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69"/>
                  </a:lnTo>
                  <a:lnTo>
                    <a:pt x="39146" y="170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5" name="object 4435"/>
            <p:cNvSpPr/>
            <p:nvPr/>
          </p:nvSpPr>
          <p:spPr>
            <a:xfrm>
              <a:off x="5344154" y="915887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2"/>
                  </a:lnTo>
                  <a:lnTo>
                    <a:pt x="0" y="23417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6" name="object 4436"/>
            <p:cNvSpPr/>
            <p:nvPr/>
          </p:nvSpPr>
          <p:spPr>
            <a:xfrm>
              <a:off x="5344154" y="9143363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3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7" name="object 4437"/>
            <p:cNvSpPr/>
            <p:nvPr/>
          </p:nvSpPr>
          <p:spPr>
            <a:xfrm>
              <a:off x="5344154" y="9128467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0"/>
                  </a:moveTo>
                  <a:lnTo>
                    <a:pt x="39146" y="0"/>
                  </a:lnTo>
                  <a:lnTo>
                    <a:pt x="0" y="13110"/>
                  </a:lnTo>
                  <a:lnTo>
                    <a:pt x="0" y="26109"/>
                  </a:lnTo>
                  <a:lnTo>
                    <a:pt x="39146" y="1489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8" name="object 4438"/>
            <p:cNvSpPr/>
            <p:nvPr/>
          </p:nvSpPr>
          <p:spPr>
            <a:xfrm>
              <a:off x="5344154" y="9114116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57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55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9" name="object 4439"/>
            <p:cNvSpPr/>
            <p:nvPr/>
          </p:nvSpPr>
          <p:spPr>
            <a:xfrm>
              <a:off x="5344154" y="9100174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67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0" name="object 4440"/>
            <p:cNvSpPr/>
            <p:nvPr/>
          </p:nvSpPr>
          <p:spPr>
            <a:xfrm>
              <a:off x="5344154" y="9086617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4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1" name="object 4441"/>
            <p:cNvSpPr/>
            <p:nvPr/>
          </p:nvSpPr>
          <p:spPr>
            <a:xfrm>
              <a:off x="5344154" y="9073331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2" name="object 4442"/>
            <p:cNvSpPr/>
            <p:nvPr/>
          </p:nvSpPr>
          <p:spPr>
            <a:xfrm>
              <a:off x="5344154" y="9060319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11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1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3" name="object 4443"/>
            <p:cNvSpPr/>
            <p:nvPr/>
          </p:nvSpPr>
          <p:spPr>
            <a:xfrm>
              <a:off x="5344154" y="9047582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43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43"/>
                  </a:lnTo>
                  <a:lnTo>
                    <a:pt x="39146" y="1274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4" name="object 4444"/>
            <p:cNvSpPr/>
            <p:nvPr/>
          </p:nvSpPr>
          <p:spPr>
            <a:xfrm>
              <a:off x="5344154" y="9035080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7"/>
                  </a:lnTo>
                  <a:lnTo>
                    <a:pt x="0" y="35815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5" name="object 4445"/>
            <p:cNvSpPr/>
            <p:nvPr/>
          </p:nvSpPr>
          <p:spPr>
            <a:xfrm>
              <a:off x="5344154" y="902259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7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65"/>
                  </a:lnTo>
                  <a:lnTo>
                    <a:pt x="39146" y="12477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6" name="object 4446"/>
            <p:cNvSpPr/>
            <p:nvPr/>
          </p:nvSpPr>
          <p:spPr>
            <a:xfrm>
              <a:off x="5344154" y="901023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25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7" name="object 4447"/>
            <p:cNvSpPr/>
            <p:nvPr/>
          </p:nvSpPr>
          <p:spPr>
            <a:xfrm>
              <a:off x="5344154" y="8997975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1"/>
                  </a:moveTo>
                  <a:lnTo>
                    <a:pt x="39146" y="0"/>
                  </a:lnTo>
                  <a:lnTo>
                    <a:pt x="0" y="29564"/>
                  </a:lnTo>
                  <a:lnTo>
                    <a:pt x="0" y="40288"/>
                  </a:lnTo>
                  <a:lnTo>
                    <a:pt x="39146" y="12261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8" name="object 4448"/>
            <p:cNvSpPr/>
            <p:nvPr/>
          </p:nvSpPr>
          <p:spPr>
            <a:xfrm>
              <a:off x="5344154" y="8985755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787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9" name="object 4449"/>
            <p:cNvSpPr/>
            <p:nvPr/>
          </p:nvSpPr>
          <p:spPr>
            <a:xfrm>
              <a:off x="5344154" y="897354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50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0" name="object 4450"/>
            <p:cNvSpPr/>
            <p:nvPr/>
          </p:nvSpPr>
          <p:spPr>
            <a:xfrm>
              <a:off x="5344154" y="8960931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7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7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1" name="object 4451"/>
            <p:cNvSpPr/>
            <p:nvPr/>
          </p:nvSpPr>
          <p:spPr>
            <a:xfrm>
              <a:off x="5311508" y="894788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500024"/>
                  </a:moveTo>
                  <a:lnTo>
                    <a:pt x="0" y="531190"/>
                  </a:lnTo>
                  <a:lnTo>
                    <a:pt x="0" y="568731"/>
                  </a:lnTo>
                  <a:lnTo>
                    <a:pt x="32639" y="532815"/>
                  </a:lnTo>
                  <a:lnTo>
                    <a:pt x="32639" y="500024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2" name="object 4452"/>
            <p:cNvSpPr/>
            <p:nvPr/>
          </p:nvSpPr>
          <p:spPr>
            <a:xfrm>
              <a:off x="5311512" y="9404410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92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57"/>
                  </a:lnTo>
                  <a:lnTo>
                    <a:pt x="32642" y="43492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3" name="object 4453"/>
            <p:cNvSpPr/>
            <p:nvPr/>
          </p:nvSpPr>
          <p:spPr>
            <a:xfrm>
              <a:off x="5311512" y="9246721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90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567"/>
                  </a:lnTo>
                  <a:lnTo>
                    <a:pt x="32642" y="15769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4" name="object 4454"/>
            <p:cNvSpPr/>
            <p:nvPr/>
          </p:nvSpPr>
          <p:spPr>
            <a:xfrm>
              <a:off x="5311512" y="9168172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47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42"/>
                  </a:lnTo>
                  <a:lnTo>
                    <a:pt x="32642" y="78547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5" name="object 4455"/>
            <p:cNvSpPr/>
            <p:nvPr/>
          </p:nvSpPr>
          <p:spPr>
            <a:xfrm>
              <a:off x="5311512" y="8947876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93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20300"/>
                  </a:lnTo>
                  <a:lnTo>
                    <a:pt x="32642" y="22839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6" name="object 4456"/>
            <p:cNvSpPr/>
            <p:nvPr/>
          </p:nvSpPr>
          <p:spPr>
            <a:xfrm>
              <a:off x="5506001" y="9340146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05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7" name="object 4457"/>
            <p:cNvSpPr/>
            <p:nvPr/>
          </p:nvSpPr>
          <p:spPr>
            <a:xfrm>
              <a:off x="5506001" y="933961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4"/>
                  </a:moveTo>
                  <a:lnTo>
                    <a:pt x="745091" y="0"/>
                  </a:lnTo>
                  <a:lnTo>
                    <a:pt x="0" y="175555"/>
                  </a:lnTo>
                  <a:lnTo>
                    <a:pt x="0" y="176940"/>
                  </a:lnTo>
                  <a:lnTo>
                    <a:pt x="745091" y="534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8" name="object 4458"/>
            <p:cNvSpPr/>
            <p:nvPr/>
          </p:nvSpPr>
          <p:spPr>
            <a:xfrm>
              <a:off x="5506001" y="93385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84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9" name="object 4459"/>
            <p:cNvSpPr/>
            <p:nvPr/>
          </p:nvSpPr>
          <p:spPr>
            <a:xfrm>
              <a:off x="5506001" y="9337159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09"/>
                  </a:moveTo>
                  <a:lnTo>
                    <a:pt x="745091" y="0"/>
                  </a:lnTo>
                  <a:lnTo>
                    <a:pt x="0" y="171500"/>
                  </a:lnTo>
                  <a:lnTo>
                    <a:pt x="0" y="175262"/>
                  </a:lnTo>
                  <a:lnTo>
                    <a:pt x="745091" y="14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0" name="object 4460"/>
            <p:cNvSpPr/>
            <p:nvPr/>
          </p:nvSpPr>
          <p:spPr>
            <a:xfrm>
              <a:off x="5506001" y="9335393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66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66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1" name="object 4461"/>
            <p:cNvSpPr/>
            <p:nvPr/>
          </p:nvSpPr>
          <p:spPr>
            <a:xfrm>
              <a:off x="5506001" y="9333332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2" name="object 4462"/>
            <p:cNvSpPr/>
            <p:nvPr/>
          </p:nvSpPr>
          <p:spPr>
            <a:xfrm>
              <a:off x="5506001" y="9330946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50"/>
                  </a:lnTo>
                  <a:lnTo>
                    <a:pt x="0" y="1676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3" name="object 4463"/>
            <p:cNvSpPr/>
            <p:nvPr/>
          </p:nvSpPr>
          <p:spPr>
            <a:xfrm>
              <a:off x="5506001" y="932820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0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4" name="object 4464"/>
            <p:cNvSpPr/>
            <p:nvPr/>
          </p:nvSpPr>
          <p:spPr>
            <a:xfrm>
              <a:off x="5506001" y="9325071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82"/>
                  </a:lnTo>
                  <a:lnTo>
                    <a:pt x="0" y="160003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5" name="object 4465"/>
            <p:cNvSpPr/>
            <p:nvPr/>
          </p:nvSpPr>
          <p:spPr>
            <a:xfrm>
              <a:off x="5506001" y="932145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23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6" name="object 4466"/>
            <p:cNvSpPr/>
            <p:nvPr/>
          </p:nvSpPr>
          <p:spPr>
            <a:xfrm>
              <a:off x="5506001" y="9317215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7" name="object 4467"/>
            <p:cNvSpPr/>
            <p:nvPr/>
          </p:nvSpPr>
          <p:spPr>
            <a:xfrm>
              <a:off x="5506001" y="9312208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8" name="object 4468"/>
            <p:cNvSpPr/>
            <p:nvPr/>
          </p:nvSpPr>
          <p:spPr>
            <a:xfrm>
              <a:off x="5506001" y="9306046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62"/>
                  </a:moveTo>
                  <a:lnTo>
                    <a:pt x="745091" y="0"/>
                  </a:lnTo>
                  <a:lnTo>
                    <a:pt x="0" y="120665"/>
                  </a:lnTo>
                  <a:lnTo>
                    <a:pt x="0" y="136890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9" name="object 4469"/>
            <p:cNvSpPr/>
            <p:nvPr/>
          </p:nvSpPr>
          <p:spPr>
            <a:xfrm>
              <a:off x="5506001" y="9298151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31"/>
                  </a:lnTo>
                  <a:lnTo>
                    <a:pt x="0" y="128555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0" name="object 4470"/>
            <p:cNvSpPr/>
            <p:nvPr/>
          </p:nvSpPr>
          <p:spPr>
            <a:xfrm>
              <a:off x="5506001" y="9286924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31"/>
                  </a:moveTo>
                  <a:lnTo>
                    <a:pt x="745091" y="0"/>
                  </a:lnTo>
                  <a:lnTo>
                    <a:pt x="0" y="89396"/>
                  </a:lnTo>
                  <a:lnTo>
                    <a:pt x="0" y="118963"/>
                  </a:lnTo>
                  <a:lnTo>
                    <a:pt x="745091" y="1123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1" name="object 4471"/>
            <p:cNvSpPr/>
            <p:nvPr/>
          </p:nvSpPr>
          <p:spPr>
            <a:xfrm>
              <a:off x="5506001" y="9250672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49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46"/>
                  </a:lnTo>
                  <a:lnTo>
                    <a:pt x="745091" y="3624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2" name="object 4472"/>
            <p:cNvSpPr/>
            <p:nvPr/>
          </p:nvSpPr>
          <p:spPr>
            <a:xfrm>
              <a:off x="5506001" y="9241897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55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3" name="object 4473"/>
            <p:cNvSpPr/>
            <p:nvPr/>
          </p:nvSpPr>
          <p:spPr>
            <a:xfrm>
              <a:off x="5506001" y="923465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42"/>
                  </a:moveTo>
                  <a:lnTo>
                    <a:pt x="745091" y="0"/>
                  </a:lnTo>
                  <a:lnTo>
                    <a:pt x="0" y="3964"/>
                  </a:lnTo>
                  <a:lnTo>
                    <a:pt x="0" y="23035"/>
                  </a:lnTo>
                  <a:lnTo>
                    <a:pt x="745091" y="724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4" name="object 4474"/>
            <p:cNvSpPr/>
            <p:nvPr/>
          </p:nvSpPr>
          <p:spPr>
            <a:xfrm>
              <a:off x="5506001" y="922111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7"/>
                  </a:lnTo>
                  <a:lnTo>
                    <a:pt x="0" y="0"/>
                  </a:lnTo>
                  <a:lnTo>
                    <a:pt x="0" y="17496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5" name="object 4475"/>
            <p:cNvSpPr/>
            <p:nvPr/>
          </p:nvSpPr>
          <p:spPr>
            <a:xfrm>
              <a:off x="5506001" y="9209197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9"/>
                  </a:moveTo>
                  <a:lnTo>
                    <a:pt x="745091" y="1880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6" name="object 4476"/>
            <p:cNvSpPr/>
            <p:nvPr/>
          </p:nvSpPr>
          <p:spPr>
            <a:xfrm>
              <a:off x="5506001" y="9187755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35"/>
                  </a:moveTo>
                  <a:lnTo>
                    <a:pt x="745091" y="27583"/>
                  </a:lnTo>
                  <a:lnTo>
                    <a:pt x="0" y="0"/>
                  </a:lnTo>
                  <a:lnTo>
                    <a:pt x="0" y="16465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7" name="object 4477"/>
            <p:cNvSpPr/>
            <p:nvPr/>
          </p:nvSpPr>
          <p:spPr>
            <a:xfrm>
              <a:off x="5506001" y="9171568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0"/>
                  </a:moveTo>
                  <a:lnTo>
                    <a:pt x="745091" y="37621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8" name="object 4478"/>
            <p:cNvSpPr/>
            <p:nvPr/>
          </p:nvSpPr>
          <p:spPr>
            <a:xfrm>
              <a:off x="5506001" y="9155617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19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9" name="object 4479"/>
            <p:cNvSpPr/>
            <p:nvPr/>
          </p:nvSpPr>
          <p:spPr>
            <a:xfrm>
              <a:off x="5506001" y="913992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90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0" name="object 4480"/>
            <p:cNvSpPr/>
            <p:nvPr/>
          </p:nvSpPr>
          <p:spPr>
            <a:xfrm>
              <a:off x="5506001" y="9124473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1" name="object 4481"/>
            <p:cNvSpPr/>
            <p:nvPr/>
          </p:nvSpPr>
          <p:spPr>
            <a:xfrm>
              <a:off x="5506001" y="9109050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2" name="object 4482"/>
            <p:cNvSpPr/>
            <p:nvPr/>
          </p:nvSpPr>
          <p:spPr>
            <a:xfrm>
              <a:off x="5506001" y="909344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27"/>
                  </a:moveTo>
                  <a:lnTo>
                    <a:pt x="745091" y="86107"/>
                  </a:lnTo>
                  <a:lnTo>
                    <a:pt x="0" y="0"/>
                  </a:lnTo>
                  <a:lnTo>
                    <a:pt x="0" y="15603"/>
                  </a:lnTo>
                  <a:lnTo>
                    <a:pt x="745091" y="92027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3" name="object 4483"/>
            <p:cNvSpPr/>
            <p:nvPr/>
          </p:nvSpPr>
          <p:spPr>
            <a:xfrm>
              <a:off x="5506001" y="9077573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4" name="object 4484"/>
            <p:cNvSpPr/>
            <p:nvPr/>
          </p:nvSpPr>
          <p:spPr>
            <a:xfrm>
              <a:off x="5506001" y="906103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96"/>
                  </a:moveTo>
                  <a:lnTo>
                    <a:pt x="745091" y="106218"/>
                  </a:lnTo>
                  <a:lnTo>
                    <a:pt x="0" y="0"/>
                  </a:lnTo>
                  <a:lnTo>
                    <a:pt x="0" y="16543"/>
                  </a:lnTo>
                  <a:lnTo>
                    <a:pt x="745091" y="112496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5" name="object 4485"/>
            <p:cNvSpPr/>
            <p:nvPr/>
          </p:nvSpPr>
          <p:spPr>
            <a:xfrm>
              <a:off x="5506001" y="9043220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1"/>
                  </a:lnTo>
                  <a:lnTo>
                    <a:pt x="0" y="0"/>
                  </a:lnTo>
                  <a:lnTo>
                    <a:pt x="0" y="17814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6" name="object 4486"/>
            <p:cNvSpPr/>
            <p:nvPr/>
          </p:nvSpPr>
          <p:spPr>
            <a:xfrm>
              <a:off x="5506001" y="9022771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41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7" name="object 4487"/>
            <p:cNvSpPr/>
            <p:nvPr/>
          </p:nvSpPr>
          <p:spPr>
            <a:xfrm>
              <a:off x="5208104" y="894784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0"/>
                  </a:moveTo>
                  <a:lnTo>
                    <a:pt x="0" y="0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75196" y="0"/>
                  </a:moveTo>
                  <a:lnTo>
                    <a:pt x="136042" y="3589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18146" y="170573"/>
                  </a:moveTo>
                  <a:lnTo>
                    <a:pt x="297891" y="0"/>
                  </a:lnTo>
                  <a:lnTo>
                    <a:pt x="1018146" y="170573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38"/>
                  </a:lnTo>
                  <a:lnTo>
                    <a:pt x="297891" y="74930"/>
                  </a:lnTo>
                  <a:lnTo>
                    <a:pt x="1042974" y="204876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8" name="object 4488"/>
            <p:cNvSpPr/>
            <p:nvPr/>
          </p:nvSpPr>
          <p:spPr>
            <a:xfrm>
              <a:off x="5311512" y="8947838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890"/>
                  </a:lnTo>
                  <a:lnTo>
                    <a:pt x="0" y="0"/>
                  </a:lnTo>
                  <a:lnTo>
                    <a:pt x="0" y="239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9" name="object 4489"/>
            <p:cNvSpPr/>
            <p:nvPr/>
          </p:nvSpPr>
          <p:spPr>
            <a:xfrm>
              <a:off x="5311512" y="894807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65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0" name="object 4490"/>
            <p:cNvSpPr/>
            <p:nvPr/>
          </p:nvSpPr>
          <p:spPr>
            <a:xfrm>
              <a:off x="5311512" y="8949374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1" name="object 4491"/>
            <p:cNvSpPr/>
            <p:nvPr/>
          </p:nvSpPr>
          <p:spPr>
            <a:xfrm>
              <a:off x="5311512" y="8951720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56"/>
                  </a:moveTo>
                  <a:lnTo>
                    <a:pt x="32642" y="35421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32642" y="3835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2" name="object 4492"/>
            <p:cNvSpPr/>
            <p:nvPr/>
          </p:nvSpPr>
          <p:spPr>
            <a:xfrm>
              <a:off x="5311512" y="895508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84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3" name="object 4493"/>
            <p:cNvSpPr/>
            <p:nvPr/>
          </p:nvSpPr>
          <p:spPr>
            <a:xfrm>
              <a:off x="5311512" y="895946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4" name="object 4494"/>
            <p:cNvSpPr/>
            <p:nvPr/>
          </p:nvSpPr>
          <p:spPr>
            <a:xfrm>
              <a:off x="5311512" y="896490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19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5" name="object 4495"/>
            <p:cNvSpPr/>
            <p:nvPr/>
          </p:nvSpPr>
          <p:spPr>
            <a:xfrm>
              <a:off x="5311512" y="897152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6" name="object 4496"/>
            <p:cNvSpPr/>
            <p:nvPr/>
          </p:nvSpPr>
          <p:spPr>
            <a:xfrm>
              <a:off x="5311512" y="897942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7" name="object 4497"/>
            <p:cNvSpPr/>
            <p:nvPr/>
          </p:nvSpPr>
          <p:spPr>
            <a:xfrm>
              <a:off x="5311512" y="8988869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5"/>
                  </a:moveTo>
                  <a:lnTo>
                    <a:pt x="32642" y="30733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5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8" name="object 4498"/>
            <p:cNvSpPr/>
            <p:nvPr/>
          </p:nvSpPr>
          <p:spPr>
            <a:xfrm>
              <a:off x="5311512" y="900028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48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48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9" name="object 4499"/>
            <p:cNvSpPr/>
            <p:nvPr/>
          </p:nvSpPr>
          <p:spPr>
            <a:xfrm>
              <a:off x="5311512" y="9014429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92"/>
                  </a:moveTo>
                  <a:lnTo>
                    <a:pt x="32642" y="27506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0" name="object 4500"/>
            <p:cNvSpPr/>
            <p:nvPr/>
          </p:nvSpPr>
          <p:spPr>
            <a:xfrm>
              <a:off x="5311512" y="9032842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61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61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1" name="object 4501"/>
            <p:cNvSpPr/>
            <p:nvPr/>
          </p:nvSpPr>
          <p:spPr>
            <a:xfrm>
              <a:off x="5311512" y="9058800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22"/>
                  </a:moveTo>
                  <a:lnTo>
                    <a:pt x="32642" y="21903"/>
                  </a:lnTo>
                  <a:lnTo>
                    <a:pt x="0" y="0"/>
                  </a:lnTo>
                  <a:lnTo>
                    <a:pt x="0" y="128568"/>
                  </a:lnTo>
                  <a:lnTo>
                    <a:pt x="32642" y="134222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2" name="object 4502"/>
            <p:cNvSpPr/>
            <p:nvPr/>
          </p:nvSpPr>
          <p:spPr>
            <a:xfrm>
              <a:off x="5311512" y="9187370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54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30"/>
                  </a:lnTo>
                  <a:lnTo>
                    <a:pt x="32642" y="3495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3" name="object 4503"/>
            <p:cNvSpPr/>
            <p:nvPr/>
          </p:nvSpPr>
          <p:spPr>
            <a:xfrm>
              <a:off x="5311512" y="9220896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7"/>
                  </a:moveTo>
                  <a:lnTo>
                    <a:pt x="32642" y="1423"/>
                  </a:lnTo>
                  <a:lnTo>
                    <a:pt x="0" y="0"/>
                  </a:lnTo>
                  <a:lnTo>
                    <a:pt x="0" y="26454"/>
                  </a:lnTo>
                  <a:lnTo>
                    <a:pt x="32642" y="24547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4" name="object 4504"/>
            <p:cNvSpPr/>
            <p:nvPr/>
          </p:nvSpPr>
          <p:spPr>
            <a:xfrm>
              <a:off x="5311512" y="9245444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5" name="object 4505"/>
            <p:cNvSpPr/>
            <p:nvPr/>
          </p:nvSpPr>
          <p:spPr>
            <a:xfrm>
              <a:off x="5311512" y="9265046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71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52"/>
                  </a:lnTo>
                  <a:lnTo>
                    <a:pt x="32642" y="17571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6" name="object 4506"/>
            <p:cNvSpPr/>
            <p:nvPr/>
          </p:nvSpPr>
          <p:spPr>
            <a:xfrm>
              <a:off x="5311512" y="9282618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5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7" name="object 4507"/>
            <p:cNvSpPr/>
            <p:nvPr/>
          </p:nvSpPr>
          <p:spPr>
            <a:xfrm>
              <a:off x="5311512" y="9298842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3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5"/>
                  </a:lnTo>
                  <a:lnTo>
                    <a:pt x="32642" y="15233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8" name="object 4508"/>
            <p:cNvSpPr/>
            <p:nvPr/>
          </p:nvSpPr>
          <p:spPr>
            <a:xfrm>
              <a:off x="5311512" y="9314076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85"/>
                  </a:moveTo>
                  <a:lnTo>
                    <a:pt x="32642" y="0"/>
                  </a:lnTo>
                  <a:lnTo>
                    <a:pt x="0" y="11842"/>
                  </a:lnTo>
                  <a:lnTo>
                    <a:pt x="0" y="28409"/>
                  </a:lnTo>
                  <a:lnTo>
                    <a:pt x="32642" y="1448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9" name="object 4509"/>
            <p:cNvSpPr/>
            <p:nvPr/>
          </p:nvSpPr>
          <p:spPr>
            <a:xfrm>
              <a:off x="5311512" y="9328558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8"/>
                  </a:moveTo>
                  <a:lnTo>
                    <a:pt x="32642" y="0"/>
                  </a:lnTo>
                  <a:lnTo>
                    <a:pt x="0" y="13923"/>
                  </a:lnTo>
                  <a:lnTo>
                    <a:pt x="0" y="29780"/>
                  </a:lnTo>
                  <a:lnTo>
                    <a:pt x="32642" y="1384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0" name="object 4510"/>
            <p:cNvSpPr/>
            <p:nvPr/>
          </p:nvSpPr>
          <p:spPr>
            <a:xfrm>
              <a:off x="5311512" y="934240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41"/>
                  </a:moveTo>
                  <a:lnTo>
                    <a:pt x="32642" y="0"/>
                  </a:lnTo>
                  <a:lnTo>
                    <a:pt x="0" y="15932"/>
                  </a:lnTo>
                  <a:lnTo>
                    <a:pt x="0" y="31191"/>
                  </a:lnTo>
                  <a:lnTo>
                    <a:pt x="32642" y="13341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1" name="object 4511"/>
            <p:cNvSpPr/>
            <p:nvPr/>
          </p:nvSpPr>
          <p:spPr>
            <a:xfrm>
              <a:off x="5311512" y="935575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2" name="object 4512"/>
            <p:cNvSpPr/>
            <p:nvPr/>
          </p:nvSpPr>
          <p:spPr>
            <a:xfrm>
              <a:off x="5311512" y="9368686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3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3" name="object 4513"/>
            <p:cNvSpPr/>
            <p:nvPr/>
          </p:nvSpPr>
          <p:spPr>
            <a:xfrm>
              <a:off x="5311512" y="9381262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4" name="object 4514"/>
            <p:cNvSpPr/>
            <p:nvPr/>
          </p:nvSpPr>
          <p:spPr>
            <a:xfrm>
              <a:off x="5311512" y="939350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5" name="object 4515"/>
            <p:cNvSpPr/>
            <p:nvPr/>
          </p:nvSpPr>
          <p:spPr>
            <a:xfrm>
              <a:off x="5311512" y="9405451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96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6" name="object 4516"/>
            <p:cNvSpPr/>
            <p:nvPr/>
          </p:nvSpPr>
          <p:spPr>
            <a:xfrm>
              <a:off x="5311512" y="941721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44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7" name="object 4517"/>
            <p:cNvSpPr/>
            <p:nvPr/>
          </p:nvSpPr>
          <p:spPr>
            <a:xfrm>
              <a:off x="5311512" y="942876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68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8" name="object 4518"/>
            <p:cNvSpPr/>
            <p:nvPr/>
          </p:nvSpPr>
          <p:spPr>
            <a:xfrm>
              <a:off x="5311512" y="9440088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9" name="object 4519"/>
            <p:cNvSpPr/>
            <p:nvPr/>
          </p:nvSpPr>
          <p:spPr>
            <a:xfrm>
              <a:off x="5311512" y="945118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5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0" name="object 4520"/>
            <p:cNvSpPr/>
            <p:nvPr/>
          </p:nvSpPr>
          <p:spPr>
            <a:xfrm>
              <a:off x="5311512" y="9462211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236"/>
                  </a:lnTo>
                  <a:lnTo>
                    <a:pt x="0" y="45179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1" name="object 4521"/>
            <p:cNvSpPr/>
            <p:nvPr/>
          </p:nvSpPr>
          <p:spPr>
            <a:xfrm>
              <a:off x="5311512" y="947266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0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57"/>
                  </a:lnTo>
                  <a:lnTo>
                    <a:pt x="32642" y="80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2" name="object 4522"/>
            <p:cNvSpPr/>
            <p:nvPr/>
          </p:nvSpPr>
          <p:spPr>
            <a:xfrm>
              <a:off x="5208114" y="8947836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3" name="object 4523"/>
            <p:cNvSpPr/>
            <p:nvPr/>
          </p:nvSpPr>
          <p:spPr>
            <a:xfrm>
              <a:off x="5208114" y="8948052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43"/>
                  </a:moveTo>
                  <a:lnTo>
                    <a:pt x="103396" y="11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4" name="object 4524"/>
            <p:cNvSpPr/>
            <p:nvPr/>
          </p:nvSpPr>
          <p:spPr>
            <a:xfrm>
              <a:off x="5208114" y="8949182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5" name="object 4525"/>
            <p:cNvSpPr/>
            <p:nvPr/>
          </p:nvSpPr>
          <p:spPr>
            <a:xfrm>
              <a:off x="5208114" y="8951127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6" name="object 4526"/>
            <p:cNvSpPr/>
            <p:nvPr/>
          </p:nvSpPr>
          <p:spPr>
            <a:xfrm>
              <a:off x="5208114" y="895369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7" name="object 4527"/>
            <p:cNvSpPr/>
            <p:nvPr/>
          </p:nvSpPr>
          <p:spPr>
            <a:xfrm>
              <a:off x="5208114" y="8956882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8" name="object 4528"/>
            <p:cNvSpPr/>
            <p:nvPr/>
          </p:nvSpPr>
          <p:spPr>
            <a:xfrm>
              <a:off x="5208114" y="8960656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9" name="object 4529"/>
            <p:cNvSpPr/>
            <p:nvPr/>
          </p:nvSpPr>
          <p:spPr>
            <a:xfrm>
              <a:off x="5208114" y="8964989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0" name="object 4530"/>
            <p:cNvSpPr/>
            <p:nvPr/>
          </p:nvSpPr>
          <p:spPr>
            <a:xfrm>
              <a:off x="5208114" y="8969905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1" name="object 4531"/>
            <p:cNvSpPr/>
            <p:nvPr/>
          </p:nvSpPr>
          <p:spPr>
            <a:xfrm>
              <a:off x="5208114" y="897545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2" name="object 4532"/>
            <p:cNvSpPr/>
            <p:nvPr/>
          </p:nvSpPr>
          <p:spPr>
            <a:xfrm>
              <a:off x="5208114" y="898172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3" name="object 4533"/>
            <p:cNvSpPr/>
            <p:nvPr/>
          </p:nvSpPr>
          <p:spPr>
            <a:xfrm>
              <a:off x="5208114" y="898869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4" name="object 4534"/>
            <p:cNvSpPr/>
            <p:nvPr/>
          </p:nvSpPr>
          <p:spPr>
            <a:xfrm>
              <a:off x="5208114" y="899667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5" name="object 4535"/>
            <p:cNvSpPr/>
            <p:nvPr/>
          </p:nvSpPr>
          <p:spPr>
            <a:xfrm>
              <a:off x="5208114" y="900571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6" name="object 4536"/>
            <p:cNvSpPr/>
            <p:nvPr/>
          </p:nvSpPr>
          <p:spPr>
            <a:xfrm>
              <a:off x="5208114" y="901588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7" name="object 4537"/>
            <p:cNvSpPr/>
            <p:nvPr/>
          </p:nvSpPr>
          <p:spPr>
            <a:xfrm>
              <a:off x="5208114" y="902750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8" name="object 4538"/>
            <p:cNvSpPr/>
            <p:nvPr/>
          </p:nvSpPr>
          <p:spPr>
            <a:xfrm>
              <a:off x="5208114" y="90402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9" name="object 4539"/>
            <p:cNvSpPr/>
            <p:nvPr/>
          </p:nvSpPr>
          <p:spPr>
            <a:xfrm>
              <a:off x="5208114" y="905270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0" name="object 4540"/>
            <p:cNvSpPr/>
            <p:nvPr/>
          </p:nvSpPr>
          <p:spPr>
            <a:xfrm>
              <a:off x="5208114" y="906428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1" name="object 4541"/>
            <p:cNvSpPr/>
            <p:nvPr/>
          </p:nvSpPr>
          <p:spPr>
            <a:xfrm>
              <a:off x="5208114" y="907449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2" name="object 4542"/>
            <p:cNvSpPr/>
            <p:nvPr/>
          </p:nvSpPr>
          <p:spPr>
            <a:xfrm>
              <a:off x="5208114" y="908329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3" name="object 4543"/>
            <p:cNvSpPr/>
            <p:nvPr/>
          </p:nvSpPr>
          <p:spPr>
            <a:xfrm>
              <a:off x="5208114" y="909130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4" name="object 4544"/>
            <p:cNvSpPr/>
            <p:nvPr/>
          </p:nvSpPr>
          <p:spPr>
            <a:xfrm>
              <a:off x="5208114" y="90990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5" name="object 4545"/>
            <p:cNvSpPr/>
            <p:nvPr/>
          </p:nvSpPr>
          <p:spPr>
            <a:xfrm>
              <a:off x="5208114" y="910595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6" name="object 4546"/>
            <p:cNvSpPr/>
            <p:nvPr/>
          </p:nvSpPr>
          <p:spPr>
            <a:xfrm>
              <a:off x="5208114" y="9112946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7" name="object 4547"/>
            <p:cNvSpPr/>
            <p:nvPr/>
          </p:nvSpPr>
          <p:spPr>
            <a:xfrm>
              <a:off x="5208114" y="912026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8" name="object 4548"/>
            <p:cNvSpPr/>
            <p:nvPr/>
          </p:nvSpPr>
          <p:spPr>
            <a:xfrm>
              <a:off x="5208114" y="912802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52"/>
                  </a:moveTo>
                  <a:lnTo>
                    <a:pt x="103396" y="78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5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9" name="object 4549"/>
            <p:cNvSpPr/>
            <p:nvPr/>
          </p:nvSpPr>
          <p:spPr>
            <a:xfrm>
              <a:off x="5208114" y="913588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0" name="object 4550"/>
            <p:cNvSpPr/>
            <p:nvPr/>
          </p:nvSpPr>
          <p:spPr>
            <a:xfrm>
              <a:off x="5208114" y="9149387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1" name="object 4551"/>
            <p:cNvSpPr/>
            <p:nvPr/>
          </p:nvSpPr>
          <p:spPr>
            <a:xfrm>
              <a:off x="5208114" y="917988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2" name="object 4552"/>
            <p:cNvSpPr/>
            <p:nvPr/>
          </p:nvSpPr>
          <p:spPr>
            <a:xfrm>
              <a:off x="5208114" y="918909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3" name="object 4553"/>
            <p:cNvSpPr/>
            <p:nvPr/>
          </p:nvSpPr>
          <p:spPr>
            <a:xfrm>
              <a:off x="5208114" y="919740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4" name="object 4554"/>
            <p:cNvSpPr/>
            <p:nvPr/>
          </p:nvSpPr>
          <p:spPr>
            <a:xfrm>
              <a:off x="5208114" y="920521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5" name="object 4555"/>
            <p:cNvSpPr/>
            <p:nvPr/>
          </p:nvSpPr>
          <p:spPr>
            <a:xfrm>
              <a:off x="5208114" y="921102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6" name="object 4556"/>
            <p:cNvSpPr/>
            <p:nvPr/>
          </p:nvSpPr>
          <p:spPr>
            <a:xfrm>
              <a:off x="5208114" y="921685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6" y="588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7" name="object 4557"/>
            <p:cNvSpPr/>
            <p:nvPr/>
          </p:nvSpPr>
          <p:spPr>
            <a:xfrm>
              <a:off x="5208114" y="92227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8" name="object 4558"/>
            <p:cNvSpPr/>
            <p:nvPr/>
          </p:nvSpPr>
          <p:spPr>
            <a:xfrm>
              <a:off x="5208114" y="92286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9" name="object 4559"/>
            <p:cNvSpPr/>
            <p:nvPr/>
          </p:nvSpPr>
          <p:spPr>
            <a:xfrm>
              <a:off x="5208114" y="923442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0" name="object 4560"/>
            <p:cNvSpPr/>
            <p:nvPr/>
          </p:nvSpPr>
          <p:spPr>
            <a:xfrm>
              <a:off x="5208114" y="92402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1" name="object 4561"/>
            <p:cNvSpPr/>
            <p:nvPr/>
          </p:nvSpPr>
          <p:spPr>
            <a:xfrm>
              <a:off x="5208114" y="92459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2" name="object 4562"/>
            <p:cNvSpPr/>
            <p:nvPr/>
          </p:nvSpPr>
          <p:spPr>
            <a:xfrm>
              <a:off x="5208114" y="925192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3" name="object 4563"/>
            <p:cNvSpPr/>
            <p:nvPr/>
          </p:nvSpPr>
          <p:spPr>
            <a:xfrm>
              <a:off x="5208114" y="925874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4" name="object 4564"/>
            <p:cNvSpPr/>
            <p:nvPr/>
          </p:nvSpPr>
          <p:spPr>
            <a:xfrm>
              <a:off x="5208114" y="926551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5" name="object 4565"/>
            <p:cNvSpPr/>
            <p:nvPr/>
          </p:nvSpPr>
          <p:spPr>
            <a:xfrm>
              <a:off x="5208114" y="927225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6" name="object 4566"/>
            <p:cNvSpPr/>
            <p:nvPr/>
          </p:nvSpPr>
          <p:spPr>
            <a:xfrm>
              <a:off x="5208114" y="928054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7" name="object 4567"/>
            <p:cNvSpPr/>
            <p:nvPr/>
          </p:nvSpPr>
          <p:spPr>
            <a:xfrm>
              <a:off x="5208114" y="928909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8" name="object 4568"/>
            <p:cNvSpPr/>
            <p:nvPr/>
          </p:nvSpPr>
          <p:spPr>
            <a:xfrm>
              <a:off x="5208114" y="929805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9" name="object 4569"/>
            <p:cNvSpPr/>
            <p:nvPr/>
          </p:nvSpPr>
          <p:spPr>
            <a:xfrm>
              <a:off x="5208114" y="930858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0" name="object 4570"/>
            <p:cNvSpPr/>
            <p:nvPr/>
          </p:nvSpPr>
          <p:spPr>
            <a:xfrm>
              <a:off x="5208114" y="931919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1" name="object 4571"/>
            <p:cNvSpPr/>
            <p:nvPr/>
          </p:nvSpPr>
          <p:spPr>
            <a:xfrm>
              <a:off x="5208114" y="933091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16"/>
                  </a:moveTo>
                  <a:lnTo>
                    <a:pt x="103396" y="1181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2" name="object 4572"/>
            <p:cNvSpPr/>
            <p:nvPr/>
          </p:nvSpPr>
          <p:spPr>
            <a:xfrm>
              <a:off x="5208114" y="934273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3" name="object 4573"/>
            <p:cNvSpPr/>
            <p:nvPr/>
          </p:nvSpPr>
          <p:spPr>
            <a:xfrm>
              <a:off x="5208114" y="935481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4" name="object 4574"/>
            <p:cNvSpPr/>
            <p:nvPr/>
          </p:nvSpPr>
          <p:spPr>
            <a:xfrm>
              <a:off x="5208114" y="936702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5" name="object 4575"/>
            <p:cNvSpPr/>
            <p:nvPr/>
          </p:nvSpPr>
          <p:spPr>
            <a:xfrm>
              <a:off x="5208114" y="937916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6" name="object 4576"/>
            <p:cNvSpPr/>
            <p:nvPr/>
          </p:nvSpPr>
          <p:spPr>
            <a:xfrm>
              <a:off x="5208114" y="939163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7" name="object 4577"/>
            <p:cNvSpPr/>
            <p:nvPr/>
          </p:nvSpPr>
          <p:spPr>
            <a:xfrm>
              <a:off x="5208114" y="9404276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909"/>
                  </a:moveTo>
                  <a:lnTo>
                    <a:pt x="103396" y="129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8" name="object 4578"/>
            <p:cNvSpPr/>
            <p:nvPr/>
          </p:nvSpPr>
          <p:spPr>
            <a:xfrm>
              <a:off x="5208114" y="941717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9" name="object 4579"/>
            <p:cNvSpPr/>
            <p:nvPr/>
          </p:nvSpPr>
          <p:spPr>
            <a:xfrm>
              <a:off x="5208114" y="9430590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0" name="object 4580"/>
            <p:cNvSpPr/>
            <p:nvPr/>
          </p:nvSpPr>
          <p:spPr>
            <a:xfrm>
              <a:off x="5208114" y="9445150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1" name="object 4581"/>
            <p:cNvSpPr/>
            <p:nvPr/>
          </p:nvSpPr>
          <p:spPr>
            <a:xfrm>
              <a:off x="5208104" y="894784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489"/>
                  </a:moveTo>
                  <a:lnTo>
                    <a:pt x="0" y="514489"/>
                  </a:lnTo>
                  <a:lnTo>
                    <a:pt x="0" y="566483"/>
                  </a:lnTo>
                  <a:lnTo>
                    <a:pt x="0" y="568769"/>
                  </a:lnTo>
                  <a:lnTo>
                    <a:pt x="103403" y="568769"/>
                  </a:lnTo>
                  <a:lnTo>
                    <a:pt x="103403" y="566483"/>
                  </a:lnTo>
                  <a:lnTo>
                    <a:pt x="103403" y="514489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890"/>
                  </a:lnTo>
                  <a:lnTo>
                    <a:pt x="136042" y="51435"/>
                  </a:lnTo>
                  <a:lnTo>
                    <a:pt x="175196" y="17767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2" name="object 4582"/>
            <p:cNvSpPr/>
            <p:nvPr/>
          </p:nvSpPr>
          <p:spPr>
            <a:xfrm>
              <a:off x="5344154" y="8965621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41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4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3" name="object 4583"/>
            <p:cNvSpPr/>
            <p:nvPr/>
          </p:nvSpPr>
          <p:spPr>
            <a:xfrm>
              <a:off x="5344154" y="8989067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590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81"/>
                  </a:lnTo>
                  <a:lnTo>
                    <a:pt x="39146" y="3259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4" name="object 4584"/>
            <p:cNvSpPr/>
            <p:nvPr/>
          </p:nvSpPr>
          <p:spPr>
            <a:xfrm>
              <a:off x="5344154" y="902166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53"/>
                  </a:moveTo>
                  <a:lnTo>
                    <a:pt x="39146" y="0"/>
                  </a:lnTo>
                  <a:lnTo>
                    <a:pt x="0" y="26590"/>
                  </a:lnTo>
                  <a:lnTo>
                    <a:pt x="0" y="83423"/>
                  </a:lnTo>
                  <a:lnTo>
                    <a:pt x="39146" y="65053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5" name="object 4585"/>
            <p:cNvSpPr/>
            <p:nvPr/>
          </p:nvSpPr>
          <p:spPr>
            <a:xfrm>
              <a:off x="5344154" y="908672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18"/>
                  </a:moveTo>
                  <a:lnTo>
                    <a:pt x="39146" y="0"/>
                  </a:lnTo>
                  <a:lnTo>
                    <a:pt x="0" y="18357"/>
                  </a:lnTo>
                  <a:lnTo>
                    <a:pt x="0" y="75357"/>
                  </a:lnTo>
                  <a:lnTo>
                    <a:pt x="39146" y="65218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6" name="object 4586"/>
            <p:cNvSpPr/>
            <p:nvPr/>
          </p:nvSpPr>
          <p:spPr>
            <a:xfrm>
              <a:off x="5344154" y="9151944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23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29"/>
                  </a:lnTo>
                  <a:lnTo>
                    <a:pt x="39146" y="83323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7" name="object 4587"/>
            <p:cNvSpPr/>
            <p:nvPr/>
          </p:nvSpPr>
          <p:spPr>
            <a:xfrm>
              <a:off x="5344154" y="9234880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44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40"/>
                  </a:lnTo>
                  <a:lnTo>
                    <a:pt x="39146" y="54444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8" name="object 4588"/>
            <p:cNvSpPr/>
            <p:nvPr/>
          </p:nvSpPr>
          <p:spPr>
            <a:xfrm>
              <a:off x="5344154" y="9282119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623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9" name="object 4589"/>
            <p:cNvSpPr/>
            <p:nvPr/>
          </p:nvSpPr>
          <p:spPr>
            <a:xfrm>
              <a:off x="5344154" y="9326738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73"/>
                  </a:moveTo>
                  <a:lnTo>
                    <a:pt x="39146" y="13645"/>
                  </a:lnTo>
                  <a:lnTo>
                    <a:pt x="0" y="0"/>
                  </a:lnTo>
                  <a:lnTo>
                    <a:pt x="0" y="153962"/>
                  </a:lnTo>
                  <a:lnTo>
                    <a:pt x="39146" y="18987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0" name="object 4590"/>
            <p:cNvSpPr/>
            <p:nvPr/>
          </p:nvSpPr>
          <p:spPr>
            <a:xfrm>
              <a:off x="5383303" y="8947836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1" name="object 4591"/>
            <p:cNvSpPr/>
            <p:nvPr/>
          </p:nvSpPr>
          <p:spPr>
            <a:xfrm>
              <a:off x="5383303" y="8948052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22698" y="114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2" name="object 4592"/>
            <p:cNvSpPr/>
            <p:nvPr/>
          </p:nvSpPr>
          <p:spPr>
            <a:xfrm>
              <a:off x="5383303" y="8949182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3" name="object 4593"/>
            <p:cNvSpPr/>
            <p:nvPr/>
          </p:nvSpPr>
          <p:spPr>
            <a:xfrm>
              <a:off x="5383303" y="8951127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4" name="object 4594"/>
            <p:cNvSpPr/>
            <p:nvPr/>
          </p:nvSpPr>
          <p:spPr>
            <a:xfrm>
              <a:off x="5383303" y="895369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5" name="object 4595"/>
            <p:cNvSpPr/>
            <p:nvPr/>
          </p:nvSpPr>
          <p:spPr>
            <a:xfrm>
              <a:off x="5383303" y="8956882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6" name="object 4596"/>
            <p:cNvSpPr/>
            <p:nvPr/>
          </p:nvSpPr>
          <p:spPr>
            <a:xfrm>
              <a:off x="5383303" y="8960656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7" name="object 4597"/>
            <p:cNvSpPr/>
            <p:nvPr/>
          </p:nvSpPr>
          <p:spPr>
            <a:xfrm>
              <a:off x="5383303" y="8964989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8" name="object 4598"/>
            <p:cNvSpPr/>
            <p:nvPr/>
          </p:nvSpPr>
          <p:spPr>
            <a:xfrm>
              <a:off x="5383303" y="8969905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9" name="object 4599"/>
            <p:cNvSpPr/>
            <p:nvPr/>
          </p:nvSpPr>
          <p:spPr>
            <a:xfrm>
              <a:off x="5383303" y="897545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0" name="object 4600"/>
            <p:cNvSpPr/>
            <p:nvPr/>
          </p:nvSpPr>
          <p:spPr>
            <a:xfrm>
              <a:off x="5383303" y="898172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1" name="object 4601"/>
            <p:cNvSpPr/>
            <p:nvPr/>
          </p:nvSpPr>
          <p:spPr>
            <a:xfrm>
              <a:off x="5383303" y="898869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2" name="object 4602"/>
            <p:cNvSpPr/>
            <p:nvPr/>
          </p:nvSpPr>
          <p:spPr>
            <a:xfrm>
              <a:off x="5383303" y="899667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3" name="object 4603"/>
            <p:cNvSpPr/>
            <p:nvPr/>
          </p:nvSpPr>
          <p:spPr>
            <a:xfrm>
              <a:off x="5383303" y="900571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4" name="object 4604"/>
            <p:cNvSpPr/>
            <p:nvPr/>
          </p:nvSpPr>
          <p:spPr>
            <a:xfrm>
              <a:off x="5383303" y="901588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5" name="object 4605"/>
            <p:cNvSpPr/>
            <p:nvPr/>
          </p:nvSpPr>
          <p:spPr>
            <a:xfrm>
              <a:off x="5383303" y="902750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6" name="object 4606"/>
            <p:cNvSpPr/>
            <p:nvPr/>
          </p:nvSpPr>
          <p:spPr>
            <a:xfrm>
              <a:off x="5383303" y="90402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7" name="object 4607"/>
            <p:cNvSpPr/>
            <p:nvPr/>
          </p:nvSpPr>
          <p:spPr>
            <a:xfrm>
              <a:off x="5383303" y="905270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8" name="object 4608"/>
            <p:cNvSpPr/>
            <p:nvPr/>
          </p:nvSpPr>
          <p:spPr>
            <a:xfrm>
              <a:off x="5383303" y="906428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9" name="object 4609"/>
            <p:cNvSpPr/>
            <p:nvPr/>
          </p:nvSpPr>
          <p:spPr>
            <a:xfrm>
              <a:off x="5383303" y="90744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0" name="object 4610"/>
            <p:cNvSpPr/>
            <p:nvPr/>
          </p:nvSpPr>
          <p:spPr>
            <a:xfrm>
              <a:off x="5383303" y="908329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1" name="object 4611"/>
            <p:cNvSpPr/>
            <p:nvPr/>
          </p:nvSpPr>
          <p:spPr>
            <a:xfrm>
              <a:off x="5383303" y="909130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2" name="object 4612"/>
            <p:cNvSpPr/>
            <p:nvPr/>
          </p:nvSpPr>
          <p:spPr>
            <a:xfrm>
              <a:off x="5383303" y="90990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3" name="object 4613"/>
            <p:cNvSpPr/>
            <p:nvPr/>
          </p:nvSpPr>
          <p:spPr>
            <a:xfrm>
              <a:off x="5383303" y="910595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4" name="object 4614"/>
            <p:cNvSpPr/>
            <p:nvPr/>
          </p:nvSpPr>
          <p:spPr>
            <a:xfrm>
              <a:off x="5383303" y="9112946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5" name="object 4615"/>
            <p:cNvSpPr/>
            <p:nvPr/>
          </p:nvSpPr>
          <p:spPr>
            <a:xfrm>
              <a:off x="5383303" y="912026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6" name="object 4616"/>
            <p:cNvSpPr/>
            <p:nvPr/>
          </p:nvSpPr>
          <p:spPr>
            <a:xfrm>
              <a:off x="5383303" y="912802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52"/>
                  </a:lnTo>
                  <a:lnTo>
                    <a:pt x="122698" y="785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7" name="object 4617"/>
            <p:cNvSpPr/>
            <p:nvPr/>
          </p:nvSpPr>
          <p:spPr>
            <a:xfrm>
              <a:off x="5383303" y="913588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8" name="object 4618"/>
            <p:cNvSpPr/>
            <p:nvPr/>
          </p:nvSpPr>
          <p:spPr>
            <a:xfrm>
              <a:off x="5383303" y="9149387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9" name="object 4619"/>
            <p:cNvSpPr/>
            <p:nvPr/>
          </p:nvSpPr>
          <p:spPr>
            <a:xfrm>
              <a:off x="5383303" y="917988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0" name="object 4620"/>
            <p:cNvSpPr/>
            <p:nvPr/>
          </p:nvSpPr>
          <p:spPr>
            <a:xfrm>
              <a:off x="5383303" y="918909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1" name="object 4621"/>
            <p:cNvSpPr/>
            <p:nvPr/>
          </p:nvSpPr>
          <p:spPr>
            <a:xfrm>
              <a:off x="5383303" y="919740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2" name="object 4622"/>
            <p:cNvSpPr/>
            <p:nvPr/>
          </p:nvSpPr>
          <p:spPr>
            <a:xfrm>
              <a:off x="5383303" y="92052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3" name="object 4623"/>
            <p:cNvSpPr/>
            <p:nvPr/>
          </p:nvSpPr>
          <p:spPr>
            <a:xfrm>
              <a:off x="5383303" y="921102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4" name="object 4624"/>
            <p:cNvSpPr/>
            <p:nvPr/>
          </p:nvSpPr>
          <p:spPr>
            <a:xfrm>
              <a:off x="5383303" y="921685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8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8" y="5882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5" name="object 4625"/>
            <p:cNvSpPr/>
            <p:nvPr/>
          </p:nvSpPr>
          <p:spPr>
            <a:xfrm>
              <a:off x="5383306" y="92227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6" name="object 4626"/>
            <p:cNvSpPr/>
            <p:nvPr/>
          </p:nvSpPr>
          <p:spPr>
            <a:xfrm>
              <a:off x="5383303" y="92286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7" name="object 4627"/>
            <p:cNvSpPr/>
            <p:nvPr/>
          </p:nvSpPr>
          <p:spPr>
            <a:xfrm>
              <a:off x="5383303" y="923442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8" name="object 4628"/>
            <p:cNvSpPr/>
            <p:nvPr/>
          </p:nvSpPr>
          <p:spPr>
            <a:xfrm>
              <a:off x="5383303" y="92402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9" name="object 4629"/>
            <p:cNvSpPr/>
            <p:nvPr/>
          </p:nvSpPr>
          <p:spPr>
            <a:xfrm>
              <a:off x="5383303" y="92459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0" name="object 4630"/>
            <p:cNvSpPr/>
            <p:nvPr/>
          </p:nvSpPr>
          <p:spPr>
            <a:xfrm>
              <a:off x="5383303" y="925192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1" name="object 4631"/>
            <p:cNvSpPr/>
            <p:nvPr/>
          </p:nvSpPr>
          <p:spPr>
            <a:xfrm>
              <a:off x="5383303" y="925874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2" name="object 4632"/>
            <p:cNvSpPr/>
            <p:nvPr/>
          </p:nvSpPr>
          <p:spPr>
            <a:xfrm>
              <a:off x="5383303" y="926551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3" name="object 4633"/>
            <p:cNvSpPr/>
            <p:nvPr/>
          </p:nvSpPr>
          <p:spPr>
            <a:xfrm>
              <a:off x="5383303" y="927225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4" name="object 4634"/>
            <p:cNvSpPr/>
            <p:nvPr/>
          </p:nvSpPr>
          <p:spPr>
            <a:xfrm>
              <a:off x="5383303" y="928054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5" name="object 4635"/>
            <p:cNvSpPr/>
            <p:nvPr/>
          </p:nvSpPr>
          <p:spPr>
            <a:xfrm>
              <a:off x="5383303" y="928909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6" name="object 4636"/>
            <p:cNvSpPr/>
            <p:nvPr/>
          </p:nvSpPr>
          <p:spPr>
            <a:xfrm>
              <a:off x="5383303" y="929805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7" name="object 4637"/>
            <p:cNvSpPr/>
            <p:nvPr/>
          </p:nvSpPr>
          <p:spPr>
            <a:xfrm>
              <a:off x="5383303" y="930858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8" name="object 4638"/>
            <p:cNvSpPr/>
            <p:nvPr/>
          </p:nvSpPr>
          <p:spPr>
            <a:xfrm>
              <a:off x="5383303" y="931919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9" name="object 4639"/>
            <p:cNvSpPr/>
            <p:nvPr/>
          </p:nvSpPr>
          <p:spPr>
            <a:xfrm>
              <a:off x="5383303" y="933091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1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22698" y="118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0" name="object 4640"/>
            <p:cNvSpPr/>
            <p:nvPr/>
          </p:nvSpPr>
          <p:spPr>
            <a:xfrm>
              <a:off x="5383303" y="934273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1" name="object 4641"/>
            <p:cNvSpPr/>
            <p:nvPr/>
          </p:nvSpPr>
          <p:spPr>
            <a:xfrm>
              <a:off x="5383303" y="935481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2" name="object 4642"/>
            <p:cNvSpPr/>
            <p:nvPr/>
          </p:nvSpPr>
          <p:spPr>
            <a:xfrm>
              <a:off x="5383303" y="936702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3" name="object 4643"/>
            <p:cNvSpPr/>
            <p:nvPr/>
          </p:nvSpPr>
          <p:spPr>
            <a:xfrm>
              <a:off x="5383303" y="937916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4" name="object 4644"/>
            <p:cNvSpPr/>
            <p:nvPr/>
          </p:nvSpPr>
          <p:spPr>
            <a:xfrm>
              <a:off x="5383303" y="939163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5" name="object 4645"/>
            <p:cNvSpPr/>
            <p:nvPr/>
          </p:nvSpPr>
          <p:spPr>
            <a:xfrm>
              <a:off x="5383303" y="9404276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9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22698" y="129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6" name="object 4646"/>
            <p:cNvSpPr/>
            <p:nvPr/>
          </p:nvSpPr>
          <p:spPr>
            <a:xfrm>
              <a:off x="5383303" y="941717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7" name="object 4647"/>
            <p:cNvSpPr/>
            <p:nvPr/>
          </p:nvSpPr>
          <p:spPr>
            <a:xfrm>
              <a:off x="5383303" y="9430590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8" name="object 4648"/>
            <p:cNvSpPr/>
            <p:nvPr/>
          </p:nvSpPr>
          <p:spPr>
            <a:xfrm>
              <a:off x="5383303" y="9445150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9" name="object 4649"/>
            <p:cNvSpPr/>
            <p:nvPr/>
          </p:nvSpPr>
          <p:spPr>
            <a:xfrm>
              <a:off x="5383306" y="9462331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53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0" name="object 4650"/>
            <p:cNvSpPr/>
            <p:nvPr/>
          </p:nvSpPr>
          <p:spPr>
            <a:xfrm>
              <a:off x="5506001" y="894783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0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57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1" name="object 4651"/>
            <p:cNvSpPr/>
            <p:nvPr/>
          </p:nvSpPr>
          <p:spPr>
            <a:xfrm>
              <a:off x="5506001" y="894819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1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2" name="object 4652"/>
            <p:cNvSpPr/>
            <p:nvPr/>
          </p:nvSpPr>
          <p:spPr>
            <a:xfrm>
              <a:off x="5506001" y="8949262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3" name="object 4653"/>
            <p:cNvSpPr/>
            <p:nvPr/>
          </p:nvSpPr>
          <p:spPr>
            <a:xfrm>
              <a:off x="5506001" y="8950950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13"/>
                  </a:lnTo>
                  <a:lnTo>
                    <a:pt x="0" y="0"/>
                  </a:lnTo>
                  <a:lnTo>
                    <a:pt x="0" y="2209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4" name="object 4654"/>
            <p:cNvSpPr/>
            <p:nvPr/>
          </p:nvSpPr>
          <p:spPr>
            <a:xfrm>
              <a:off x="5506001" y="8953158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3"/>
                  </a:moveTo>
                  <a:lnTo>
                    <a:pt x="745091" y="173141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5" name="object 4655"/>
            <p:cNvSpPr/>
            <p:nvPr/>
          </p:nvSpPr>
          <p:spPr>
            <a:xfrm>
              <a:off x="5506001" y="8955901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71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41"/>
                  </a:lnTo>
                  <a:lnTo>
                    <a:pt x="745091" y="172671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6" name="object 4656"/>
            <p:cNvSpPr/>
            <p:nvPr/>
          </p:nvSpPr>
          <p:spPr>
            <a:xfrm>
              <a:off x="5506001" y="8959139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7" name="object 4657"/>
            <p:cNvSpPr/>
            <p:nvPr/>
          </p:nvSpPr>
          <p:spPr>
            <a:xfrm>
              <a:off x="5506001" y="8962874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8" name="object 4658"/>
            <p:cNvSpPr/>
            <p:nvPr/>
          </p:nvSpPr>
          <p:spPr>
            <a:xfrm>
              <a:off x="5506001" y="8967105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9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9" name="object 4659"/>
            <p:cNvSpPr/>
            <p:nvPr/>
          </p:nvSpPr>
          <p:spPr>
            <a:xfrm>
              <a:off x="5506001" y="897190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0" name="object 4660"/>
            <p:cNvSpPr/>
            <p:nvPr/>
          </p:nvSpPr>
          <p:spPr>
            <a:xfrm>
              <a:off x="5506001" y="897721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73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1" name="object 4661"/>
            <p:cNvSpPr/>
            <p:nvPr/>
          </p:nvSpPr>
          <p:spPr>
            <a:xfrm>
              <a:off x="5506001" y="898328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38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2" name="object 4662"/>
            <p:cNvSpPr/>
            <p:nvPr/>
          </p:nvSpPr>
          <p:spPr>
            <a:xfrm>
              <a:off x="5506001" y="898998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7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59"/>
                  </a:lnTo>
                  <a:lnTo>
                    <a:pt x="745091" y="153167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3" name="object 4663"/>
            <p:cNvSpPr/>
            <p:nvPr/>
          </p:nvSpPr>
          <p:spPr>
            <a:xfrm>
              <a:off x="5506001" y="8997542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4" name="object 4664"/>
            <p:cNvSpPr/>
            <p:nvPr/>
          </p:nvSpPr>
          <p:spPr>
            <a:xfrm>
              <a:off x="5506001" y="9006091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66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5" name="object 4665"/>
            <p:cNvSpPr/>
            <p:nvPr/>
          </p:nvSpPr>
          <p:spPr>
            <a:xfrm>
              <a:off x="5506001" y="9015559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5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6" name="object 4666"/>
            <p:cNvSpPr/>
            <p:nvPr/>
          </p:nvSpPr>
          <p:spPr>
            <a:xfrm>
              <a:off x="5506001" y="902601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4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7" name="object 4667"/>
            <p:cNvSpPr/>
            <p:nvPr/>
          </p:nvSpPr>
          <p:spPr>
            <a:xfrm>
              <a:off x="5506001" y="9036490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4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4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8" name="object 4668"/>
            <p:cNvSpPr/>
            <p:nvPr/>
          </p:nvSpPr>
          <p:spPr>
            <a:xfrm>
              <a:off x="5506001" y="9046467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3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9" name="object 4669"/>
            <p:cNvSpPr/>
            <p:nvPr/>
          </p:nvSpPr>
          <p:spPr>
            <a:xfrm>
              <a:off x="5506001" y="9055153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3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0" name="object 4670"/>
            <p:cNvSpPr/>
            <p:nvPr/>
          </p:nvSpPr>
          <p:spPr>
            <a:xfrm>
              <a:off x="5506001" y="9062832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9"/>
                  </a:lnTo>
                  <a:lnTo>
                    <a:pt x="0" y="0"/>
                  </a:lnTo>
                  <a:lnTo>
                    <a:pt x="0" y="6099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1" name="object 4671"/>
            <p:cNvSpPr/>
            <p:nvPr/>
          </p:nvSpPr>
          <p:spPr>
            <a:xfrm>
              <a:off x="5506001" y="906893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665"/>
                  </a:moveTo>
                  <a:lnTo>
                    <a:pt x="745091" y="101314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2" name="object 4672"/>
            <p:cNvSpPr/>
            <p:nvPr/>
          </p:nvSpPr>
          <p:spPr>
            <a:xfrm>
              <a:off x="5506001" y="907516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3" name="object 4673"/>
            <p:cNvSpPr/>
            <p:nvPr/>
          </p:nvSpPr>
          <p:spPr>
            <a:xfrm>
              <a:off x="5506001" y="9080452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13"/>
                  </a:moveTo>
                  <a:lnTo>
                    <a:pt x="745091" y="94161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13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4" name="object 4674"/>
            <p:cNvSpPr/>
            <p:nvPr/>
          </p:nvSpPr>
          <p:spPr>
            <a:xfrm>
              <a:off x="5506001" y="908480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56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5" name="object 4675"/>
            <p:cNvSpPr/>
            <p:nvPr/>
          </p:nvSpPr>
          <p:spPr>
            <a:xfrm>
              <a:off x="5506001" y="9089211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13"/>
                  </a:moveTo>
                  <a:lnTo>
                    <a:pt x="745091" y="88723"/>
                  </a:lnTo>
                  <a:lnTo>
                    <a:pt x="0" y="0"/>
                  </a:lnTo>
                  <a:lnTo>
                    <a:pt x="0" y="4458"/>
                  </a:lnTo>
                  <a:lnTo>
                    <a:pt x="745091" y="9041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6" name="object 4676"/>
            <p:cNvSpPr/>
            <p:nvPr/>
          </p:nvSpPr>
          <p:spPr>
            <a:xfrm>
              <a:off x="5506001" y="9093665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7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7" name="object 4677"/>
            <p:cNvSpPr/>
            <p:nvPr/>
          </p:nvSpPr>
          <p:spPr>
            <a:xfrm>
              <a:off x="5506001" y="9097946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6FC2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8" name="object 4678"/>
            <p:cNvSpPr/>
            <p:nvPr/>
          </p:nvSpPr>
          <p:spPr>
            <a:xfrm>
              <a:off x="5506001" y="910149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73C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9" name="object 4679"/>
            <p:cNvSpPr/>
            <p:nvPr/>
          </p:nvSpPr>
          <p:spPr>
            <a:xfrm>
              <a:off x="5506001" y="9105069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50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596"/>
                  </a:lnTo>
                  <a:lnTo>
                    <a:pt x="745091" y="80250"/>
                  </a:lnTo>
                  <a:close/>
                </a:path>
              </a:pathLst>
            </a:custGeom>
            <a:solidFill>
              <a:srgbClr val="78C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0" name="object 4680"/>
            <p:cNvSpPr/>
            <p:nvPr/>
          </p:nvSpPr>
          <p:spPr>
            <a:xfrm>
              <a:off x="5506001" y="9108668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7CC7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1" name="object 4681"/>
            <p:cNvSpPr/>
            <p:nvPr/>
          </p:nvSpPr>
          <p:spPr>
            <a:xfrm>
              <a:off x="5506001" y="9112303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91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0C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2" name="object 4682"/>
            <p:cNvSpPr/>
            <p:nvPr/>
          </p:nvSpPr>
          <p:spPr>
            <a:xfrm>
              <a:off x="5506001" y="9115963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40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2"/>
                  </a:lnTo>
                  <a:lnTo>
                    <a:pt x="745091" y="73540"/>
                  </a:lnTo>
                  <a:close/>
                </a:path>
              </a:pathLst>
            </a:custGeom>
            <a:solidFill>
              <a:srgbClr val="83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3" name="object 4683"/>
            <p:cNvSpPr/>
            <p:nvPr/>
          </p:nvSpPr>
          <p:spPr>
            <a:xfrm>
              <a:off x="5506001" y="9119685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41"/>
                  </a:moveTo>
                  <a:lnTo>
                    <a:pt x="745091" y="69818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71241"/>
                  </a:lnTo>
                  <a:close/>
                </a:path>
              </a:pathLst>
            </a:custGeom>
            <a:solidFill>
              <a:srgbClr val="87CC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4" name="object 4684"/>
            <p:cNvSpPr/>
            <p:nvPr/>
          </p:nvSpPr>
          <p:spPr>
            <a:xfrm>
              <a:off x="5506001" y="9123446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27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98"/>
                  </a:lnTo>
                  <a:lnTo>
                    <a:pt x="745091" y="68927"/>
                  </a:lnTo>
                  <a:close/>
                </a:path>
              </a:pathLst>
            </a:custGeom>
            <a:solidFill>
              <a:srgbClr val="8AC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5" name="object 4685"/>
            <p:cNvSpPr/>
            <p:nvPr/>
          </p:nvSpPr>
          <p:spPr>
            <a:xfrm>
              <a:off x="5506001" y="9127242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8EC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6" name="object 4686"/>
            <p:cNvSpPr/>
            <p:nvPr/>
          </p:nvSpPr>
          <p:spPr>
            <a:xfrm>
              <a:off x="5506001" y="9131064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53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91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7" name="object 4687"/>
            <p:cNvSpPr/>
            <p:nvPr/>
          </p:nvSpPr>
          <p:spPr>
            <a:xfrm>
              <a:off x="5506001" y="9134910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7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94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8" name="object 4688"/>
            <p:cNvSpPr/>
            <p:nvPr/>
          </p:nvSpPr>
          <p:spPr>
            <a:xfrm>
              <a:off x="5506001" y="9139464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43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97D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9" name="object 4689"/>
            <p:cNvSpPr/>
            <p:nvPr/>
          </p:nvSpPr>
          <p:spPr>
            <a:xfrm>
              <a:off x="5506001" y="9145693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083"/>
                  </a:moveTo>
                  <a:lnTo>
                    <a:pt x="745091" y="53694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83"/>
                  </a:lnTo>
                  <a:close/>
                </a:path>
              </a:pathLst>
            </a:custGeom>
            <a:solidFill>
              <a:srgbClr val="9AD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0" name="object 4690"/>
            <p:cNvSpPr/>
            <p:nvPr/>
          </p:nvSpPr>
          <p:spPr>
            <a:xfrm>
              <a:off x="5506001" y="915199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1"/>
                  </a:moveTo>
                  <a:lnTo>
                    <a:pt x="745091" y="49781"/>
                  </a:lnTo>
                  <a:lnTo>
                    <a:pt x="0" y="0"/>
                  </a:lnTo>
                  <a:lnTo>
                    <a:pt x="0" y="6365"/>
                  </a:lnTo>
                  <a:lnTo>
                    <a:pt x="745091" y="52181"/>
                  </a:lnTo>
                  <a:close/>
                </a:path>
              </a:pathLst>
            </a:custGeom>
            <a:solidFill>
              <a:srgbClr val="9DD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1" name="object 4691"/>
            <p:cNvSpPr/>
            <p:nvPr/>
          </p:nvSpPr>
          <p:spPr>
            <a:xfrm>
              <a:off x="5506001" y="9158360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5"/>
                  </a:moveTo>
                  <a:lnTo>
                    <a:pt x="745091" y="45816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A0D6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2" name="object 4692"/>
            <p:cNvSpPr/>
            <p:nvPr/>
          </p:nvSpPr>
          <p:spPr>
            <a:xfrm>
              <a:off x="5506001" y="9169441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19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504"/>
                  </a:lnTo>
                  <a:lnTo>
                    <a:pt x="745091" y="45219"/>
                  </a:lnTo>
                  <a:close/>
                </a:path>
              </a:pathLst>
            </a:custGeom>
            <a:solidFill>
              <a:srgbClr val="9DD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3" name="object 4693"/>
            <p:cNvSpPr/>
            <p:nvPr/>
          </p:nvSpPr>
          <p:spPr>
            <a:xfrm>
              <a:off x="5506001" y="9185943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AD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4" name="object 4694"/>
            <p:cNvSpPr/>
            <p:nvPr/>
          </p:nvSpPr>
          <p:spPr>
            <a:xfrm>
              <a:off x="5506001" y="9191391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97D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5" name="object 4695"/>
            <p:cNvSpPr/>
            <p:nvPr/>
          </p:nvSpPr>
          <p:spPr>
            <a:xfrm>
              <a:off x="5506001" y="9196876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38"/>
                  </a:moveTo>
                  <a:lnTo>
                    <a:pt x="745091" y="21943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38"/>
                  </a:lnTo>
                  <a:close/>
                </a:path>
              </a:pathLst>
            </a:custGeom>
            <a:solidFill>
              <a:srgbClr val="94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6" name="object 4696"/>
            <p:cNvSpPr/>
            <p:nvPr/>
          </p:nvSpPr>
          <p:spPr>
            <a:xfrm>
              <a:off x="5506001" y="9202396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1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7" name="object 4697"/>
            <p:cNvSpPr/>
            <p:nvPr/>
          </p:nvSpPr>
          <p:spPr>
            <a:xfrm>
              <a:off x="5506001" y="920642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8EC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8" name="object 4698"/>
            <p:cNvSpPr/>
            <p:nvPr/>
          </p:nvSpPr>
          <p:spPr>
            <a:xfrm>
              <a:off x="5506001" y="9209878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1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6"/>
                  </a:lnTo>
                  <a:lnTo>
                    <a:pt x="745091" y="15171"/>
                  </a:lnTo>
                  <a:close/>
                </a:path>
              </a:pathLst>
            </a:custGeom>
            <a:solidFill>
              <a:srgbClr val="8AC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9" name="object 4699"/>
            <p:cNvSpPr/>
            <p:nvPr/>
          </p:nvSpPr>
          <p:spPr>
            <a:xfrm>
              <a:off x="5506001" y="9213341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35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3035"/>
                  </a:lnTo>
                  <a:close/>
                </a:path>
              </a:pathLst>
            </a:custGeom>
            <a:solidFill>
              <a:srgbClr val="87CC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0" name="object 4700"/>
            <p:cNvSpPr/>
            <p:nvPr/>
          </p:nvSpPr>
          <p:spPr>
            <a:xfrm>
              <a:off x="5506001" y="9216827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63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63"/>
                  </a:lnTo>
                  <a:close/>
                </a:path>
              </a:pathLst>
            </a:custGeom>
            <a:solidFill>
              <a:srgbClr val="83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1" name="object 4701"/>
            <p:cNvSpPr/>
            <p:nvPr/>
          </p:nvSpPr>
          <p:spPr>
            <a:xfrm>
              <a:off x="5506001" y="922031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82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0C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2" name="object 4702"/>
            <p:cNvSpPr/>
            <p:nvPr/>
          </p:nvSpPr>
          <p:spPr>
            <a:xfrm>
              <a:off x="5506001" y="9223800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69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69"/>
                  </a:lnTo>
                  <a:close/>
                </a:path>
              </a:pathLst>
            </a:custGeom>
            <a:solidFill>
              <a:srgbClr val="7CC7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3" name="object 4703"/>
            <p:cNvSpPr/>
            <p:nvPr/>
          </p:nvSpPr>
          <p:spPr>
            <a:xfrm>
              <a:off x="5506001" y="9227312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1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78C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4" name="object 4704"/>
            <p:cNvSpPr/>
            <p:nvPr/>
          </p:nvSpPr>
          <p:spPr>
            <a:xfrm>
              <a:off x="5506001" y="9230687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73C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5" name="object 4705"/>
            <p:cNvSpPr/>
            <p:nvPr/>
          </p:nvSpPr>
          <p:spPr>
            <a:xfrm>
              <a:off x="5506001" y="9232920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FC2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6" name="object 4706"/>
            <p:cNvSpPr/>
            <p:nvPr/>
          </p:nvSpPr>
          <p:spPr>
            <a:xfrm>
              <a:off x="5506001" y="9234184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83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68"/>
                  </a:lnTo>
                  <a:lnTo>
                    <a:pt x="745091" y="1283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7" name="object 4707"/>
            <p:cNvSpPr/>
            <p:nvPr/>
          </p:nvSpPr>
          <p:spPr>
            <a:xfrm>
              <a:off x="5506001" y="9235465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84"/>
                  </a:lnTo>
                  <a:lnTo>
                    <a:pt x="0" y="862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8" name="object 4708"/>
            <p:cNvSpPr/>
            <p:nvPr/>
          </p:nvSpPr>
          <p:spPr>
            <a:xfrm>
              <a:off x="5506001" y="9236731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0"/>
                  </a:moveTo>
                  <a:lnTo>
                    <a:pt x="745091" y="0"/>
                  </a:lnTo>
                  <a:lnTo>
                    <a:pt x="0" y="7357"/>
                  </a:lnTo>
                  <a:lnTo>
                    <a:pt x="0" y="106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9" name="object 4709"/>
            <p:cNvSpPr/>
            <p:nvPr/>
          </p:nvSpPr>
          <p:spPr>
            <a:xfrm>
              <a:off x="5506001" y="923799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58"/>
                  </a:moveTo>
                  <a:lnTo>
                    <a:pt x="745091" y="0"/>
                  </a:lnTo>
                  <a:lnTo>
                    <a:pt x="0" y="9415"/>
                  </a:lnTo>
                  <a:lnTo>
                    <a:pt x="0" y="12769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0" name="object 4710"/>
            <p:cNvSpPr/>
            <p:nvPr/>
          </p:nvSpPr>
          <p:spPr>
            <a:xfrm>
              <a:off x="5506001" y="9239264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74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1" name="object 4711"/>
            <p:cNvSpPr/>
            <p:nvPr/>
          </p:nvSpPr>
          <p:spPr>
            <a:xfrm>
              <a:off x="5506001" y="9240769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2" name="object 4712"/>
            <p:cNvSpPr/>
            <p:nvPr/>
          </p:nvSpPr>
          <p:spPr>
            <a:xfrm>
              <a:off x="5506001" y="924227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55"/>
                  </a:moveTo>
                  <a:lnTo>
                    <a:pt x="745091" y="172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55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3" name="object 4713"/>
            <p:cNvSpPr/>
            <p:nvPr/>
          </p:nvSpPr>
          <p:spPr>
            <a:xfrm>
              <a:off x="5506001" y="9243793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7"/>
                  </a:moveTo>
                  <a:lnTo>
                    <a:pt x="745091" y="157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7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4" name="object 4714"/>
            <p:cNvSpPr/>
            <p:nvPr/>
          </p:nvSpPr>
          <p:spPr>
            <a:xfrm>
              <a:off x="5506001" y="9245274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7"/>
                  </a:moveTo>
                  <a:lnTo>
                    <a:pt x="745091" y="1425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5" name="object 4715"/>
            <p:cNvSpPr/>
            <p:nvPr/>
          </p:nvSpPr>
          <p:spPr>
            <a:xfrm>
              <a:off x="5506001" y="924676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6" name="object 4716"/>
            <p:cNvSpPr/>
            <p:nvPr/>
          </p:nvSpPr>
          <p:spPr>
            <a:xfrm>
              <a:off x="5506001" y="9248406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7" name="object 4717"/>
            <p:cNvSpPr/>
            <p:nvPr/>
          </p:nvSpPr>
          <p:spPr>
            <a:xfrm>
              <a:off x="5506001" y="9250461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8" name="object 4718"/>
            <p:cNvSpPr/>
            <p:nvPr/>
          </p:nvSpPr>
          <p:spPr>
            <a:xfrm>
              <a:off x="5506001" y="9252517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4"/>
                  </a:moveTo>
                  <a:lnTo>
                    <a:pt x="745091" y="701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9" name="object 4719"/>
            <p:cNvSpPr/>
            <p:nvPr/>
          </p:nvSpPr>
          <p:spPr>
            <a:xfrm>
              <a:off x="5506001" y="9254548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4"/>
                  </a:moveTo>
                  <a:lnTo>
                    <a:pt x="745091" y="0"/>
                  </a:lnTo>
                  <a:lnTo>
                    <a:pt x="0" y="36503"/>
                  </a:lnTo>
                  <a:lnTo>
                    <a:pt x="0" y="42094"/>
                  </a:lnTo>
                  <a:lnTo>
                    <a:pt x="745091" y="2134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0" name="object 4720"/>
            <p:cNvSpPr/>
            <p:nvPr/>
          </p:nvSpPr>
          <p:spPr>
            <a:xfrm>
              <a:off x="5506001" y="925667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1" name="object 4721"/>
            <p:cNvSpPr/>
            <p:nvPr/>
          </p:nvSpPr>
          <p:spPr>
            <a:xfrm>
              <a:off x="5506001" y="9259531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46"/>
                  </a:moveTo>
                  <a:lnTo>
                    <a:pt x="745091" y="0"/>
                  </a:lnTo>
                  <a:lnTo>
                    <a:pt x="0" y="44660"/>
                  </a:lnTo>
                  <a:lnTo>
                    <a:pt x="0" y="52119"/>
                  </a:lnTo>
                  <a:lnTo>
                    <a:pt x="745091" y="284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2" name="object 4722"/>
            <p:cNvSpPr/>
            <p:nvPr/>
          </p:nvSpPr>
          <p:spPr>
            <a:xfrm>
              <a:off x="5506001" y="9262376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73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3" name="object 4723"/>
            <p:cNvSpPr/>
            <p:nvPr/>
          </p:nvSpPr>
          <p:spPr>
            <a:xfrm>
              <a:off x="5506001" y="9265363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1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4" name="object 4724"/>
            <p:cNvSpPr/>
            <p:nvPr/>
          </p:nvSpPr>
          <p:spPr>
            <a:xfrm>
              <a:off x="5506001" y="9268996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71"/>
                  </a:moveTo>
                  <a:lnTo>
                    <a:pt x="745091" y="0"/>
                  </a:lnTo>
                  <a:lnTo>
                    <a:pt x="0" y="60086"/>
                  </a:lnTo>
                  <a:lnTo>
                    <a:pt x="0" y="69488"/>
                  </a:lnTo>
                  <a:lnTo>
                    <a:pt x="745091" y="357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5" name="object 4725"/>
            <p:cNvSpPr/>
            <p:nvPr/>
          </p:nvSpPr>
          <p:spPr>
            <a:xfrm>
              <a:off x="5506001" y="9272570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6" name="object 4726"/>
            <p:cNvSpPr/>
            <p:nvPr/>
          </p:nvSpPr>
          <p:spPr>
            <a:xfrm>
              <a:off x="5506001" y="9276608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7" name="object 4727"/>
            <p:cNvSpPr/>
            <p:nvPr/>
          </p:nvSpPr>
          <p:spPr>
            <a:xfrm>
              <a:off x="5506001" y="9280599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69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8" name="object 4728"/>
            <p:cNvSpPr/>
            <p:nvPr/>
          </p:nvSpPr>
          <p:spPr>
            <a:xfrm>
              <a:off x="5506001" y="9284770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9" name="object 4729"/>
            <p:cNvSpPr/>
            <p:nvPr/>
          </p:nvSpPr>
          <p:spPr>
            <a:xfrm>
              <a:off x="5506001" y="928891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8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0" name="object 4730"/>
            <p:cNvSpPr/>
            <p:nvPr/>
          </p:nvSpPr>
          <p:spPr>
            <a:xfrm>
              <a:off x="5506001" y="9293087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4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4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1" name="object 4731"/>
            <p:cNvSpPr/>
            <p:nvPr/>
          </p:nvSpPr>
          <p:spPr>
            <a:xfrm>
              <a:off x="5506001" y="929729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3"/>
                  </a:moveTo>
                  <a:lnTo>
                    <a:pt x="745091" y="0"/>
                  </a:lnTo>
                  <a:lnTo>
                    <a:pt x="0" y="106372"/>
                  </a:lnTo>
                  <a:lnTo>
                    <a:pt x="0" y="117401"/>
                  </a:lnTo>
                  <a:lnTo>
                    <a:pt x="745091" y="4193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2" name="object 4732"/>
            <p:cNvSpPr/>
            <p:nvPr/>
          </p:nvSpPr>
          <p:spPr>
            <a:xfrm>
              <a:off x="5506001" y="9301488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3" name="object 4733"/>
            <p:cNvSpPr/>
            <p:nvPr/>
          </p:nvSpPr>
          <p:spPr>
            <a:xfrm>
              <a:off x="5506001" y="930581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60"/>
                  </a:moveTo>
                  <a:lnTo>
                    <a:pt x="745091" y="0"/>
                  </a:lnTo>
                  <a:lnTo>
                    <a:pt x="0" y="120298"/>
                  </a:lnTo>
                  <a:lnTo>
                    <a:pt x="0" y="132025"/>
                  </a:lnTo>
                  <a:lnTo>
                    <a:pt x="745091" y="446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4" name="object 4734"/>
            <p:cNvSpPr/>
            <p:nvPr/>
          </p:nvSpPr>
          <p:spPr>
            <a:xfrm>
              <a:off x="5506001" y="9310271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9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5" name="object 4735"/>
            <p:cNvSpPr/>
            <p:nvPr/>
          </p:nvSpPr>
          <p:spPr>
            <a:xfrm>
              <a:off x="5506001" y="9314873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28"/>
                  </a:moveTo>
                  <a:lnTo>
                    <a:pt x="745091" y="0"/>
                  </a:lnTo>
                  <a:lnTo>
                    <a:pt x="0" y="135100"/>
                  </a:lnTo>
                  <a:lnTo>
                    <a:pt x="0" y="148071"/>
                  </a:lnTo>
                  <a:lnTo>
                    <a:pt x="745091" y="492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6" name="object 4736"/>
            <p:cNvSpPr/>
            <p:nvPr/>
          </p:nvSpPr>
          <p:spPr>
            <a:xfrm>
              <a:off x="5506001" y="9319795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8008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7" name="object 4737"/>
            <p:cNvSpPr/>
            <p:nvPr/>
          </p:nvSpPr>
          <p:spPr>
            <a:xfrm>
              <a:off x="5506001" y="9325435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0"/>
                  </a:moveTo>
                  <a:lnTo>
                    <a:pt x="0" y="152366"/>
                  </a:lnTo>
                  <a:lnTo>
                    <a:pt x="0" y="191183"/>
                  </a:lnTo>
                  <a:lnTo>
                    <a:pt x="707831" y="23558"/>
                  </a:lnTo>
                  <a:lnTo>
                    <a:pt x="716756" y="21065"/>
                  </a:lnTo>
                  <a:lnTo>
                    <a:pt x="726347" y="18158"/>
                  </a:lnTo>
                  <a:lnTo>
                    <a:pt x="735995" y="15746"/>
                  </a:lnTo>
                  <a:lnTo>
                    <a:pt x="745081" y="14741"/>
                  </a:lnTo>
                  <a:lnTo>
                    <a:pt x="745091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8" name="object 4738"/>
            <p:cNvSpPr/>
            <p:nvPr/>
          </p:nvSpPr>
          <p:spPr>
            <a:xfrm>
              <a:off x="5208114" y="8949640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9" name="object 4739"/>
            <p:cNvSpPr/>
            <p:nvPr/>
          </p:nvSpPr>
          <p:spPr>
            <a:xfrm>
              <a:off x="5132023" y="8945740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40" name="object 4740"/>
          <p:cNvGrpSpPr/>
          <p:nvPr/>
        </p:nvGrpSpPr>
        <p:grpSpPr>
          <a:xfrm>
            <a:off x="1651000" y="10051138"/>
            <a:ext cx="4600575" cy="572135"/>
            <a:chOff x="1651000" y="10051138"/>
            <a:chExt cx="4600575" cy="572135"/>
          </a:xfrm>
        </p:grpSpPr>
        <p:sp>
          <p:nvSpPr>
            <p:cNvPr id="4741" name="object 4741"/>
            <p:cNvSpPr/>
            <p:nvPr/>
          </p:nvSpPr>
          <p:spPr>
            <a:xfrm>
              <a:off x="1651000" y="10621663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2" name="object 4742"/>
            <p:cNvSpPr/>
            <p:nvPr/>
          </p:nvSpPr>
          <p:spPr>
            <a:xfrm>
              <a:off x="1651000" y="1056401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9"/>
                  </a:moveTo>
                  <a:lnTo>
                    <a:pt x="104664" y="3589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3" name="object 4743"/>
            <p:cNvSpPr/>
            <p:nvPr/>
          </p:nvSpPr>
          <p:spPr>
            <a:xfrm>
              <a:off x="1651000" y="1055381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4" name="object 4744"/>
            <p:cNvSpPr/>
            <p:nvPr/>
          </p:nvSpPr>
          <p:spPr>
            <a:xfrm>
              <a:off x="1651000" y="1054221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5" name="object 4745"/>
            <p:cNvSpPr/>
            <p:nvPr/>
          </p:nvSpPr>
          <p:spPr>
            <a:xfrm>
              <a:off x="1651000" y="1052946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6" name="object 4746"/>
            <p:cNvSpPr/>
            <p:nvPr/>
          </p:nvSpPr>
          <p:spPr>
            <a:xfrm>
              <a:off x="1651000" y="1051701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7" name="object 4747"/>
            <p:cNvSpPr/>
            <p:nvPr/>
          </p:nvSpPr>
          <p:spPr>
            <a:xfrm>
              <a:off x="1651000" y="1050544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8" name="object 4748"/>
            <p:cNvSpPr/>
            <p:nvPr/>
          </p:nvSpPr>
          <p:spPr>
            <a:xfrm>
              <a:off x="1651000" y="1049521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9" name="object 4749"/>
            <p:cNvSpPr/>
            <p:nvPr/>
          </p:nvSpPr>
          <p:spPr>
            <a:xfrm>
              <a:off x="1651000" y="1048642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0" name="object 4750"/>
            <p:cNvSpPr/>
            <p:nvPr/>
          </p:nvSpPr>
          <p:spPr>
            <a:xfrm>
              <a:off x="1651000" y="1047840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1" name="object 4751"/>
            <p:cNvSpPr/>
            <p:nvPr/>
          </p:nvSpPr>
          <p:spPr>
            <a:xfrm>
              <a:off x="1651000" y="1047062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2" name="object 4752"/>
            <p:cNvSpPr/>
            <p:nvPr/>
          </p:nvSpPr>
          <p:spPr>
            <a:xfrm>
              <a:off x="1651000" y="1046375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3" name="object 4753"/>
            <p:cNvSpPr/>
            <p:nvPr/>
          </p:nvSpPr>
          <p:spPr>
            <a:xfrm>
              <a:off x="1651000" y="1045678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4" name="object 4754"/>
            <p:cNvSpPr/>
            <p:nvPr/>
          </p:nvSpPr>
          <p:spPr>
            <a:xfrm>
              <a:off x="1651000" y="1044944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5" name="object 4755"/>
            <p:cNvSpPr/>
            <p:nvPr/>
          </p:nvSpPr>
          <p:spPr>
            <a:xfrm>
              <a:off x="1651000" y="104417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6" name="object 4756"/>
            <p:cNvSpPr/>
            <p:nvPr/>
          </p:nvSpPr>
          <p:spPr>
            <a:xfrm>
              <a:off x="1651000" y="1043383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7" name="object 4757"/>
            <p:cNvSpPr/>
            <p:nvPr/>
          </p:nvSpPr>
          <p:spPr>
            <a:xfrm>
              <a:off x="1651000" y="1042032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8" name="object 4758"/>
            <p:cNvSpPr/>
            <p:nvPr/>
          </p:nvSpPr>
          <p:spPr>
            <a:xfrm>
              <a:off x="1651000" y="1038986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9" name="object 4759"/>
            <p:cNvSpPr/>
            <p:nvPr/>
          </p:nvSpPr>
          <p:spPr>
            <a:xfrm>
              <a:off x="1651000" y="1038060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0" name="object 4760"/>
            <p:cNvSpPr/>
            <p:nvPr/>
          </p:nvSpPr>
          <p:spPr>
            <a:xfrm>
              <a:off x="1651000" y="1037232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1" name="object 4761"/>
            <p:cNvSpPr/>
            <p:nvPr/>
          </p:nvSpPr>
          <p:spPr>
            <a:xfrm>
              <a:off x="1651000" y="1036451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2" name="object 4762"/>
            <p:cNvSpPr/>
            <p:nvPr/>
          </p:nvSpPr>
          <p:spPr>
            <a:xfrm>
              <a:off x="1651000" y="103587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3" name="object 4763"/>
            <p:cNvSpPr/>
            <p:nvPr/>
          </p:nvSpPr>
          <p:spPr>
            <a:xfrm>
              <a:off x="1651000" y="1035286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4" name="object 4764"/>
            <p:cNvSpPr/>
            <p:nvPr/>
          </p:nvSpPr>
          <p:spPr>
            <a:xfrm>
              <a:off x="1651000" y="1034699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5" name="object 4765"/>
            <p:cNvSpPr/>
            <p:nvPr/>
          </p:nvSpPr>
          <p:spPr>
            <a:xfrm>
              <a:off x="1651005" y="1034110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6" name="object 4766"/>
            <p:cNvSpPr/>
            <p:nvPr/>
          </p:nvSpPr>
          <p:spPr>
            <a:xfrm>
              <a:off x="1651000" y="1033528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7" name="object 4767"/>
            <p:cNvSpPr/>
            <p:nvPr/>
          </p:nvSpPr>
          <p:spPr>
            <a:xfrm>
              <a:off x="1651000" y="1032950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8" name="object 4768"/>
            <p:cNvSpPr/>
            <p:nvPr/>
          </p:nvSpPr>
          <p:spPr>
            <a:xfrm>
              <a:off x="1651000" y="1032375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9" name="object 4769"/>
            <p:cNvSpPr/>
            <p:nvPr/>
          </p:nvSpPr>
          <p:spPr>
            <a:xfrm>
              <a:off x="1651000" y="1031779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5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04664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0" name="object 4770"/>
            <p:cNvSpPr/>
            <p:nvPr/>
          </p:nvSpPr>
          <p:spPr>
            <a:xfrm>
              <a:off x="1651000" y="1031097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1" name="object 4771"/>
            <p:cNvSpPr/>
            <p:nvPr/>
          </p:nvSpPr>
          <p:spPr>
            <a:xfrm>
              <a:off x="1651000" y="1030419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2" name="object 4772"/>
            <p:cNvSpPr/>
            <p:nvPr/>
          </p:nvSpPr>
          <p:spPr>
            <a:xfrm>
              <a:off x="1651000" y="1029747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3" name="object 4773"/>
            <p:cNvSpPr/>
            <p:nvPr/>
          </p:nvSpPr>
          <p:spPr>
            <a:xfrm>
              <a:off x="1651000" y="102891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4" name="object 4774"/>
            <p:cNvSpPr/>
            <p:nvPr/>
          </p:nvSpPr>
          <p:spPr>
            <a:xfrm>
              <a:off x="1651000" y="1028060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5" name="object 4775"/>
            <p:cNvSpPr/>
            <p:nvPr/>
          </p:nvSpPr>
          <p:spPr>
            <a:xfrm>
              <a:off x="1651000" y="1027165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6" name="object 4776"/>
            <p:cNvSpPr/>
            <p:nvPr/>
          </p:nvSpPr>
          <p:spPr>
            <a:xfrm>
              <a:off x="1651000" y="1026112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7" name="object 4777"/>
            <p:cNvSpPr/>
            <p:nvPr/>
          </p:nvSpPr>
          <p:spPr>
            <a:xfrm>
              <a:off x="1651000" y="1025051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8" name="object 4778"/>
            <p:cNvSpPr/>
            <p:nvPr/>
          </p:nvSpPr>
          <p:spPr>
            <a:xfrm>
              <a:off x="1651000" y="1023878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9" name="object 4779"/>
            <p:cNvSpPr/>
            <p:nvPr/>
          </p:nvSpPr>
          <p:spPr>
            <a:xfrm>
              <a:off x="1651000" y="102269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04664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0" name="object 4780"/>
            <p:cNvSpPr/>
            <p:nvPr/>
          </p:nvSpPr>
          <p:spPr>
            <a:xfrm>
              <a:off x="1651000" y="1021490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1" name="object 4781"/>
            <p:cNvSpPr/>
            <p:nvPr/>
          </p:nvSpPr>
          <p:spPr>
            <a:xfrm>
              <a:off x="1651000" y="1020269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2" name="object 4782"/>
            <p:cNvSpPr/>
            <p:nvPr/>
          </p:nvSpPr>
          <p:spPr>
            <a:xfrm>
              <a:off x="1651000" y="101905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3" name="object 4783"/>
            <p:cNvSpPr/>
            <p:nvPr/>
          </p:nvSpPr>
          <p:spPr>
            <a:xfrm>
              <a:off x="1651000" y="101781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4" name="object 4784"/>
            <p:cNvSpPr/>
            <p:nvPr/>
          </p:nvSpPr>
          <p:spPr>
            <a:xfrm>
              <a:off x="1651000" y="1016543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5" name="object 4785"/>
            <p:cNvSpPr/>
            <p:nvPr/>
          </p:nvSpPr>
          <p:spPr>
            <a:xfrm>
              <a:off x="1651000" y="1015254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6" name="object 4786"/>
            <p:cNvSpPr/>
            <p:nvPr/>
          </p:nvSpPr>
          <p:spPr>
            <a:xfrm>
              <a:off x="1651000" y="1013911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04664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7" name="object 4787"/>
            <p:cNvSpPr/>
            <p:nvPr/>
          </p:nvSpPr>
          <p:spPr>
            <a:xfrm>
              <a:off x="1651000" y="10124564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8" name="object 4788"/>
            <p:cNvSpPr/>
            <p:nvPr/>
          </p:nvSpPr>
          <p:spPr>
            <a:xfrm>
              <a:off x="1651000" y="1010737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9" name="object 4789"/>
            <p:cNvSpPr/>
            <p:nvPr/>
          </p:nvSpPr>
          <p:spPr>
            <a:xfrm>
              <a:off x="1651000" y="1005314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0" name="object 4790"/>
            <p:cNvSpPr/>
            <p:nvPr/>
          </p:nvSpPr>
          <p:spPr>
            <a:xfrm>
              <a:off x="1801889" y="10621663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228"/>
                  </a:moveTo>
                  <a:lnTo>
                    <a:pt x="3330133" y="228"/>
                  </a:lnTo>
                  <a:lnTo>
                    <a:pt x="3330133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1" name="object 4791"/>
            <p:cNvSpPr/>
            <p:nvPr/>
          </p:nvSpPr>
          <p:spPr>
            <a:xfrm>
              <a:off x="1801889" y="1056401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9"/>
                  </a:moveTo>
                  <a:lnTo>
                    <a:pt x="292801" y="35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2" name="object 4792"/>
            <p:cNvSpPr/>
            <p:nvPr/>
          </p:nvSpPr>
          <p:spPr>
            <a:xfrm>
              <a:off x="1801889" y="1055381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02"/>
                  </a:moveTo>
                  <a:lnTo>
                    <a:pt x="292801" y="1020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3" name="object 4793"/>
            <p:cNvSpPr/>
            <p:nvPr/>
          </p:nvSpPr>
          <p:spPr>
            <a:xfrm>
              <a:off x="1801889" y="1054221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4" name="object 4794"/>
            <p:cNvSpPr/>
            <p:nvPr/>
          </p:nvSpPr>
          <p:spPr>
            <a:xfrm>
              <a:off x="1801889" y="1052946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5" name="object 4795"/>
            <p:cNvSpPr/>
            <p:nvPr/>
          </p:nvSpPr>
          <p:spPr>
            <a:xfrm>
              <a:off x="1801889" y="1051701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6" name="object 4796"/>
            <p:cNvSpPr/>
            <p:nvPr/>
          </p:nvSpPr>
          <p:spPr>
            <a:xfrm>
              <a:off x="1801889" y="1050544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7" name="object 4797"/>
            <p:cNvSpPr/>
            <p:nvPr/>
          </p:nvSpPr>
          <p:spPr>
            <a:xfrm>
              <a:off x="1801889" y="1049521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8" name="object 4798"/>
            <p:cNvSpPr/>
            <p:nvPr/>
          </p:nvSpPr>
          <p:spPr>
            <a:xfrm>
              <a:off x="1801889" y="1048642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9" name="object 4799"/>
            <p:cNvSpPr/>
            <p:nvPr/>
          </p:nvSpPr>
          <p:spPr>
            <a:xfrm>
              <a:off x="1801889" y="1047840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0" name="object 4800"/>
            <p:cNvSpPr/>
            <p:nvPr/>
          </p:nvSpPr>
          <p:spPr>
            <a:xfrm>
              <a:off x="1801889" y="1047062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1" name="object 4801"/>
            <p:cNvSpPr/>
            <p:nvPr/>
          </p:nvSpPr>
          <p:spPr>
            <a:xfrm>
              <a:off x="1801889" y="1046375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2" name="object 4802"/>
            <p:cNvSpPr/>
            <p:nvPr/>
          </p:nvSpPr>
          <p:spPr>
            <a:xfrm>
              <a:off x="1801889" y="1045678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3" name="object 4803"/>
            <p:cNvSpPr/>
            <p:nvPr/>
          </p:nvSpPr>
          <p:spPr>
            <a:xfrm>
              <a:off x="1801889" y="10449449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31"/>
                  </a:moveTo>
                  <a:lnTo>
                    <a:pt x="292801" y="73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4" name="object 4804"/>
            <p:cNvSpPr/>
            <p:nvPr/>
          </p:nvSpPr>
          <p:spPr>
            <a:xfrm>
              <a:off x="1801889" y="1044171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5" name="object 4805"/>
            <p:cNvSpPr/>
            <p:nvPr/>
          </p:nvSpPr>
          <p:spPr>
            <a:xfrm>
              <a:off x="1801889" y="1043383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6" name="object 4806"/>
            <p:cNvSpPr/>
            <p:nvPr/>
          </p:nvSpPr>
          <p:spPr>
            <a:xfrm>
              <a:off x="1801889" y="1042032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7" name="object 4807"/>
            <p:cNvSpPr/>
            <p:nvPr/>
          </p:nvSpPr>
          <p:spPr>
            <a:xfrm>
              <a:off x="1801889" y="1038986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8" name="object 4808"/>
            <p:cNvSpPr/>
            <p:nvPr/>
          </p:nvSpPr>
          <p:spPr>
            <a:xfrm>
              <a:off x="1801889" y="1038060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9" name="object 4809"/>
            <p:cNvSpPr/>
            <p:nvPr/>
          </p:nvSpPr>
          <p:spPr>
            <a:xfrm>
              <a:off x="1801889" y="1037232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0" name="object 4810"/>
            <p:cNvSpPr/>
            <p:nvPr/>
          </p:nvSpPr>
          <p:spPr>
            <a:xfrm>
              <a:off x="1801889" y="1036451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1" name="object 4811"/>
            <p:cNvSpPr/>
            <p:nvPr/>
          </p:nvSpPr>
          <p:spPr>
            <a:xfrm>
              <a:off x="1801889" y="103587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2" name="object 4812"/>
            <p:cNvSpPr/>
            <p:nvPr/>
          </p:nvSpPr>
          <p:spPr>
            <a:xfrm>
              <a:off x="1801889" y="1035286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3" name="object 4813"/>
            <p:cNvSpPr/>
            <p:nvPr/>
          </p:nvSpPr>
          <p:spPr>
            <a:xfrm>
              <a:off x="1801889" y="1034699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4" name="object 4814"/>
            <p:cNvSpPr/>
            <p:nvPr/>
          </p:nvSpPr>
          <p:spPr>
            <a:xfrm>
              <a:off x="1801888" y="1034110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5" name="object 4815"/>
            <p:cNvSpPr/>
            <p:nvPr/>
          </p:nvSpPr>
          <p:spPr>
            <a:xfrm>
              <a:off x="1801889" y="1033528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6" name="object 4816"/>
            <p:cNvSpPr/>
            <p:nvPr/>
          </p:nvSpPr>
          <p:spPr>
            <a:xfrm>
              <a:off x="1801889" y="1032950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7" name="object 4817"/>
            <p:cNvSpPr/>
            <p:nvPr/>
          </p:nvSpPr>
          <p:spPr>
            <a:xfrm>
              <a:off x="1801889" y="1032375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8" name="object 4818"/>
            <p:cNvSpPr/>
            <p:nvPr/>
          </p:nvSpPr>
          <p:spPr>
            <a:xfrm>
              <a:off x="1801889" y="1031779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58"/>
                  </a:moveTo>
                  <a:lnTo>
                    <a:pt x="292801" y="595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9" name="object 4819"/>
            <p:cNvSpPr/>
            <p:nvPr/>
          </p:nvSpPr>
          <p:spPr>
            <a:xfrm>
              <a:off x="1801889" y="1031097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0" name="object 4820"/>
            <p:cNvSpPr/>
            <p:nvPr/>
          </p:nvSpPr>
          <p:spPr>
            <a:xfrm>
              <a:off x="1801889" y="1030419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1" name="object 4821"/>
            <p:cNvSpPr/>
            <p:nvPr/>
          </p:nvSpPr>
          <p:spPr>
            <a:xfrm>
              <a:off x="1801889" y="1029747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2" name="object 4822"/>
            <p:cNvSpPr/>
            <p:nvPr/>
          </p:nvSpPr>
          <p:spPr>
            <a:xfrm>
              <a:off x="1801889" y="102891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3" name="object 4823"/>
            <p:cNvSpPr/>
            <p:nvPr/>
          </p:nvSpPr>
          <p:spPr>
            <a:xfrm>
              <a:off x="1801889" y="1028060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4" name="object 4824"/>
            <p:cNvSpPr/>
            <p:nvPr/>
          </p:nvSpPr>
          <p:spPr>
            <a:xfrm>
              <a:off x="1801889" y="1027165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5" name="object 4825"/>
            <p:cNvSpPr/>
            <p:nvPr/>
          </p:nvSpPr>
          <p:spPr>
            <a:xfrm>
              <a:off x="1801889" y="1026112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6" name="object 4826"/>
            <p:cNvSpPr/>
            <p:nvPr/>
          </p:nvSpPr>
          <p:spPr>
            <a:xfrm>
              <a:off x="1801889" y="1025051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7" name="object 4827"/>
            <p:cNvSpPr/>
            <p:nvPr/>
          </p:nvSpPr>
          <p:spPr>
            <a:xfrm>
              <a:off x="1801889" y="1023878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8" name="object 4828"/>
            <p:cNvSpPr/>
            <p:nvPr/>
          </p:nvSpPr>
          <p:spPr>
            <a:xfrm>
              <a:off x="1801889" y="102269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16"/>
                  </a:moveTo>
                  <a:lnTo>
                    <a:pt x="292801" y="1181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9" name="object 4829"/>
            <p:cNvSpPr/>
            <p:nvPr/>
          </p:nvSpPr>
          <p:spPr>
            <a:xfrm>
              <a:off x="1801889" y="1021490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0" name="object 4830"/>
            <p:cNvSpPr/>
            <p:nvPr/>
          </p:nvSpPr>
          <p:spPr>
            <a:xfrm>
              <a:off x="1801889" y="1020269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1" name="object 4831"/>
            <p:cNvSpPr/>
            <p:nvPr/>
          </p:nvSpPr>
          <p:spPr>
            <a:xfrm>
              <a:off x="1801889" y="1019054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2" name="object 4832"/>
            <p:cNvSpPr/>
            <p:nvPr/>
          </p:nvSpPr>
          <p:spPr>
            <a:xfrm>
              <a:off x="1801889" y="101781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3" name="object 4833"/>
            <p:cNvSpPr/>
            <p:nvPr/>
          </p:nvSpPr>
          <p:spPr>
            <a:xfrm>
              <a:off x="1801889" y="1016543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4" name="object 4834"/>
            <p:cNvSpPr/>
            <p:nvPr/>
          </p:nvSpPr>
          <p:spPr>
            <a:xfrm>
              <a:off x="1801889" y="1015254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5" name="object 4835"/>
            <p:cNvSpPr/>
            <p:nvPr/>
          </p:nvSpPr>
          <p:spPr>
            <a:xfrm>
              <a:off x="1801889" y="1013911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29"/>
                  </a:moveTo>
                  <a:lnTo>
                    <a:pt x="292801" y="134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6" name="object 4836"/>
            <p:cNvSpPr/>
            <p:nvPr/>
          </p:nvSpPr>
          <p:spPr>
            <a:xfrm>
              <a:off x="1801889" y="10124564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7" name="object 4837"/>
            <p:cNvSpPr/>
            <p:nvPr/>
          </p:nvSpPr>
          <p:spPr>
            <a:xfrm>
              <a:off x="1801889" y="1010737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8" name="object 4838"/>
            <p:cNvSpPr/>
            <p:nvPr/>
          </p:nvSpPr>
          <p:spPr>
            <a:xfrm>
              <a:off x="1801889" y="10053145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9" name="object 4839"/>
            <p:cNvSpPr/>
            <p:nvPr/>
          </p:nvSpPr>
          <p:spPr>
            <a:xfrm>
              <a:off x="1775524" y="1058551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7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51"/>
                  </a:lnTo>
                  <a:lnTo>
                    <a:pt x="26361" y="3636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0" name="object 4840"/>
            <p:cNvSpPr/>
            <p:nvPr/>
          </p:nvSpPr>
          <p:spPr>
            <a:xfrm>
              <a:off x="1775524" y="10583900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79"/>
                  </a:moveTo>
                  <a:lnTo>
                    <a:pt x="26361" y="35736"/>
                  </a:lnTo>
                  <a:lnTo>
                    <a:pt x="0" y="0"/>
                  </a:lnTo>
                  <a:lnTo>
                    <a:pt x="0" y="1614"/>
                  </a:lnTo>
                  <a:lnTo>
                    <a:pt x="26361" y="37579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1" name="object 4841"/>
            <p:cNvSpPr/>
            <p:nvPr/>
          </p:nvSpPr>
          <p:spPr>
            <a:xfrm>
              <a:off x="1775524" y="10581054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582"/>
                  </a:moveTo>
                  <a:lnTo>
                    <a:pt x="26361" y="35330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2" name="object 4842"/>
            <p:cNvSpPr/>
            <p:nvPr/>
          </p:nvSpPr>
          <p:spPr>
            <a:xfrm>
              <a:off x="1775524" y="10577007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370"/>
                  </a:moveTo>
                  <a:lnTo>
                    <a:pt x="26361" y="34719"/>
                  </a:lnTo>
                  <a:lnTo>
                    <a:pt x="0" y="0"/>
                  </a:lnTo>
                  <a:lnTo>
                    <a:pt x="0" y="4052"/>
                  </a:lnTo>
                  <a:lnTo>
                    <a:pt x="26361" y="3937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3" name="object 4843"/>
            <p:cNvSpPr/>
            <p:nvPr/>
          </p:nvSpPr>
          <p:spPr>
            <a:xfrm>
              <a:off x="1775524" y="1057165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068"/>
                  </a:moveTo>
                  <a:lnTo>
                    <a:pt x="26361" y="33944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6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4" name="object 4844"/>
            <p:cNvSpPr/>
            <p:nvPr/>
          </p:nvSpPr>
          <p:spPr>
            <a:xfrm>
              <a:off x="1775524" y="1056488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6"/>
                  </a:moveTo>
                  <a:lnTo>
                    <a:pt x="26361" y="32978"/>
                  </a:lnTo>
                  <a:lnTo>
                    <a:pt x="0" y="0"/>
                  </a:lnTo>
                  <a:lnTo>
                    <a:pt x="0" y="6771"/>
                  </a:lnTo>
                  <a:lnTo>
                    <a:pt x="26361" y="4071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5" name="object 4845"/>
            <p:cNvSpPr/>
            <p:nvPr/>
          </p:nvSpPr>
          <p:spPr>
            <a:xfrm>
              <a:off x="1775524" y="1055646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389"/>
                  </a:moveTo>
                  <a:lnTo>
                    <a:pt x="26361" y="31746"/>
                  </a:lnTo>
                  <a:lnTo>
                    <a:pt x="0" y="0"/>
                  </a:lnTo>
                  <a:lnTo>
                    <a:pt x="0" y="8411"/>
                  </a:lnTo>
                  <a:lnTo>
                    <a:pt x="26361" y="4138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6" name="object 4846"/>
            <p:cNvSpPr/>
            <p:nvPr/>
          </p:nvSpPr>
          <p:spPr>
            <a:xfrm>
              <a:off x="1775524" y="10545971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35"/>
                  </a:lnTo>
                  <a:lnTo>
                    <a:pt x="0" y="0"/>
                  </a:lnTo>
                  <a:lnTo>
                    <a:pt x="0" y="10495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7" name="object 4847"/>
            <p:cNvSpPr/>
            <p:nvPr/>
          </p:nvSpPr>
          <p:spPr>
            <a:xfrm>
              <a:off x="1775524" y="10532704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501"/>
                  </a:moveTo>
                  <a:lnTo>
                    <a:pt x="26361" y="28316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50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8" name="object 4848"/>
            <p:cNvSpPr/>
            <p:nvPr/>
          </p:nvSpPr>
          <p:spPr>
            <a:xfrm>
              <a:off x="1775524" y="10515209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12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26361" y="4581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9" name="object 4849"/>
            <p:cNvSpPr/>
            <p:nvPr/>
          </p:nvSpPr>
          <p:spPr>
            <a:xfrm>
              <a:off x="1775524" y="10488566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19"/>
                  </a:moveTo>
                  <a:lnTo>
                    <a:pt x="26361" y="21913"/>
                  </a:lnTo>
                  <a:lnTo>
                    <a:pt x="0" y="0"/>
                  </a:lnTo>
                  <a:lnTo>
                    <a:pt x="0" y="26643"/>
                  </a:lnTo>
                  <a:lnTo>
                    <a:pt x="26361" y="5241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0" name="object 4850"/>
            <p:cNvSpPr/>
            <p:nvPr/>
          </p:nvSpPr>
          <p:spPr>
            <a:xfrm>
              <a:off x="1775524" y="10379400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84"/>
                  </a:lnTo>
                  <a:lnTo>
                    <a:pt x="0" y="0"/>
                  </a:lnTo>
                  <a:lnTo>
                    <a:pt x="0" y="109170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1" name="object 4851"/>
            <p:cNvSpPr/>
            <p:nvPr/>
          </p:nvSpPr>
          <p:spPr>
            <a:xfrm>
              <a:off x="1775524" y="1034383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649"/>
                  </a:moveTo>
                  <a:lnTo>
                    <a:pt x="26361" y="915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4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2" name="object 4852"/>
            <p:cNvSpPr/>
            <p:nvPr/>
          </p:nvSpPr>
          <p:spPr>
            <a:xfrm>
              <a:off x="1775524" y="10314262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5">
                  <a:moveTo>
                    <a:pt x="26361" y="30493"/>
                  </a:moveTo>
                  <a:lnTo>
                    <a:pt x="26361" y="0"/>
                  </a:lnTo>
                  <a:lnTo>
                    <a:pt x="0" y="2934"/>
                  </a:lnTo>
                  <a:lnTo>
                    <a:pt x="0" y="29578"/>
                  </a:lnTo>
                  <a:lnTo>
                    <a:pt x="26361" y="3049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3" name="object 4853"/>
            <p:cNvSpPr/>
            <p:nvPr/>
          </p:nvSpPr>
          <p:spPr>
            <a:xfrm>
              <a:off x="1775524" y="10288511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5754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54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4" name="object 4854"/>
            <p:cNvSpPr/>
            <p:nvPr/>
          </p:nvSpPr>
          <p:spPr>
            <a:xfrm>
              <a:off x="1775524" y="10265609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908"/>
                  </a:moveTo>
                  <a:lnTo>
                    <a:pt x="26361" y="0"/>
                  </a:lnTo>
                  <a:lnTo>
                    <a:pt x="0" y="9108"/>
                  </a:lnTo>
                  <a:lnTo>
                    <a:pt x="0" y="29107"/>
                  </a:lnTo>
                  <a:lnTo>
                    <a:pt x="26361" y="22908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5" name="object 4855"/>
            <p:cNvSpPr/>
            <p:nvPr/>
          </p:nvSpPr>
          <p:spPr>
            <a:xfrm>
              <a:off x="1775524" y="1024464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65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3"/>
                  </a:lnTo>
                  <a:lnTo>
                    <a:pt x="26361" y="2096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6" name="object 4856"/>
            <p:cNvSpPr/>
            <p:nvPr/>
          </p:nvSpPr>
          <p:spPr>
            <a:xfrm>
              <a:off x="1775524" y="10225068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66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330"/>
                  </a:lnTo>
                  <a:lnTo>
                    <a:pt x="26361" y="1956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7" name="object 4857"/>
            <p:cNvSpPr/>
            <p:nvPr/>
          </p:nvSpPr>
          <p:spPr>
            <a:xfrm>
              <a:off x="1775524" y="10206573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98"/>
                  </a:moveTo>
                  <a:lnTo>
                    <a:pt x="26361" y="0"/>
                  </a:lnTo>
                  <a:lnTo>
                    <a:pt x="0" y="16578"/>
                  </a:lnTo>
                  <a:lnTo>
                    <a:pt x="0" y="32727"/>
                  </a:lnTo>
                  <a:lnTo>
                    <a:pt x="26361" y="1849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8" name="object 4858"/>
            <p:cNvSpPr/>
            <p:nvPr/>
          </p:nvSpPr>
          <p:spPr>
            <a:xfrm>
              <a:off x="1775524" y="10188930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636"/>
                  </a:moveTo>
                  <a:lnTo>
                    <a:pt x="26361" y="0"/>
                  </a:lnTo>
                  <a:lnTo>
                    <a:pt x="0" y="18802"/>
                  </a:lnTo>
                  <a:lnTo>
                    <a:pt x="0" y="34215"/>
                  </a:lnTo>
                  <a:lnTo>
                    <a:pt x="26361" y="1763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9" name="object 4859"/>
            <p:cNvSpPr/>
            <p:nvPr/>
          </p:nvSpPr>
          <p:spPr>
            <a:xfrm>
              <a:off x="1775524" y="10171995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36"/>
                  </a:moveTo>
                  <a:lnTo>
                    <a:pt x="26361" y="0"/>
                  </a:lnTo>
                  <a:lnTo>
                    <a:pt x="0" y="20962"/>
                  </a:lnTo>
                  <a:lnTo>
                    <a:pt x="0" y="35738"/>
                  </a:lnTo>
                  <a:lnTo>
                    <a:pt x="26361" y="16936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0" name="object 4860"/>
            <p:cNvSpPr/>
            <p:nvPr/>
          </p:nvSpPr>
          <p:spPr>
            <a:xfrm>
              <a:off x="1775524" y="10155669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325"/>
                  </a:moveTo>
                  <a:lnTo>
                    <a:pt x="26361" y="0"/>
                  </a:lnTo>
                  <a:lnTo>
                    <a:pt x="0" y="23031"/>
                  </a:lnTo>
                  <a:lnTo>
                    <a:pt x="0" y="37287"/>
                  </a:lnTo>
                  <a:lnTo>
                    <a:pt x="26361" y="1632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1" name="object 4861"/>
            <p:cNvSpPr/>
            <p:nvPr/>
          </p:nvSpPr>
          <p:spPr>
            <a:xfrm>
              <a:off x="1775524" y="10139899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81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800"/>
                  </a:lnTo>
                  <a:lnTo>
                    <a:pt x="26361" y="15781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2" name="object 4862"/>
            <p:cNvSpPr/>
            <p:nvPr/>
          </p:nvSpPr>
          <p:spPr>
            <a:xfrm>
              <a:off x="1775524" y="10124615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84"/>
                  </a:moveTo>
                  <a:lnTo>
                    <a:pt x="26361" y="0"/>
                  </a:lnTo>
                  <a:lnTo>
                    <a:pt x="0" y="26956"/>
                  </a:lnTo>
                  <a:lnTo>
                    <a:pt x="0" y="40311"/>
                  </a:lnTo>
                  <a:lnTo>
                    <a:pt x="26361" y="15284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3" name="object 4863"/>
            <p:cNvSpPr/>
            <p:nvPr/>
          </p:nvSpPr>
          <p:spPr>
            <a:xfrm>
              <a:off x="1775524" y="1010981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803"/>
                  </a:moveTo>
                  <a:lnTo>
                    <a:pt x="26361" y="0"/>
                  </a:lnTo>
                  <a:lnTo>
                    <a:pt x="0" y="28826"/>
                  </a:lnTo>
                  <a:lnTo>
                    <a:pt x="0" y="41760"/>
                  </a:lnTo>
                  <a:lnTo>
                    <a:pt x="26361" y="1480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4" name="object 4864"/>
            <p:cNvSpPr/>
            <p:nvPr/>
          </p:nvSpPr>
          <p:spPr>
            <a:xfrm>
              <a:off x="1775524" y="10095500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67"/>
                  </a:lnTo>
                  <a:lnTo>
                    <a:pt x="0" y="43145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5" name="object 4865"/>
            <p:cNvSpPr/>
            <p:nvPr/>
          </p:nvSpPr>
          <p:spPr>
            <a:xfrm>
              <a:off x="1775524" y="10081838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0"/>
                  </a:moveTo>
                  <a:lnTo>
                    <a:pt x="26361" y="0"/>
                  </a:lnTo>
                  <a:lnTo>
                    <a:pt x="0" y="32381"/>
                  </a:lnTo>
                  <a:lnTo>
                    <a:pt x="0" y="44324"/>
                  </a:lnTo>
                  <a:lnTo>
                    <a:pt x="26361" y="1367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6" name="object 4866"/>
            <p:cNvSpPr/>
            <p:nvPr/>
          </p:nvSpPr>
          <p:spPr>
            <a:xfrm>
              <a:off x="1775524" y="10069152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80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8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7" name="object 4867"/>
            <p:cNvSpPr/>
            <p:nvPr/>
          </p:nvSpPr>
          <p:spPr>
            <a:xfrm>
              <a:off x="1775524" y="10057868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8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8" name="object 4868"/>
            <p:cNvSpPr/>
            <p:nvPr/>
          </p:nvSpPr>
          <p:spPr>
            <a:xfrm>
              <a:off x="1755660" y="10053104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6055"/>
                  </a:moveTo>
                  <a:lnTo>
                    <a:pt x="0" y="50"/>
                  </a:lnTo>
                  <a:lnTo>
                    <a:pt x="0" y="568782"/>
                  </a:lnTo>
                  <a:lnTo>
                    <a:pt x="19850" y="532765"/>
                  </a:lnTo>
                  <a:lnTo>
                    <a:pt x="19850" y="36055"/>
                  </a:lnTo>
                  <a:close/>
                </a:path>
                <a:path w="339089" h="568959">
                  <a:moveTo>
                    <a:pt x="19850" y="36042"/>
                  </a:moveTo>
                  <a:lnTo>
                    <a:pt x="0" y="0"/>
                  </a:lnTo>
                  <a:lnTo>
                    <a:pt x="19850" y="36042"/>
                  </a:lnTo>
                  <a:close/>
                </a:path>
                <a:path w="339089" h="568959">
                  <a:moveTo>
                    <a:pt x="46215" y="0"/>
                  </a:moveTo>
                  <a:lnTo>
                    <a:pt x="19862" y="36017"/>
                  </a:lnTo>
                  <a:lnTo>
                    <a:pt x="19862" y="40182"/>
                  </a:lnTo>
                  <a:lnTo>
                    <a:pt x="46215" y="4775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5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9" name="object 4869"/>
            <p:cNvSpPr/>
            <p:nvPr/>
          </p:nvSpPr>
          <p:spPr>
            <a:xfrm>
              <a:off x="2170782" y="1056401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9"/>
                  </a:moveTo>
                  <a:lnTo>
                    <a:pt x="2961240" y="35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0" name="object 4870"/>
            <p:cNvSpPr/>
            <p:nvPr/>
          </p:nvSpPr>
          <p:spPr>
            <a:xfrm>
              <a:off x="2170782" y="1055381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02"/>
                  </a:moveTo>
                  <a:lnTo>
                    <a:pt x="2961240" y="1020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1" name="object 4871"/>
            <p:cNvSpPr/>
            <p:nvPr/>
          </p:nvSpPr>
          <p:spPr>
            <a:xfrm>
              <a:off x="2170782" y="1054221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2" name="object 4872"/>
            <p:cNvSpPr/>
            <p:nvPr/>
          </p:nvSpPr>
          <p:spPr>
            <a:xfrm>
              <a:off x="2170782" y="1052946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3" name="object 4873"/>
            <p:cNvSpPr/>
            <p:nvPr/>
          </p:nvSpPr>
          <p:spPr>
            <a:xfrm>
              <a:off x="2170782" y="1051701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4" name="object 4874"/>
            <p:cNvSpPr/>
            <p:nvPr/>
          </p:nvSpPr>
          <p:spPr>
            <a:xfrm>
              <a:off x="2170782" y="1050544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5" name="object 4875"/>
            <p:cNvSpPr/>
            <p:nvPr/>
          </p:nvSpPr>
          <p:spPr>
            <a:xfrm>
              <a:off x="2170782" y="1049521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6" name="object 4876"/>
            <p:cNvSpPr/>
            <p:nvPr/>
          </p:nvSpPr>
          <p:spPr>
            <a:xfrm>
              <a:off x="2170782" y="1048642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7" name="object 4877"/>
            <p:cNvSpPr/>
            <p:nvPr/>
          </p:nvSpPr>
          <p:spPr>
            <a:xfrm>
              <a:off x="2170782" y="1047840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8" name="object 4878"/>
            <p:cNvSpPr/>
            <p:nvPr/>
          </p:nvSpPr>
          <p:spPr>
            <a:xfrm>
              <a:off x="2170782" y="1047062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9" name="object 4879"/>
            <p:cNvSpPr/>
            <p:nvPr/>
          </p:nvSpPr>
          <p:spPr>
            <a:xfrm>
              <a:off x="2170782" y="1046375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0" name="object 4880"/>
            <p:cNvSpPr/>
            <p:nvPr/>
          </p:nvSpPr>
          <p:spPr>
            <a:xfrm>
              <a:off x="2170782" y="1045678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1" name="object 4881"/>
            <p:cNvSpPr/>
            <p:nvPr/>
          </p:nvSpPr>
          <p:spPr>
            <a:xfrm>
              <a:off x="2170782" y="10449449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31"/>
                  </a:moveTo>
                  <a:lnTo>
                    <a:pt x="2961240" y="73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2" name="object 4882"/>
            <p:cNvSpPr/>
            <p:nvPr/>
          </p:nvSpPr>
          <p:spPr>
            <a:xfrm>
              <a:off x="2170782" y="1044171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3" name="object 4883"/>
            <p:cNvSpPr/>
            <p:nvPr/>
          </p:nvSpPr>
          <p:spPr>
            <a:xfrm>
              <a:off x="2170782" y="1043383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4" name="object 4884"/>
            <p:cNvSpPr/>
            <p:nvPr/>
          </p:nvSpPr>
          <p:spPr>
            <a:xfrm>
              <a:off x="2170782" y="1042032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5" name="object 4885"/>
            <p:cNvSpPr/>
            <p:nvPr/>
          </p:nvSpPr>
          <p:spPr>
            <a:xfrm>
              <a:off x="2170782" y="1038986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6" name="object 4886"/>
            <p:cNvSpPr/>
            <p:nvPr/>
          </p:nvSpPr>
          <p:spPr>
            <a:xfrm>
              <a:off x="2170782" y="1038060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7" name="object 4887"/>
            <p:cNvSpPr/>
            <p:nvPr/>
          </p:nvSpPr>
          <p:spPr>
            <a:xfrm>
              <a:off x="2170782" y="1037232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8" name="object 4888"/>
            <p:cNvSpPr/>
            <p:nvPr/>
          </p:nvSpPr>
          <p:spPr>
            <a:xfrm>
              <a:off x="2170782" y="1036451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9" name="object 4889"/>
            <p:cNvSpPr/>
            <p:nvPr/>
          </p:nvSpPr>
          <p:spPr>
            <a:xfrm>
              <a:off x="2170782" y="103587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0" name="object 4890"/>
            <p:cNvSpPr/>
            <p:nvPr/>
          </p:nvSpPr>
          <p:spPr>
            <a:xfrm>
              <a:off x="2170782" y="1035286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1" name="object 4891"/>
            <p:cNvSpPr/>
            <p:nvPr/>
          </p:nvSpPr>
          <p:spPr>
            <a:xfrm>
              <a:off x="2170782" y="1034699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2" name="object 4892"/>
            <p:cNvSpPr/>
            <p:nvPr/>
          </p:nvSpPr>
          <p:spPr>
            <a:xfrm>
              <a:off x="2170782" y="1034110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3" name="object 4893"/>
            <p:cNvSpPr/>
            <p:nvPr/>
          </p:nvSpPr>
          <p:spPr>
            <a:xfrm>
              <a:off x="2170782" y="1033528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4" name="object 4894"/>
            <p:cNvSpPr/>
            <p:nvPr/>
          </p:nvSpPr>
          <p:spPr>
            <a:xfrm>
              <a:off x="2170782" y="1032950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5" name="object 4895"/>
            <p:cNvSpPr/>
            <p:nvPr/>
          </p:nvSpPr>
          <p:spPr>
            <a:xfrm>
              <a:off x="2170782" y="1032375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6" name="object 4896"/>
            <p:cNvSpPr/>
            <p:nvPr/>
          </p:nvSpPr>
          <p:spPr>
            <a:xfrm>
              <a:off x="2170782" y="1031779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58"/>
                  </a:moveTo>
                  <a:lnTo>
                    <a:pt x="2961240" y="595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7" name="object 4897"/>
            <p:cNvSpPr/>
            <p:nvPr/>
          </p:nvSpPr>
          <p:spPr>
            <a:xfrm>
              <a:off x="2170782" y="1031097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8" name="object 4898"/>
            <p:cNvSpPr/>
            <p:nvPr/>
          </p:nvSpPr>
          <p:spPr>
            <a:xfrm>
              <a:off x="2170782" y="1030419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9" name="object 4899"/>
            <p:cNvSpPr/>
            <p:nvPr/>
          </p:nvSpPr>
          <p:spPr>
            <a:xfrm>
              <a:off x="2170782" y="1029747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0" name="object 4900"/>
            <p:cNvSpPr/>
            <p:nvPr/>
          </p:nvSpPr>
          <p:spPr>
            <a:xfrm>
              <a:off x="2170782" y="102891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1" name="object 4901"/>
            <p:cNvSpPr/>
            <p:nvPr/>
          </p:nvSpPr>
          <p:spPr>
            <a:xfrm>
              <a:off x="2170782" y="1028060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2" name="object 4902"/>
            <p:cNvSpPr/>
            <p:nvPr/>
          </p:nvSpPr>
          <p:spPr>
            <a:xfrm>
              <a:off x="2170782" y="1027165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3" name="object 4903"/>
            <p:cNvSpPr/>
            <p:nvPr/>
          </p:nvSpPr>
          <p:spPr>
            <a:xfrm>
              <a:off x="2170782" y="1026112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4" name="object 4904"/>
            <p:cNvSpPr/>
            <p:nvPr/>
          </p:nvSpPr>
          <p:spPr>
            <a:xfrm>
              <a:off x="2170782" y="1025051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5" name="object 4905"/>
            <p:cNvSpPr/>
            <p:nvPr/>
          </p:nvSpPr>
          <p:spPr>
            <a:xfrm>
              <a:off x="2170782" y="1023878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6" name="object 4906"/>
            <p:cNvSpPr/>
            <p:nvPr/>
          </p:nvSpPr>
          <p:spPr>
            <a:xfrm>
              <a:off x="2170782" y="102269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16"/>
                  </a:moveTo>
                  <a:lnTo>
                    <a:pt x="2961240" y="1181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7" name="object 4907"/>
            <p:cNvSpPr/>
            <p:nvPr/>
          </p:nvSpPr>
          <p:spPr>
            <a:xfrm>
              <a:off x="2170782" y="1021490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8" name="object 4908"/>
            <p:cNvSpPr/>
            <p:nvPr/>
          </p:nvSpPr>
          <p:spPr>
            <a:xfrm>
              <a:off x="2170782" y="1020269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9" name="object 4909"/>
            <p:cNvSpPr/>
            <p:nvPr/>
          </p:nvSpPr>
          <p:spPr>
            <a:xfrm>
              <a:off x="2170782" y="1019054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0" name="object 4910"/>
            <p:cNvSpPr/>
            <p:nvPr/>
          </p:nvSpPr>
          <p:spPr>
            <a:xfrm>
              <a:off x="2170782" y="101781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1" name="object 4911"/>
            <p:cNvSpPr/>
            <p:nvPr/>
          </p:nvSpPr>
          <p:spPr>
            <a:xfrm>
              <a:off x="2170782" y="1016543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2" name="object 4912"/>
            <p:cNvSpPr/>
            <p:nvPr/>
          </p:nvSpPr>
          <p:spPr>
            <a:xfrm>
              <a:off x="2170782" y="1015254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3" name="object 4913"/>
            <p:cNvSpPr/>
            <p:nvPr/>
          </p:nvSpPr>
          <p:spPr>
            <a:xfrm>
              <a:off x="2170782" y="1013911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29"/>
                  </a:moveTo>
                  <a:lnTo>
                    <a:pt x="2961240" y="134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4" name="object 4914"/>
            <p:cNvSpPr/>
            <p:nvPr/>
          </p:nvSpPr>
          <p:spPr>
            <a:xfrm>
              <a:off x="2170782" y="10124564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5" name="object 4915"/>
            <p:cNvSpPr/>
            <p:nvPr/>
          </p:nvSpPr>
          <p:spPr>
            <a:xfrm>
              <a:off x="2170782" y="1010737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6" name="object 4916"/>
            <p:cNvSpPr/>
            <p:nvPr/>
          </p:nvSpPr>
          <p:spPr>
            <a:xfrm>
              <a:off x="2170773" y="10053104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92"/>
                  </a:lnTo>
                  <a:lnTo>
                    <a:pt x="2961246" y="54292"/>
                  </a:lnTo>
                  <a:lnTo>
                    <a:pt x="2961246" y="5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7" name="object 4917"/>
            <p:cNvSpPr/>
            <p:nvPr/>
          </p:nvSpPr>
          <p:spPr>
            <a:xfrm>
              <a:off x="1651000" y="10053094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8" name="object 4918"/>
            <p:cNvSpPr/>
            <p:nvPr/>
          </p:nvSpPr>
          <p:spPr>
            <a:xfrm>
              <a:off x="1651000" y="10053322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9" name="object 4919"/>
            <p:cNvSpPr/>
            <p:nvPr/>
          </p:nvSpPr>
          <p:spPr>
            <a:xfrm>
              <a:off x="1651000" y="10054454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0" name="object 4920"/>
            <p:cNvSpPr/>
            <p:nvPr/>
          </p:nvSpPr>
          <p:spPr>
            <a:xfrm>
              <a:off x="1651000" y="10056384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1" name="object 4921"/>
            <p:cNvSpPr/>
            <p:nvPr/>
          </p:nvSpPr>
          <p:spPr>
            <a:xfrm>
              <a:off x="1651000" y="1005895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2" name="object 4922"/>
            <p:cNvSpPr/>
            <p:nvPr/>
          </p:nvSpPr>
          <p:spPr>
            <a:xfrm>
              <a:off x="1651000" y="1006214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3" name="object 4923"/>
            <p:cNvSpPr/>
            <p:nvPr/>
          </p:nvSpPr>
          <p:spPr>
            <a:xfrm>
              <a:off x="1651000" y="1006591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4" name="object 4924"/>
            <p:cNvSpPr/>
            <p:nvPr/>
          </p:nvSpPr>
          <p:spPr>
            <a:xfrm>
              <a:off x="1651000" y="10070246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5" name="object 4925"/>
            <p:cNvSpPr/>
            <p:nvPr/>
          </p:nvSpPr>
          <p:spPr>
            <a:xfrm>
              <a:off x="1651000" y="10075176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6" name="object 4926"/>
            <p:cNvSpPr/>
            <p:nvPr/>
          </p:nvSpPr>
          <p:spPr>
            <a:xfrm>
              <a:off x="1651000" y="100807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7" name="object 4927"/>
            <p:cNvSpPr/>
            <p:nvPr/>
          </p:nvSpPr>
          <p:spPr>
            <a:xfrm>
              <a:off x="1651000" y="100869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8" name="object 4928"/>
            <p:cNvSpPr/>
            <p:nvPr/>
          </p:nvSpPr>
          <p:spPr>
            <a:xfrm>
              <a:off x="1651000" y="1009396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9" name="object 4929"/>
            <p:cNvSpPr/>
            <p:nvPr/>
          </p:nvSpPr>
          <p:spPr>
            <a:xfrm>
              <a:off x="1651000" y="1010193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0" name="object 4930"/>
            <p:cNvSpPr/>
            <p:nvPr/>
          </p:nvSpPr>
          <p:spPr>
            <a:xfrm>
              <a:off x="1651000" y="1011096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1" name="object 4931"/>
            <p:cNvSpPr/>
            <p:nvPr/>
          </p:nvSpPr>
          <p:spPr>
            <a:xfrm>
              <a:off x="1651000" y="1012117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2" name="object 4932"/>
            <p:cNvSpPr/>
            <p:nvPr/>
          </p:nvSpPr>
          <p:spPr>
            <a:xfrm>
              <a:off x="1651000" y="10132760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5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56"/>
                  </a:lnTo>
                  <a:lnTo>
                    <a:pt x="104664" y="12756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3" name="object 4933"/>
            <p:cNvSpPr/>
            <p:nvPr/>
          </p:nvSpPr>
          <p:spPr>
            <a:xfrm>
              <a:off x="1651000" y="101455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4" name="object 4934"/>
            <p:cNvSpPr/>
            <p:nvPr/>
          </p:nvSpPr>
          <p:spPr>
            <a:xfrm>
              <a:off x="1651000" y="1015796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5" name="object 4935"/>
            <p:cNvSpPr/>
            <p:nvPr/>
          </p:nvSpPr>
          <p:spPr>
            <a:xfrm>
              <a:off x="1651000" y="101695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6" name="object 4936"/>
            <p:cNvSpPr/>
            <p:nvPr/>
          </p:nvSpPr>
          <p:spPr>
            <a:xfrm>
              <a:off x="1651000" y="1017977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7" name="object 4937"/>
            <p:cNvSpPr/>
            <p:nvPr/>
          </p:nvSpPr>
          <p:spPr>
            <a:xfrm>
              <a:off x="1651000" y="1018854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8" name="object 4938"/>
            <p:cNvSpPr/>
            <p:nvPr/>
          </p:nvSpPr>
          <p:spPr>
            <a:xfrm>
              <a:off x="1651000" y="1019658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9" name="object 4939"/>
            <p:cNvSpPr/>
            <p:nvPr/>
          </p:nvSpPr>
          <p:spPr>
            <a:xfrm>
              <a:off x="1651000" y="1020435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0" name="object 4940"/>
            <p:cNvSpPr/>
            <p:nvPr/>
          </p:nvSpPr>
          <p:spPr>
            <a:xfrm>
              <a:off x="1651000" y="1021122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1" name="object 4941"/>
            <p:cNvSpPr/>
            <p:nvPr/>
          </p:nvSpPr>
          <p:spPr>
            <a:xfrm>
              <a:off x="1651000" y="10218205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2" name="object 4942"/>
            <p:cNvSpPr/>
            <p:nvPr/>
          </p:nvSpPr>
          <p:spPr>
            <a:xfrm>
              <a:off x="1651000" y="1022553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3" name="object 4943"/>
            <p:cNvSpPr/>
            <p:nvPr/>
          </p:nvSpPr>
          <p:spPr>
            <a:xfrm>
              <a:off x="1651000" y="102332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4" name="object 4944"/>
            <p:cNvSpPr/>
            <p:nvPr/>
          </p:nvSpPr>
          <p:spPr>
            <a:xfrm>
              <a:off x="1651000" y="1024115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5" name="object 4945"/>
            <p:cNvSpPr/>
            <p:nvPr/>
          </p:nvSpPr>
          <p:spPr>
            <a:xfrm>
              <a:off x="1651000" y="1025467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6" name="object 4946"/>
            <p:cNvSpPr/>
            <p:nvPr/>
          </p:nvSpPr>
          <p:spPr>
            <a:xfrm>
              <a:off x="1651000" y="1028513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7" name="object 4947"/>
            <p:cNvSpPr/>
            <p:nvPr/>
          </p:nvSpPr>
          <p:spPr>
            <a:xfrm>
              <a:off x="1651000" y="1029437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8" name="object 4948"/>
            <p:cNvSpPr/>
            <p:nvPr/>
          </p:nvSpPr>
          <p:spPr>
            <a:xfrm>
              <a:off x="1651000" y="1030267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9" name="object 4949"/>
            <p:cNvSpPr/>
            <p:nvPr/>
          </p:nvSpPr>
          <p:spPr>
            <a:xfrm>
              <a:off x="1651000" y="103104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0" name="object 4950"/>
            <p:cNvSpPr/>
            <p:nvPr/>
          </p:nvSpPr>
          <p:spPr>
            <a:xfrm>
              <a:off x="1651000" y="1031628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1" name="object 4951"/>
            <p:cNvSpPr/>
            <p:nvPr/>
          </p:nvSpPr>
          <p:spPr>
            <a:xfrm>
              <a:off x="1651000" y="103221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2" name="object 4952"/>
            <p:cNvSpPr/>
            <p:nvPr/>
          </p:nvSpPr>
          <p:spPr>
            <a:xfrm>
              <a:off x="1651005" y="103279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3" name="object 4953"/>
            <p:cNvSpPr/>
            <p:nvPr/>
          </p:nvSpPr>
          <p:spPr>
            <a:xfrm>
              <a:off x="1651000" y="103338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4" name="object 4954"/>
            <p:cNvSpPr/>
            <p:nvPr/>
          </p:nvSpPr>
          <p:spPr>
            <a:xfrm>
              <a:off x="1651000" y="1033969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5" name="object 4955"/>
            <p:cNvSpPr/>
            <p:nvPr/>
          </p:nvSpPr>
          <p:spPr>
            <a:xfrm>
              <a:off x="1651000" y="103454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6" name="object 4956"/>
            <p:cNvSpPr/>
            <p:nvPr/>
          </p:nvSpPr>
          <p:spPr>
            <a:xfrm>
              <a:off x="1651000" y="1035123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5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04664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7" name="object 4957"/>
            <p:cNvSpPr/>
            <p:nvPr/>
          </p:nvSpPr>
          <p:spPr>
            <a:xfrm>
              <a:off x="1651000" y="103571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10"/>
                  </a:lnTo>
                  <a:lnTo>
                    <a:pt x="104664" y="681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8" name="object 4958"/>
            <p:cNvSpPr/>
            <p:nvPr/>
          </p:nvSpPr>
          <p:spPr>
            <a:xfrm>
              <a:off x="1651000" y="1036400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9" name="object 4959"/>
            <p:cNvSpPr/>
            <p:nvPr/>
          </p:nvSpPr>
          <p:spPr>
            <a:xfrm>
              <a:off x="1651000" y="1037078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0" name="object 4960"/>
            <p:cNvSpPr/>
            <p:nvPr/>
          </p:nvSpPr>
          <p:spPr>
            <a:xfrm>
              <a:off x="1651000" y="1037750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1" name="object 4961"/>
            <p:cNvSpPr/>
            <p:nvPr/>
          </p:nvSpPr>
          <p:spPr>
            <a:xfrm>
              <a:off x="1651000" y="1038581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2" name="object 4962"/>
            <p:cNvSpPr/>
            <p:nvPr/>
          </p:nvSpPr>
          <p:spPr>
            <a:xfrm>
              <a:off x="1651000" y="1039438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3" name="object 4963"/>
            <p:cNvSpPr/>
            <p:nvPr/>
          </p:nvSpPr>
          <p:spPr>
            <a:xfrm>
              <a:off x="1651000" y="1040332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4" name="object 4964"/>
            <p:cNvSpPr/>
            <p:nvPr/>
          </p:nvSpPr>
          <p:spPr>
            <a:xfrm>
              <a:off x="1651000" y="1041386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5" name="object 4965"/>
            <p:cNvSpPr/>
            <p:nvPr/>
          </p:nvSpPr>
          <p:spPr>
            <a:xfrm>
              <a:off x="1651000" y="1042445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6" name="object 4966"/>
            <p:cNvSpPr/>
            <p:nvPr/>
          </p:nvSpPr>
          <p:spPr>
            <a:xfrm>
              <a:off x="1651000" y="1043619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7" name="object 4967"/>
            <p:cNvSpPr/>
            <p:nvPr/>
          </p:nvSpPr>
          <p:spPr>
            <a:xfrm>
              <a:off x="1651000" y="1044798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8" name="object 4968"/>
            <p:cNvSpPr/>
            <p:nvPr/>
          </p:nvSpPr>
          <p:spPr>
            <a:xfrm>
              <a:off x="1651000" y="1046007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9" name="object 4969"/>
            <p:cNvSpPr/>
            <p:nvPr/>
          </p:nvSpPr>
          <p:spPr>
            <a:xfrm>
              <a:off x="1651000" y="1047229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0" name="object 4970"/>
            <p:cNvSpPr/>
            <p:nvPr/>
          </p:nvSpPr>
          <p:spPr>
            <a:xfrm>
              <a:off x="1651000" y="1048444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1" name="object 4971"/>
            <p:cNvSpPr/>
            <p:nvPr/>
          </p:nvSpPr>
          <p:spPr>
            <a:xfrm>
              <a:off x="1651000" y="1049689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2" name="object 4972"/>
            <p:cNvSpPr/>
            <p:nvPr/>
          </p:nvSpPr>
          <p:spPr>
            <a:xfrm>
              <a:off x="1651000" y="1050954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3" name="object 4973"/>
            <p:cNvSpPr/>
            <p:nvPr/>
          </p:nvSpPr>
          <p:spPr>
            <a:xfrm>
              <a:off x="1651000" y="1052244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04664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4" name="object 4974"/>
            <p:cNvSpPr/>
            <p:nvPr/>
          </p:nvSpPr>
          <p:spPr>
            <a:xfrm>
              <a:off x="1651000" y="10535860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5" name="object 4975"/>
            <p:cNvSpPr/>
            <p:nvPr/>
          </p:nvSpPr>
          <p:spPr>
            <a:xfrm>
              <a:off x="1651000" y="1055042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6" name="object 4976"/>
            <p:cNvSpPr/>
            <p:nvPr/>
          </p:nvSpPr>
          <p:spPr>
            <a:xfrm>
              <a:off x="1651005" y="1056760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7" name="object 4977"/>
            <p:cNvSpPr/>
            <p:nvPr/>
          </p:nvSpPr>
          <p:spPr>
            <a:xfrm>
              <a:off x="1759433" y="10059931"/>
              <a:ext cx="16510" cy="29209"/>
            </a:xfrm>
            <a:custGeom>
              <a:avLst/>
              <a:gdLst/>
              <a:ahLst/>
              <a:cxnLst/>
              <a:rect l="l" t="t" r="r" b="b"/>
              <a:pathLst>
                <a:path w="16510" h="29209">
                  <a:moveTo>
                    <a:pt x="16081" y="29186"/>
                  </a:moveTo>
                  <a:lnTo>
                    <a:pt x="0" y="0"/>
                  </a:lnTo>
                  <a:lnTo>
                    <a:pt x="16081" y="2918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8" name="object 4978"/>
            <p:cNvSpPr/>
            <p:nvPr/>
          </p:nvSpPr>
          <p:spPr>
            <a:xfrm>
              <a:off x="1755668" y="1005310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186"/>
                  </a:moveTo>
                  <a:lnTo>
                    <a:pt x="19847" y="36016"/>
                  </a:lnTo>
                  <a:lnTo>
                    <a:pt x="0" y="0"/>
                  </a:lnTo>
                  <a:lnTo>
                    <a:pt x="0" y="1317"/>
                  </a:lnTo>
                  <a:lnTo>
                    <a:pt x="19847" y="3718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9" name="object 4979"/>
            <p:cNvSpPr/>
            <p:nvPr/>
          </p:nvSpPr>
          <p:spPr>
            <a:xfrm>
              <a:off x="1755668" y="10054425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44"/>
                  </a:moveTo>
                  <a:lnTo>
                    <a:pt x="19847" y="35855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19847" y="3904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0" name="object 4980"/>
            <p:cNvSpPr/>
            <p:nvPr/>
          </p:nvSpPr>
          <p:spPr>
            <a:xfrm>
              <a:off x="1755668" y="1005808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632"/>
                  </a:moveTo>
                  <a:lnTo>
                    <a:pt x="19847" y="35386"/>
                  </a:lnTo>
                  <a:lnTo>
                    <a:pt x="0" y="0"/>
                  </a:lnTo>
                  <a:lnTo>
                    <a:pt x="0" y="6009"/>
                  </a:lnTo>
                  <a:lnTo>
                    <a:pt x="19847" y="406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1" name="object 4981"/>
            <p:cNvSpPr/>
            <p:nvPr/>
          </p:nvSpPr>
          <p:spPr>
            <a:xfrm>
              <a:off x="1755668" y="10064091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81"/>
                  </a:moveTo>
                  <a:lnTo>
                    <a:pt x="19847" y="34635"/>
                  </a:lnTo>
                  <a:lnTo>
                    <a:pt x="0" y="0"/>
                  </a:lnTo>
                  <a:lnTo>
                    <a:pt x="0" y="8525"/>
                  </a:lnTo>
                  <a:lnTo>
                    <a:pt x="19847" y="42081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2" name="object 4982"/>
            <p:cNvSpPr/>
            <p:nvPr/>
          </p:nvSpPr>
          <p:spPr>
            <a:xfrm>
              <a:off x="1755668" y="1007261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632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36"/>
                  </a:lnTo>
                  <a:lnTo>
                    <a:pt x="19847" y="4363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3" name="object 4983"/>
            <p:cNvSpPr/>
            <p:nvPr/>
          </p:nvSpPr>
          <p:spPr>
            <a:xfrm>
              <a:off x="1755668" y="10084154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9"/>
                  </a:moveTo>
                  <a:lnTo>
                    <a:pt x="19847" y="32082"/>
                  </a:lnTo>
                  <a:lnTo>
                    <a:pt x="0" y="0"/>
                  </a:lnTo>
                  <a:lnTo>
                    <a:pt x="0" y="15527"/>
                  </a:lnTo>
                  <a:lnTo>
                    <a:pt x="19847" y="4563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4" name="object 4984"/>
            <p:cNvSpPr/>
            <p:nvPr/>
          </p:nvSpPr>
          <p:spPr>
            <a:xfrm>
              <a:off x="1755668" y="1009967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3"/>
                  </a:moveTo>
                  <a:lnTo>
                    <a:pt x="19847" y="30112"/>
                  </a:lnTo>
                  <a:lnTo>
                    <a:pt x="0" y="0"/>
                  </a:lnTo>
                  <a:lnTo>
                    <a:pt x="0" y="21294"/>
                  </a:lnTo>
                  <a:lnTo>
                    <a:pt x="19847" y="4871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5" name="object 4985"/>
            <p:cNvSpPr/>
            <p:nvPr/>
          </p:nvSpPr>
          <p:spPr>
            <a:xfrm>
              <a:off x="1755668" y="10120968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6464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3251"/>
                  </a:lnTo>
                  <a:lnTo>
                    <a:pt x="19847" y="5646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6" name="object 4986"/>
            <p:cNvSpPr/>
            <p:nvPr/>
          </p:nvSpPr>
          <p:spPr>
            <a:xfrm>
              <a:off x="1755668" y="10154221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4">
                  <a:moveTo>
                    <a:pt x="19847" y="152582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3"/>
                  </a:lnTo>
                  <a:lnTo>
                    <a:pt x="19847" y="152582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7" name="object 4987"/>
            <p:cNvSpPr/>
            <p:nvPr/>
          </p:nvSpPr>
          <p:spPr>
            <a:xfrm>
              <a:off x="1755668" y="10302348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4"/>
                  </a:moveTo>
                  <a:lnTo>
                    <a:pt x="19847" y="4458"/>
                  </a:lnTo>
                  <a:lnTo>
                    <a:pt x="0" y="0"/>
                  </a:lnTo>
                  <a:lnTo>
                    <a:pt x="0" y="47188"/>
                  </a:lnTo>
                  <a:lnTo>
                    <a:pt x="19847" y="4566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8" name="object 4988"/>
            <p:cNvSpPr/>
            <p:nvPr/>
          </p:nvSpPr>
          <p:spPr>
            <a:xfrm>
              <a:off x="1755668" y="1034801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0874"/>
                  </a:moveTo>
                  <a:lnTo>
                    <a:pt x="19847" y="0"/>
                  </a:lnTo>
                  <a:lnTo>
                    <a:pt x="0" y="1524"/>
                  </a:lnTo>
                  <a:lnTo>
                    <a:pt x="0" y="36871"/>
                  </a:lnTo>
                  <a:lnTo>
                    <a:pt x="19847" y="30874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9" name="object 4989"/>
            <p:cNvSpPr/>
            <p:nvPr/>
          </p:nvSpPr>
          <p:spPr>
            <a:xfrm>
              <a:off x="1755668" y="1037887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33"/>
                  </a:moveTo>
                  <a:lnTo>
                    <a:pt x="19847" y="0"/>
                  </a:lnTo>
                  <a:lnTo>
                    <a:pt x="0" y="6009"/>
                  </a:lnTo>
                  <a:lnTo>
                    <a:pt x="0" y="35816"/>
                  </a:lnTo>
                  <a:lnTo>
                    <a:pt x="19847" y="26033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0" name="object 4990"/>
            <p:cNvSpPr/>
            <p:nvPr/>
          </p:nvSpPr>
          <p:spPr>
            <a:xfrm>
              <a:off x="1755668" y="1040490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1" name="object 4991"/>
            <p:cNvSpPr/>
            <p:nvPr/>
          </p:nvSpPr>
          <p:spPr>
            <a:xfrm>
              <a:off x="1755668" y="10428165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82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8"/>
                  </a:lnTo>
                  <a:lnTo>
                    <a:pt x="19847" y="21282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2" name="object 4992"/>
            <p:cNvSpPr/>
            <p:nvPr/>
          </p:nvSpPr>
          <p:spPr>
            <a:xfrm>
              <a:off x="1755668" y="1044944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08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930"/>
                  </a:lnTo>
                  <a:lnTo>
                    <a:pt x="19847" y="19808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3" name="object 4993"/>
            <p:cNvSpPr/>
            <p:nvPr/>
          </p:nvSpPr>
          <p:spPr>
            <a:xfrm>
              <a:off x="1755668" y="1046925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76"/>
                  </a:moveTo>
                  <a:lnTo>
                    <a:pt x="19847" y="0"/>
                  </a:lnTo>
                  <a:lnTo>
                    <a:pt x="0" y="19122"/>
                  </a:lnTo>
                  <a:lnTo>
                    <a:pt x="0" y="40505"/>
                  </a:lnTo>
                  <a:lnTo>
                    <a:pt x="19847" y="18676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4" name="object 4994"/>
            <p:cNvSpPr/>
            <p:nvPr/>
          </p:nvSpPr>
          <p:spPr>
            <a:xfrm>
              <a:off x="1755668" y="10487930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49"/>
                  </a:moveTo>
                  <a:lnTo>
                    <a:pt x="19847" y="0"/>
                  </a:lnTo>
                  <a:lnTo>
                    <a:pt x="0" y="21828"/>
                  </a:lnTo>
                  <a:lnTo>
                    <a:pt x="0" y="42030"/>
                  </a:lnTo>
                  <a:lnTo>
                    <a:pt x="19847" y="1764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5" name="object 4995"/>
            <p:cNvSpPr/>
            <p:nvPr/>
          </p:nvSpPr>
          <p:spPr>
            <a:xfrm>
              <a:off x="1755668" y="1050557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70"/>
                  </a:moveTo>
                  <a:lnTo>
                    <a:pt x="19847" y="0"/>
                  </a:lnTo>
                  <a:lnTo>
                    <a:pt x="0" y="24381"/>
                  </a:lnTo>
                  <a:lnTo>
                    <a:pt x="0" y="43465"/>
                  </a:lnTo>
                  <a:lnTo>
                    <a:pt x="19847" y="1667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6" name="object 4996"/>
            <p:cNvSpPr/>
            <p:nvPr/>
          </p:nvSpPr>
          <p:spPr>
            <a:xfrm>
              <a:off x="1755668" y="10522247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67"/>
                  </a:moveTo>
                  <a:lnTo>
                    <a:pt x="19847" y="0"/>
                  </a:lnTo>
                  <a:lnTo>
                    <a:pt x="0" y="26795"/>
                  </a:lnTo>
                  <a:lnTo>
                    <a:pt x="0" y="44851"/>
                  </a:lnTo>
                  <a:lnTo>
                    <a:pt x="19847" y="15767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7" name="object 4997"/>
            <p:cNvSpPr/>
            <p:nvPr/>
          </p:nvSpPr>
          <p:spPr>
            <a:xfrm>
              <a:off x="1755668" y="1053801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00"/>
                  </a:moveTo>
                  <a:lnTo>
                    <a:pt x="19847" y="0"/>
                  </a:lnTo>
                  <a:lnTo>
                    <a:pt x="0" y="29084"/>
                  </a:lnTo>
                  <a:lnTo>
                    <a:pt x="0" y="45918"/>
                  </a:lnTo>
                  <a:lnTo>
                    <a:pt x="19847" y="1470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8" name="object 4998"/>
            <p:cNvSpPr/>
            <p:nvPr/>
          </p:nvSpPr>
          <p:spPr>
            <a:xfrm>
              <a:off x="1755668" y="1055271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92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92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9" name="object 4999"/>
            <p:cNvSpPr/>
            <p:nvPr/>
          </p:nvSpPr>
          <p:spPr>
            <a:xfrm>
              <a:off x="1755668" y="10566108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9"/>
                  </a:lnTo>
                  <a:lnTo>
                    <a:pt x="0" y="46287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0" name="object 5000"/>
            <p:cNvSpPr/>
            <p:nvPr/>
          </p:nvSpPr>
          <p:spPr>
            <a:xfrm>
              <a:off x="1755668" y="1057758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63"/>
                  </a:moveTo>
                  <a:lnTo>
                    <a:pt x="19847" y="0"/>
                  </a:lnTo>
                  <a:lnTo>
                    <a:pt x="0" y="34814"/>
                  </a:lnTo>
                  <a:lnTo>
                    <a:pt x="0" y="43708"/>
                  </a:lnTo>
                  <a:lnTo>
                    <a:pt x="19847" y="776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1" name="object 5001"/>
            <p:cNvSpPr/>
            <p:nvPr/>
          </p:nvSpPr>
          <p:spPr>
            <a:xfrm>
              <a:off x="1755660" y="10053104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257"/>
                  </a:moveTo>
                  <a:lnTo>
                    <a:pt x="0" y="568198"/>
                  </a:lnTo>
                  <a:lnTo>
                    <a:pt x="0" y="568782"/>
                  </a:lnTo>
                  <a:lnTo>
                    <a:pt x="19850" y="532777"/>
                  </a:lnTo>
                  <a:lnTo>
                    <a:pt x="19850" y="532257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6017"/>
                  </a:lnTo>
                  <a:lnTo>
                    <a:pt x="19862" y="128676"/>
                  </a:lnTo>
                  <a:lnTo>
                    <a:pt x="46215" y="106108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2" name="object 5002"/>
            <p:cNvSpPr/>
            <p:nvPr/>
          </p:nvSpPr>
          <p:spPr>
            <a:xfrm>
              <a:off x="1775524" y="10159202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40">
                  <a:moveTo>
                    <a:pt x="26361" y="136662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6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3" name="object 5003"/>
            <p:cNvSpPr/>
            <p:nvPr/>
          </p:nvSpPr>
          <p:spPr>
            <a:xfrm>
              <a:off x="1775524" y="10295871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90">
                  <a:moveTo>
                    <a:pt x="26361" y="326015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99"/>
                  </a:lnTo>
                  <a:lnTo>
                    <a:pt x="26361" y="32601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4" name="object 5004"/>
            <p:cNvSpPr/>
            <p:nvPr/>
          </p:nvSpPr>
          <p:spPr>
            <a:xfrm>
              <a:off x="1801888" y="10053104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292798" y="228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28"/>
                  </a:lnTo>
                  <a:lnTo>
                    <a:pt x="3330130" y="2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5" name="object 5005"/>
            <p:cNvSpPr/>
            <p:nvPr/>
          </p:nvSpPr>
          <p:spPr>
            <a:xfrm>
              <a:off x="1801888" y="10053332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30"/>
                  </a:lnTo>
                  <a:lnTo>
                    <a:pt x="292798" y="1130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30"/>
                  </a:lnTo>
                  <a:lnTo>
                    <a:pt x="3330130" y="11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6" name="object 5006"/>
            <p:cNvSpPr/>
            <p:nvPr/>
          </p:nvSpPr>
          <p:spPr>
            <a:xfrm>
              <a:off x="1801888" y="10054462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7" name="object 5007"/>
            <p:cNvSpPr/>
            <p:nvPr/>
          </p:nvSpPr>
          <p:spPr>
            <a:xfrm>
              <a:off x="1801888" y="10056393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8" name="object 5008"/>
            <p:cNvSpPr/>
            <p:nvPr/>
          </p:nvSpPr>
          <p:spPr>
            <a:xfrm>
              <a:off x="1801888" y="10058958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9" name="object 5009"/>
            <p:cNvSpPr/>
            <p:nvPr/>
          </p:nvSpPr>
          <p:spPr>
            <a:xfrm>
              <a:off x="1801888" y="10062146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71"/>
                  </a:lnTo>
                  <a:lnTo>
                    <a:pt x="292798" y="3771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71"/>
                  </a:lnTo>
                  <a:lnTo>
                    <a:pt x="3330130" y="37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0" name="object 5010"/>
            <p:cNvSpPr/>
            <p:nvPr/>
          </p:nvSpPr>
          <p:spPr>
            <a:xfrm>
              <a:off x="1801888" y="10065918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92798" y="4330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30"/>
                  </a:lnTo>
                  <a:lnTo>
                    <a:pt x="3330130" y="43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1" name="object 5011"/>
            <p:cNvSpPr/>
            <p:nvPr/>
          </p:nvSpPr>
          <p:spPr>
            <a:xfrm>
              <a:off x="1801888" y="10070249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2" name="object 5012"/>
            <p:cNvSpPr/>
            <p:nvPr/>
          </p:nvSpPr>
          <p:spPr>
            <a:xfrm>
              <a:off x="1801888" y="10075176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62"/>
                  </a:lnTo>
                  <a:lnTo>
                    <a:pt x="292798" y="5562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62"/>
                  </a:lnTo>
                  <a:lnTo>
                    <a:pt x="3330130" y="556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3" name="object 5013"/>
            <p:cNvSpPr/>
            <p:nvPr/>
          </p:nvSpPr>
          <p:spPr>
            <a:xfrm>
              <a:off x="1801888" y="100807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4" name="object 5014"/>
            <p:cNvSpPr/>
            <p:nvPr/>
          </p:nvSpPr>
          <p:spPr>
            <a:xfrm>
              <a:off x="1801888" y="10087000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5" name="object 5015"/>
            <p:cNvSpPr/>
            <p:nvPr/>
          </p:nvSpPr>
          <p:spPr>
            <a:xfrm>
              <a:off x="1801888" y="1009397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62"/>
                  </a:lnTo>
                  <a:lnTo>
                    <a:pt x="292798" y="796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62"/>
                  </a:lnTo>
                  <a:lnTo>
                    <a:pt x="3330130" y="796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6" name="object 5016"/>
            <p:cNvSpPr/>
            <p:nvPr/>
          </p:nvSpPr>
          <p:spPr>
            <a:xfrm>
              <a:off x="1801888" y="10101935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42"/>
                  </a:lnTo>
                  <a:lnTo>
                    <a:pt x="292798" y="904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42"/>
                  </a:lnTo>
                  <a:lnTo>
                    <a:pt x="3330130" y="90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7" name="object 5017"/>
            <p:cNvSpPr/>
            <p:nvPr/>
          </p:nvSpPr>
          <p:spPr>
            <a:xfrm>
              <a:off x="1801888" y="10110977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98"/>
                  </a:lnTo>
                  <a:lnTo>
                    <a:pt x="292798" y="1019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98"/>
                  </a:lnTo>
                  <a:lnTo>
                    <a:pt x="3330130" y="101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8" name="object 5018"/>
            <p:cNvSpPr/>
            <p:nvPr/>
          </p:nvSpPr>
          <p:spPr>
            <a:xfrm>
              <a:off x="1801888" y="10121176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9" name="object 5019"/>
            <p:cNvSpPr/>
            <p:nvPr/>
          </p:nvSpPr>
          <p:spPr>
            <a:xfrm>
              <a:off x="1801888" y="10132771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50"/>
                  </a:lnTo>
                  <a:lnTo>
                    <a:pt x="292798" y="12750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50"/>
                  </a:lnTo>
                  <a:lnTo>
                    <a:pt x="3330130" y="1275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0" name="object 5020"/>
            <p:cNvSpPr/>
            <p:nvPr/>
          </p:nvSpPr>
          <p:spPr>
            <a:xfrm>
              <a:off x="1801888" y="10145521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1" name="object 5021"/>
            <p:cNvSpPr/>
            <p:nvPr/>
          </p:nvSpPr>
          <p:spPr>
            <a:xfrm>
              <a:off x="1801888" y="10157968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82"/>
                  </a:lnTo>
                  <a:lnTo>
                    <a:pt x="292798" y="11582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82"/>
                  </a:lnTo>
                  <a:lnTo>
                    <a:pt x="3330130" y="1158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2" name="object 5022"/>
            <p:cNvSpPr/>
            <p:nvPr/>
          </p:nvSpPr>
          <p:spPr>
            <a:xfrm>
              <a:off x="1801888" y="10169550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3" name="object 5023"/>
            <p:cNvSpPr/>
            <p:nvPr/>
          </p:nvSpPr>
          <p:spPr>
            <a:xfrm>
              <a:off x="1801888" y="10179773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4" name="object 5024"/>
            <p:cNvSpPr/>
            <p:nvPr/>
          </p:nvSpPr>
          <p:spPr>
            <a:xfrm>
              <a:off x="1801888" y="1018856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5" name="object 5025"/>
            <p:cNvSpPr/>
            <p:nvPr/>
          </p:nvSpPr>
          <p:spPr>
            <a:xfrm>
              <a:off x="1801888" y="10196588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292798" y="7759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59"/>
                  </a:lnTo>
                  <a:lnTo>
                    <a:pt x="3330130" y="77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6" name="object 5026"/>
            <p:cNvSpPr/>
            <p:nvPr/>
          </p:nvSpPr>
          <p:spPr>
            <a:xfrm>
              <a:off x="1801888" y="1020436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70"/>
                  </a:lnTo>
                  <a:lnTo>
                    <a:pt x="292798" y="6870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70"/>
                  </a:lnTo>
                  <a:lnTo>
                    <a:pt x="3330130" y="687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7" name="object 5027"/>
            <p:cNvSpPr/>
            <p:nvPr/>
          </p:nvSpPr>
          <p:spPr>
            <a:xfrm>
              <a:off x="1801888" y="10211231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292798" y="6997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6997"/>
                  </a:lnTo>
                  <a:lnTo>
                    <a:pt x="3330130" y="699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8" name="object 5028"/>
            <p:cNvSpPr/>
            <p:nvPr/>
          </p:nvSpPr>
          <p:spPr>
            <a:xfrm>
              <a:off x="1801888" y="10218216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9" name="object 5029"/>
            <p:cNvSpPr/>
            <p:nvPr/>
          </p:nvSpPr>
          <p:spPr>
            <a:xfrm>
              <a:off x="1801888" y="1022554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0" name="object 5030"/>
            <p:cNvSpPr/>
            <p:nvPr/>
          </p:nvSpPr>
          <p:spPr>
            <a:xfrm>
              <a:off x="1801888" y="10233291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292798" y="7861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61"/>
                  </a:lnTo>
                  <a:lnTo>
                    <a:pt x="3330130" y="78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1" name="object 5031"/>
            <p:cNvSpPr/>
            <p:nvPr/>
          </p:nvSpPr>
          <p:spPr>
            <a:xfrm>
              <a:off x="1801888" y="10241153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292798" y="13512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12"/>
                  </a:lnTo>
                  <a:lnTo>
                    <a:pt x="3330130" y="135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2" name="object 5032"/>
            <p:cNvSpPr/>
            <p:nvPr/>
          </p:nvSpPr>
          <p:spPr>
            <a:xfrm>
              <a:off x="1801888" y="10254678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92798" y="30467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67"/>
                  </a:lnTo>
                  <a:lnTo>
                    <a:pt x="3330130" y="3046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3" name="object 5033"/>
            <p:cNvSpPr/>
            <p:nvPr/>
          </p:nvSpPr>
          <p:spPr>
            <a:xfrm>
              <a:off x="1801888" y="10285145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2798" y="923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330130" y="92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4" name="object 5034"/>
            <p:cNvSpPr/>
            <p:nvPr/>
          </p:nvSpPr>
          <p:spPr>
            <a:xfrm>
              <a:off x="1801888" y="10294378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305"/>
                  </a:lnTo>
                  <a:lnTo>
                    <a:pt x="292798" y="8305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305"/>
                  </a:lnTo>
                  <a:lnTo>
                    <a:pt x="3330130" y="830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5" name="object 5035"/>
            <p:cNvSpPr/>
            <p:nvPr/>
          </p:nvSpPr>
          <p:spPr>
            <a:xfrm>
              <a:off x="1801888" y="1030268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97"/>
                  </a:lnTo>
                  <a:lnTo>
                    <a:pt x="292798" y="779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97"/>
                  </a:lnTo>
                  <a:lnTo>
                    <a:pt x="3330130" y="779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6" name="object 5036"/>
            <p:cNvSpPr/>
            <p:nvPr/>
          </p:nvSpPr>
          <p:spPr>
            <a:xfrm>
              <a:off x="1801888" y="10310482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7" name="object 5037"/>
            <p:cNvSpPr/>
            <p:nvPr/>
          </p:nvSpPr>
          <p:spPr>
            <a:xfrm>
              <a:off x="1801888" y="1031628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92798" y="584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42"/>
                  </a:lnTo>
                  <a:lnTo>
                    <a:pt x="3330130" y="58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8" name="object 5038"/>
            <p:cNvSpPr/>
            <p:nvPr/>
          </p:nvSpPr>
          <p:spPr>
            <a:xfrm>
              <a:off x="1801888" y="1032212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9" name="object 5039"/>
            <p:cNvSpPr/>
            <p:nvPr/>
          </p:nvSpPr>
          <p:spPr>
            <a:xfrm>
              <a:off x="1801888" y="1032799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92"/>
                  </a:lnTo>
                  <a:lnTo>
                    <a:pt x="292798" y="589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92"/>
                  </a:lnTo>
                  <a:lnTo>
                    <a:pt x="3330130" y="589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0" name="object 5040"/>
            <p:cNvSpPr/>
            <p:nvPr/>
          </p:nvSpPr>
          <p:spPr>
            <a:xfrm>
              <a:off x="1801888" y="1033388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1" name="object 5041"/>
            <p:cNvSpPr/>
            <p:nvPr/>
          </p:nvSpPr>
          <p:spPr>
            <a:xfrm>
              <a:off x="1801888" y="10339704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78"/>
                  </a:lnTo>
                  <a:lnTo>
                    <a:pt x="292798" y="5778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78"/>
                  </a:lnTo>
                  <a:lnTo>
                    <a:pt x="3330130" y="577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2" name="object 5042"/>
            <p:cNvSpPr/>
            <p:nvPr/>
          </p:nvSpPr>
          <p:spPr>
            <a:xfrm>
              <a:off x="1801888" y="10345483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53"/>
                  </a:lnTo>
                  <a:lnTo>
                    <a:pt x="292798" y="575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53"/>
                  </a:lnTo>
                  <a:lnTo>
                    <a:pt x="3330130" y="57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3" name="object 5043"/>
            <p:cNvSpPr/>
            <p:nvPr/>
          </p:nvSpPr>
          <p:spPr>
            <a:xfrm>
              <a:off x="1801888" y="1035123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69"/>
                  </a:lnTo>
                  <a:lnTo>
                    <a:pt x="292798" y="5969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69"/>
                  </a:lnTo>
                  <a:lnTo>
                    <a:pt x="3330130" y="59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4" name="object 5044"/>
            <p:cNvSpPr/>
            <p:nvPr/>
          </p:nvSpPr>
          <p:spPr>
            <a:xfrm>
              <a:off x="1801888" y="1035720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07"/>
                  </a:lnTo>
                  <a:lnTo>
                    <a:pt x="292798" y="6807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07"/>
                  </a:lnTo>
                  <a:lnTo>
                    <a:pt x="3330130" y="680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5" name="object 5045"/>
            <p:cNvSpPr/>
            <p:nvPr/>
          </p:nvSpPr>
          <p:spPr>
            <a:xfrm>
              <a:off x="1801888" y="1036401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81"/>
                  </a:lnTo>
                  <a:lnTo>
                    <a:pt x="292798" y="6781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81"/>
                  </a:lnTo>
                  <a:lnTo>
                    <a:pt x="3330130" y="678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6" name="object 5046"/>
            <p:cNvSpPr/>
            <p:nvPr/>
          </p:nvSpPr>
          <p:spPr>
            <a:xfrm>
              <a:off x="1801888" y="1037079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18"/>
                  </a:lnTo>
                  <a:lnTo>
                    <a:pt x="292798" y="6718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18"/>
                  </a:lnTo>
                  <a:lnTo>
                    <a:pt x="3330130" y="671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7" name="object 5047"/>
            <p:cNvSpPr/>
            <p:nvPr/>
          </p:nvSpPr>
          <p:spPr>
            <a:xfrm>
              <a:off x="1801888" y="10377512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8" name="object 5048"/>
            <p:cNvSpPr/>
            <p:nvPr/>
          </p:nvSpPr>
          <p:spPr>
            <a:xfrm>
              <a:off x="1801888" y="10385818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72"/>
                  </a:lnTo>
                  <a:lnTo>
                    <a:pt x="292798" y="8572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72"/>
                  </a:lnTo>
                  <a:lnTo>
                    <a:pt x="3330130" y="85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9" name="object 5049"/>
            <p:cNvSpPr/>
            <p:nvPr/>
          </p:nvSpPr>
          <p:spPr>
            <a:xfrm>
              <a:off x="1801888" y="10394391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40"/>
                  </a:lnTo>
                  <a:lnTo>
                    <a:pt x="292798" y="8940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40"/>
                  </a:lnTo>
                  <a:lnTo>
                    <a:pt x="3330130" y="894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0" name="object 5050"/>
            <p:cNvSpPr/>
            <p:nvPr/>
          </p:nvSpPr>
          <p:spPr>
            <a:xfrm>
              <a:off x="1801888" y="1040333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28"/>
                  </a:lnTo>
                  <a:lnTo>
                    <a:pt x="292798" y="1052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28"/>
                  </a:lnTo>
                  <a:lnTo>
                    <a:pt x="3330130" y="105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1" name="object 5051"/>
            <p:cNvSpPr/>
            <p:nvPr/>
          </p:nvSpPr>
          <p:spPr>
            <a:xfrm>
              <a:off x="1801888" y="1041387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91"/>
                  </a:lnTo>
                  <a:lnTo>
                    <a:pt x="292798" y="1059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91"/>
                  </a:lnTo>
                  <a:lnTo>
                    <a:pt x="3330130" y="105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2" name="object 5052"/>
            <p:cNvSpPr/>
            <p:nvPr/>
          </p:nvSpPr>
          <p:spPr>
            <a:xfrm>
              <a:off x="1801888" y="10424464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34"/>
                  </a:lnTo>
                  <a:lnTo>
                    <a:pt x="292798" y="1173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34"/>
                  </a:lnTo>
                  <a:lnTo>
                    <a:pt x="3330130" y="1173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3" name="object 5053"/>
            <p:cNvSpPr/>
            <p:nvPr/>
          </p:nvSpPr>
          <p:spPr>
            <a:xfrm>
              <a:off x="1801888" y="10436199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811"/>
                  </a:lnTo>
                  <a:lnTo>
                    <a:pt x="292798" y="11811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811"/>
                  </a:lnTo>
                  <a:lnTo>
                    <a:pt x="3330130" y="1181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4" name="object 5054"/>
            <p:cNvSpPr/>
            <p:nvPr/>
          </p:nvSpPr>
          <p:spPr>
            <a:xfrm>
              <a:off x="1801888" y="1044799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77"/>
                  </a:lnTo>
                  <a:lnTo>
                    <a:pt x="292798" y="1207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77"/>
                  </a:lnTo>
                  <a:lnTo>
                    <a:pt x="3330130" y="1207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5" name="object 5055"/>
            <p:cNvSpPr/>
            <p:nvPr/>
          </p:nvSpPr>
          <p:spPr>
            <a:xfrm>
              <a:off x="1801888" y="1046007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30"/>
                  </a:lnTo>
                  <a:lnTo>
                    <a:pt x="292798" y="1223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30"/>
                  </a:lnTo>
                  <a:lnTo>
                    <a:pt x="3330130" y="122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6" name="object 5056"/>
            <p:cNvSpPr/>
            <p:nvPr/>
          </p:nvSpPr>
          <p:spPr>
            <a:xfrm>
              <a:off x="1801888" y="1047230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7" name="object 5057"/>
            <p:cNvSpPr/>
            <p:nvPr/>
          </p:nvSpPr>
          <p:spPr>
            <a:xfrm>
              <a:off x="1801888" y="1048444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33"/>
                  </a:lnTo>
                  <a:lnTo>
                    <a:pt x="292798" y="12433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33"/>
                  </a:lnTo>
                  <a:lnTo>
                    <a:pt x="3330130" y="1243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8" name="object 5058"/>
            <p:cNvSpPr/>
            <p:nvPr/>
          </p:nvSpPr>
          <p:spPr>
            <a:xfrm>
              <a:off x="1801888" y="1049690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9" name="object 5059"/>
            <p:cNvSpPr/>
            <p:nvPr/>
          </p:nvSpPr>
          <p:spPr>
            <a:xfrm>
              <a:off x="1801888" y="10509554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890"/>
                  </a:lnTo>
                  <a:lnTo>
                    <a:pt x="292798" y="12890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890"/>
                  </a:lnTo>
                  <a:lnTo>
                    <a:pt x="3330130" y="1289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0" name="object 5060"/>
            <p:cNvSpPr/>
            <p:nvPr/>
          </p:nvSpPr>
          <p:spPr>
            <a:xfrm>
              <a:off x="1801888" y="10522445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36"/>
                  </a:lnTo>
                  <a:lnTo>
                    <a:pt x="292798" y="13436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36"/>
                  </a:lnTo>
                  <a:lnTo>
                    <a:pt x="3330130" y="1343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1" name="object 5061"/>
            <p:cNvSpPr/>
            <p:nvPr/>
          </p:nvSpPr>
          <p:spPr>
            <a:xfrm>
              <a:off x="1801888" y="10535869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54"/>
                  </a:lnTo>
                  <a:lnTo>
                    <a:pt x="292798" y="14554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54"/>
                  </a:lnTo>
                  <a:lnTo>
                    <a:pt x="3330130" y="145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2" name="object 5062"/>
            <p:cNvSpPr/>
            <p:nvPr/>
          </p:nvSpPr>
          <p:spPr>
            <a:xfrm>
              <a:off x="1801888" y="10550423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292798" y="17195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95"/>
                  </a:lnTo>
                  <a:lnTo>
                    <a:pt x="3330130" y="171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3" name="object 5063"/>
            <p:cNvSpPr/>
            <p:nvPr/>
          </p:nvSpPr>
          <p:spPr>
            <a:xfrm>
              <a:off x="1801888" y="10567606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120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12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4" name="object 5064"/>
            <p:cNvSpPr/>
            <p:nvPr/>
          </p:nvSpPr>
          <p:spPr>
            <a:xfrm>
              <a:off x="1982686" y="1005504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5" name="object 5065"/>
            <p:cNvSpPr/>
            <p:nvPr/>
          </p:nvSpPr>
          <p:spPr>
            <a:xfrm>
              <a:off x="2094687" y="1005114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09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24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79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26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26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79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24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75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09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43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64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55"/>
                  </a:lnTo>
                  <a:lnTo>
                    <a:pt x="1507909" y="531393"/>
                  </a:lnTo>
                  <a:lnTo>
                    <a:pt x="1580083" y="531952"/>
                  </a:lnTo>
                  <a:lnTo>
                    <a:pt x="1652270" y="531393"/>
                  </a:lnTo>
                  <a:lnTo>
                    <a:pt x="1723136" y="529755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64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43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6" name="object 5066"/>
            <p:cNvSpPr/>
            <p:nvPr/>
          </p:nvSpPr>
          <p:spPr>
            <a:xfrm>
              <a:off x="5208114" y="10621663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7" name="object 5067"/>
            <p:cNvSpPr/>
            <p:nvPr/>
          </p:nvSpPr>
          <p:spPr>
            <a:xfrm>
              <a:off x="5208114" y="1056401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9"/>
                  </a:moveTo>
                  <a:lnTo>
                    <a:pt x="103396" y="35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8" name="object 5068"/>
            <p:cNvSpPr/>
            <p:nvPr/>
          </p:nvSpPr>
          <p:spPr>
            <a:xfrm>
              <a:off x="5208114" y="1055381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9" name="object 5069"/>
            <p:cNvSpPr/>
            <p:nvPr/>
          </p:nvSpPr>
          <p:spPr>
            <a:xfrm>
              <a:off x="5208114" y="1054221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0" name="object 5070"/>
            <p:cNvSpPr/>
            <p:nvPr/>
          </p:nvSpPr>
          <p:spPr>
            <a:xfrm>
              <a:off x="5208114" y="1052946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1" name="object 5071"/>
            <p:cNvSpPr/>
            <p:nvPr/>
          </p:nvSpPr>
          <p:spPr>
            <a:xfrm>
              <a:off x="5208114" y="1051701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2" name="object 5072"/>
            <p:cNvSpPr/>
            <p:nvPr/>
          </p:nvSpPr>
          <p:spPr>
            <a:xfrm>
              <a:off x="5208114" y="1050544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3" name="object 5073"/>
            <p:cNvSpPr/>
            <p:nvPr/>
          </p:nvSpPr>
          <p:spPr>
            <a:xfrm>
              <a:off x="5208114" y="1049521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4" name="object 5074"/>
            <p:cNvSpPr/>
            <p:nvPr/>
          </p:nvSpPr>
          <p:spPr>
            <a:xfrm>
              <a:off x="5208114" y="1048642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5" name="object 5075"/>
            <p:cNvSpPr/>
            <p:nvPr/>
          </p:nvSpPr>
          <p:spPr>
            <a:xfrm>
              <a:off x="5208114" y="1047840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6" name="object 5076"/>
            <p:cNvSpPr/>
            <p:nvPr/>
          </p:nvSpPr>
          <p:spPr>
            <a:xfrm>
              <a:off x="5208114" y="1047062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7" name="object 5077"/>
            <p:cNvSpPr/>
            <p:nvPr/>
          </p:nvSpPr>
          <p:spPr>
            <a:xfrm>
              <a:off x="5208114" y="1046375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8" name="object 5078"/>
            <p:cNvSpPr/>
            <p:nvPr/>
          </p:nvSpPr>
          <p:spPr>
            <a:xfrm>
              <a:off x="5208114" y="1045678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9" name="object 5079"/>
            <p:cNvSpPr/>
            <p:nvPr/>
          </p:nvSpPr>
          <p:spPr>
            <a:xfrm>
              <a:off x="5208114" y="10449449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31"/>
                  </a:moveTo>
                  <a:lnTo>
                    <a:pt x="103396" y="73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0" name="object 5080"/>
            <p:cNvSpPr/>
            <p:nvPr/>
          </p:nvSpPr>
          <p:spPr>
            <a:xfrm>
              <a:off x="5208114" y="1044171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1" name="object 5081"/>
            <p:cNvSpPr/>
            <p:nvPr/>
          </p:nvSpPr>
          <p:spPr>
            <a:xfrm>
              <a:off x="5208114" y="1043383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2" name="object 5082"/>
            <p:cNvSpPr/>
            <p:nvPr/>
          </p:nvSpPr>
          <p:spPr>
            <a:xfrm>
              <a:off x="5208114" y="1042032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3" name="object 5083"/>
            <p:cNvSpPr/>
            <p:nvPr/>
          </p:nvSpPr>
          <p:spPr>
            <a:xfrm>
              <a:off x="5208114" y="1038986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4" name="object 5084"/>
            <p:cNvSpPr/>
            <p:nvPr/>
          </p:nvSpPr>
          <p:spPr>
            <a:xfrm>
              <a:off x="5208114" y="1038060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5" name="object 5085"/>
            <p:cNvSpPr/>
            <p:nvPr/>
          </p:nvSpPr>
          <p:spPr>
            <a:xfrm>
              <a:off x="5208114" y="1037232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6" name="object 5086"/>
            <p:cNvSpPr/>
            <p:nvPr/>
          </p:nvSpPr>
          <p:spPr>
            <a:xfrm>
              <a:off x="5208114" y="1036451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7" name="object 5087"/>
            <p:cNvSpPr/>
            <p:nvPr/>
          </p:nvSpPr>
          <p:spPr>
            <a:xfrm>
              <a:off x="5208114" y="103587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8" name="object 5088"/>
            <p:cNvSpPr/>
            <p:nvPr/>
          </p:nvSpPr>
          <p:spPr>
            <a:xfrm>
              <a:off x="5208114" y="1035286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9" name="object 5089"/>
            <p:cNvSpPr/>
            <p:nvPr/>
          </p:nvSpPr>
          <p:spPr>
            <a:xfrm>
              <a:off x="5208114" y="1034699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0" name="object 5090"/>
            <p:cNvSpPr/>
            <p:nvPr/>
          </p:nvSpPr>
          <p:spPr>
            <a:xfrm>
              <a:off x="5208114" y="1034110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1" name="object 5091"/>
            <p:cNvSpPr/>
            <p:nvPr/>
          </p:nvSpPr>
          <p:spPr>
            <a:xfrm>
              <a:off x="5208114" y="1033528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2" name="object 5092"/>
            <p:cNvSpPr/>
            <p:nvPr/>
          </p:nvSpPr>
          <p:spPr>
            <a:xfrm>
              <a:off x="5208114" y="1032950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3" name="object 5093"/>
            <p:cNvSpPr/>
            <p:nvPr/>
          </p:nvSpPr>
          <p:spPr>
            <a:xfrm>
              <a:off x="5208114" y="1032375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4" name="object 5094"/>
            <p:cNvSpPr/>
            <p:nvPr/>
          </p:nvSpPr>
          <p:spPr>
            <a:xfrm>
              <a:off x="5208114" y="1031779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58"/>
                  </a:moveTo>
                  <a:lnTo>
                    <a:pt x="103396" y="595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5" name="object 5095"/>
            <p:cNvSpPr/>
            <p:nvPr/>
          </p:nvSpPr>
          <p:spPr>
            <a:xfrm>
              <a:off x="5208114" y="1031097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6" name="object 5096"/>
            <p:cNvSpPr/>
            <p:nvPr/>
          </p:nvSpPr>
          <p:spPr>
            <a:xfrm>
              <a:off x="5208114" y="1030419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7" name="object 5097"/>
            <p:cNvSpPr/>
            <p:nvPr/>
          </p:nvSpPr>
          <p:spPr>
            <a:xfrm>
              <a:off x="5208114" y="1029747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8" name="object 5098"/>
            <p:cNvSpPr/>
            <p:nvPr/>
          </p:nvSpPr>
          <p:spPr>
            <a:xfrm>
              <a:off x="5208114" y="102891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9" name="object 5099"/>
            <p:cNvSpPr/>
            <p:nvPr/>
          </p:nvSpPr>
          <p:spPr>
            <a:xfrm>
              <a:off x="5208114" y="1028060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0" name="object 5100"/>
            <p:cNvSpPr/>
            <p:nvPr/>
          </p:nvSpPr>
          <p:spPr>
            <a:xfrm>
              <a:off x="5208114" y="1027165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1" name="object 5101"/>
            <p:cNvSpPr/>
            <p:nvPr/>
          </p:nvSpPr>
          <p:spPr>
            <a:xfrm>
              <a:off x="5208114" y="1026112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2" name="object 5102"/>
            <p:cNvSpPr/>
            <p:nvPr/>
          </p:nvSpPr>
          <p:spPr>
            <a:xfrm>
              <a:off x="5208114" y="1025051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3" name="object 5103"/>
            <p:cNvSpPr/>
            <p:nvPr/>
          </p:nvSpPr>
          <p:spPr>
            <a:xfrm>
              <a:off x="5208114" y="1023878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4" name="object 5104"/>
            <p:cNvSpPr/>
            <p:nvPr/>
          </p:nvSpPr>
          <p:spPr>
            <a:xfrm>
              <a:off x="5208114" y="102269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16"/>
                  </a:moveTo>
                  <a:lnTo>
                    <a:pt x="103396" y="1181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5" name="object 5105"/>
            <p:cNvSpPr/>
            <p:nvPr/>
          </p:nvSpPr>
          <p:spPr>
            <a:xfrm>
              <a:off x="5208114" y="1021490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6" name="object 5106"/>
            <p:cNvSpPr/>
            <p:nvPr/>
          </p:nvSpPr>
          <p:spPr>
            <a:xfrm>
              <a:off x="5208114" y="1020269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7" name="object 5107"/>
            <p:cNvSpPr/>
            <p:nvPr/>
          </p:nvSpPr>
          <p:spPr>
            <a:xfrm>
              <a:off x="5208114" y="101905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8" name="object 5108"/>
            <p:cNvSpPr/>
            <p:nvPr/>
          </p:nvSpPr>
          <p:spPr>
            <a:xfrm>
              <a:off x="5208114" y="101781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9" name="object 5109"/>
            <p:cNvSpPr/>
            <p:nvPr/>
          </p:nvSpPr>
          <p:spPr>
            <a:xfrm>
              <a:off x="5208114" y="1016543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0" name="object 5110"/>
            <p:cNvSpPr/>
            <p:nvPr/>
          </p:nvSpPr>
          <p:spPr>
            <a:xfrm>
              <a:off x="5208114" y="1015254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1" name="object 5111"/>
            <p:cNvSpPr/>
            <p:nvPr/>
          </p:nvSpPr>
          <p:spPr>
            <a:xfrm>
              <a:off x="5208114" y="1013911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29"/>
                  </a:moveTo>
                  <a:lnTo>
                    <a:pt x="103396" y="134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2" name="object 5112"/>
            <p:cNvSpPr/>
            <p:nvPr/>
          </p:nvSpPr>
          <p:spPr>
            <a:xfrm>
              <a:off x="5208114" y="10124564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3" name="object 5113"/>
            <p:cNvSpPr/>
            <p:nvPr/>
          </p:nvSpPr>
          <p:spPr>
            <a:xfrm>
              <a:off x="5208114" y="1010737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4" name="object 5114"/>
            <p:cNvSpPr/>
            <p:nvPr/>
          </p:nvSpPr>
          <p:spPr>
            <a:xfrm>
              <a:off x="5208114" y="10053145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5" name="object 5115"/>
            <p:cNvSpPr/>
            <p:nvPr/>
          </p:nvSpPr>
          <p:spPr>
            <a:xfrm>
              <a:off x="5383303" y="10621663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6" name="object 5116"/>
            <p:cNvSpPr/>
            <p:nvPr/>
          </p:nvSpPr>
          <p:spPr>
            <a:xfrm>
              <a:off x="5383303" y="1056401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9"/>
                  </a:moveTo>
                  <a:lnTo>
                    <a:pt x="122698" y="3589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7" name="object 5117"/>
            <p:cNvSpPr/>
            <p:nvPr/>
          </p:nvSpPr>
          <p:spPr>
            <a:xfrm>
              <a:off x="5383303" y="1055381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8" name="object 5118"/>
            <p:cNvSpPr/>
            <p:nvPr/>
          </p:nvSpPr>
          <p:spPr>
            <a:xfrm>
              <a:off x="5383303" y="1054221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9" name="object 5119"/>
            <p:cNvSpPr/>
            <p:nvPr/>
          </p:nvSpPr>
          <p:spPr>
            <a:xfrm>
              <a:off x="5383303" y="1052946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0" name="object 5120"/>
            <p:cNvSpPr/>
            <p:nvPr/>
          </p:nvSpPr>
          <p:spPr>
            <a:xfrm>
              <a:off x="5383303" y="1051701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1" name="object 5121"/>
            <p:cNvSpPr/>
            <p:nvPr/>
          </p:nvSpPr>
          <p:spPr>
            <a:xfrm>
              <a:off x="5383303" y="1050544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2" name="object 5122"/>
            <p:cNvSpPr/>
            <p:nvPr/>
          </p:nvSpPr>
          <p:spPr>
            <a:xfrm>
              <a:off x="5383303" y="1049521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3" name="object 5123"/>
            <p:cNvSpPr/>
            <p:nvPr/>
          </p:nvSpPr>
          <p:spPr>
            <a:xfrm>
              <a:off x="5383303" y="1048642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4" name="object 5124"/>
            <p:cNvSpPr/>
            <p:nvPr/>
          </p:nvSpPr>
          <p:spPr>
            <a:xfrm>
              <a:off x="5383303" y="1047840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5" name="object 5125"/>
            <p:cNvSpPr/>
            <p:nvPr/>
          </p:nvSpPr>
          <p:spPr>
            <a:xfrm>
              <a:off x="5383303" y="1047062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6" name="object 5126"/>
            <p:cNvSpPr/>
            <p:nvPr/>
          </p:nvSpPr>
          <p:spPr>
            <a:xfrm>
              <a:off x="5383303" y="1046375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7" name="object 5127"/>
            <p:cNvSpPr/>
            <p:nvPr/>
          </p:nvSpPr>
          <p:spPr>
            <a:xfrm>
              <a:off x="5383303" y="1045678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8" name="object 5128"/>
            <p:cNvSpPr/>
            <p:nvPr/>
          </p:nvSpPr>
          <p:spPr>
            <a:xfrm>
              <a:off x="5383303" y="1044944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9" name="object 5129"/>
            <p:cNvSpPr/>
            <p:nvPr/>
          </p:nvSpPr>
          <p:spPr>
            <a:xfrm>
              <a:off x="5383303" y="104417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0" name="object 5130"/>
            <p:cNvSpPr/>
            <p:nvPr/>
          </p:nvSpPr>
          <p:spPr>
            <a:xfrm>
              <a:off x="5383303" y="1043383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1" name="object 5131"/>
            <p:cNvSpPr/>
            <p:nvPr/>
          </p:nvSpPr>
          <p:spPr>
            <a:xfrm>
              <a:off x="5383303" y="1042032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2" name="object 5132"/>
            <p:cNvSpPr/>
            <p:nvPr/>
          </p:nvSpPr>
          <p:spPr>
            <a:xfrm>
              <a:off x="5383303" y="1038986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3" name="object 5133"/>
            <p:cNvSpPr/>
            <p:nvPr/>
          </p:nvSpPr>
          <p:spPr>
            <a:xfrm>
              <a:off x="5383303" y="1038060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4" name="object 5134"/>
            <p:cNvSpPr/>
            <p:nvPr/>
          </p:nvSpPr>
          <p:spPr>
            <a:xfrm>
              <a:off x="5383303" y="1037232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5" name="object 5135"/>
            <p:cNvSpPr/>
            <p:nvPr/>
          </p:nvSpPr>
          <p:spPr>
            <a:xfrm>
              <a:off x="5383303" y="1036451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6" name="object 5136"/>
            <p:cNvSpPr/>
            <p:nvPr/>
          </p:nvSpPr>
          <p:spPr>
            <a:xfrm>
              <a:off x="5383303" y="103587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7" name="object 5137"/>
            <p:cNvSpPr/>
            <p:nvPr/>
          </p:nvSpPr>
          <p:spPr>
            <a:xfrm>
              <a:off x="5383303" y="1035286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8" name="object 5138"/>
            <p:cNvSpPr/>
            <p:nvPr/>
          </p:nvSpPr>
          <p:spPr>
            <a:xfrm>
              <a:off x="5383303" y="1034699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9" name="object 5139"/>
            <p:cNvSpPr/>
            <p:nvPr/>
          </p:nvSpPr>
          <p:spPr>
            <a:xfrm>
              <a:off x="5383306" y="1034110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0" name="object 5140"/>
            <p:cNvSpPr/>
            <p:nvPr/>
          </p:nvSpPr>
          <p:spPr>
            <a:xfrm>
              <a:off x="5383303" y="1033528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1" name="object 5141"/>
            <p:cNvSpPr/>
            <p:nvPr/>
          </p:nvSpPr>
          <p:spPr>
            <a:xfrm>
              <a:off x="5383303" y="1032950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2" name="object 5142"/>
            <p:cNvSpPr/>
            <p:nvPr/>
          </p:nvSpPr>
          <p:spPr>
            <a:xfrm>
              <a:off x="5383303" y="1032375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3" name="object 5143"/>
            <p:cNvSpPr/>
            <p:nvPr/>
          </p:nvSpPr>
          <p:spPr>
            <a:xfrm>
              <a:off x="5383303" y="1031779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5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22698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4" name="object 5144"/>
            <p:cNvSpPr/>
            <p:nvPr/>
          </p:nvSpPr>
          <p:spPr>
            <a:xfrm>
              <a:off x="5383303" y="1031097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5" name="object 5145"/>
            <p:cNvSpPr/>
            <p:nvPr/>
          </p:nvSpPr>
          <p:spPr>
            <a:xfrm>
              <a:off x="5383303" y="1030419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6" name="object 5146"/>
            <p:cNvSpPr/>
            <p:nvPr/>
          </p:nvSpPr>
          <p:spPr>
            <a:xfrm>
              <a:off x="5383303" y="1029747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7" name="object 5147"/>
            <p:cNvSpPr/>
            <p:nvPr/>
          </p:nvSpPr>
          <p:spPr>
            <a:xfrm>
              <a:off x="5383303" y="102891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8" name="object 5148"/>
            <p:cNvSpPr/>
            <p:nvPr/>
          </p:nvSpPr>
          <p:spPr>
            <a:xfrm>
              <a:off x="5383303" y="1028060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9" name="object 5149"/>
            <p:cNvSpPr/>
            <p:nvPr/>
          </p:nvSpPr>
          <p:spPr>
            <a:xfrm>
              <a:off x="5383303" y="1027165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0" name="object 5150"/>
            <p:cNvSpPr/>
            <p:nvPr/>
          </p:nvSpPr>
          <p:spPr>
            <a:xfrm>
              <a:off x="5383303" y="1026112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1" name="object 5151"/>
            <p:cNvSpPr/>
            <p:nvPr/>
          </p:nvSpPr>
          <p:spPr>
            <a:xfrm>
              <a:off x="5383303" y="1025051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2" name="object 5152"/>
            <p:cNvSpPr/>
            <p:nvPr/>
          </p:nvSpPr>
          <p:spPr>
            <a:xfrm>
              <a:off x="5383303" y="1023878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3" name="object 5153"/>
            <p:cNvSpPr/>
            <p:nvPr/>
          </p:nvSpPr>
          <p:spPr>
            <a:xfrm>
              <a:off x="5383303" y="102269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1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22698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4" name="object 5154"/>
            <p:cNvSpPr/>
            <p:nvPr/>
          </p:nvSpPr>
          <p:spPr>
            <a:xfrm>
              <a:off x="5383303" y="1021490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5" name="object 5155"/>
            <p:cNvSpPr/>
            <p:nvPr/>
          </p:nvSpPr>
          <p:spPr>
            <a:xfrm>
              <a:off x="5383303" y="1020269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6" name="object 5156"/>
            <p:cNvSpPr/>
            <p:nvPr/>
          </p:nvSpPr>
          <p:spPr>
            <a:xfrm>
              <a:off x="5383303" y="101905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7" name="object 5157"/>
            <p:cNvSpPr/>
            <p:nvPr/>
          </p:nvSpPr>
          <p:spPr>
            <a:xfrm>
              <a:off x="5383303" y="101781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8" name="object 5158"/>
            <p:cNvSpPr/>
            <p:nvPr/>
          </p:nvSpPr>
          <p:spPr>
            <a:xfrm>
              <a:off x="5383303" y="1016543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9" name="object 5159"/>
            <p:cNvSpPr/>
            <p:nvPr/>
          </p:nvSpPr>
          <p:spPr>
            <a:xfrm>
              <a:off x="5383303" y="1015254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0" name="object 5160"/>
            <p:cNvSpPr/>
            <p:nvPr/>
          </p:nvSpPr>
          <p:spPr>
            <a:xfrm>
              <a:off x="5383303" y="1013911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22698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1" name="object 5161"/>
            <p:cNvSpPr/>
            <p:nvPr/>
          </p:nvSpPr>
          <p:spPr>
            <a:xfrm>
              <a:off x="5383303" y="10124564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2" name="object 5162"/>
            <p:cNvSpPr/>
            <p:nvPr/>
          </p:nvSpPr>
          <p:spPr>
            <a:xfrm>
              <a:off x="5383303" y="1010737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3" name="object 5163"/>
            <p:cNvSpPr/>
            <p:nvPr/>
          </p:nvSpPr>
          <p:spPr>
            <a:xfrm>
              <a:off x="5383303" y="1005314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4" name="object 5164"/>
            <p:cNvSpPr/>
            <p:nvPr/>
          </p:nvSpPr>
          <p:spPr>
            <a:xfrm>
              <a:off x="5344154" y="10585655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33"/>
                  </a:moveTo>
                  <a:lnTo>
                    <a:pt x="39146" y="35993"/>
                  </a:lnTo>
                  <a:lnTo>
                    <a:pt x="0" y="0"/>
                  </a:lnTo>
                  <a:lnTo>
                    <a:pt x="0" y="214"/>
                  </a:lnTo>
                  <a:lnTo>
                    <a:pt x="39146" y="36233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5" name="object 5165"/>
            <p:cNvSpPr/>
            <p:nvPr/>
          </p:nvSpPr>
          <p:spPr>
            <a:xfrm>
              <a:off x="5344154" y="10584670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983"/>
                  </a:moveTo>
                  <a:lnTo>
                    <a:pt x="39146" y="35839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6" name="object 5166"/>
            <p:cNvSpPr/>
            <p:nvPr/>
          </p:nvSpPr>
          <p:spPr>
            <a:xfrm>
              <a:off x="5344154" y="1058291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6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7" name="object 5167"/>
            <p:cNvSpPr/>
            <p:nvPr/>
          </p:nvSpPr>
          <p:spPr>
            <a:xfrm>
              <a:off x="5344154" y="1058045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1"/>
                  </a:moveTo>
                  <a:lnTo>
                    <a:pt x="39146" y="35231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1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8" name="object 5168"/>
            <p:cNvSpPr/>
            <p:nvPr/>
          </p:nvSpPr>
          <p:spPr>
            <a:xfrm>
              <a:off x="5344154" y="1057727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407"/>
                  </a:moveTo>
                  <a:lnTo>
                    <a:pt x="39146" y="3476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9" name="object 5169"/>
            <p:cNvSpPr/>
            <p:nvPr/>
          </p:nvSpPr>
          <p:spPr>
            <a:xfrm>
              <a:off x="5344154" y="1057335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673"/>
                  </a:moveTo>
                  <a:lnTo>
                    <a:pt x="39146" y="34214"/>
                  </a:lnTo>
                  <a:lnTo>
                    <a:pt x="0" y="0"/>
                  </a:lnTo>
                  <a:lnTo>
                    <a:pt x="0" y="3912"/>
                  </a:lnTo>
                  <a:lnTo>
                    <a:pt x="39146" y="38673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0" name="object 5170"/>
            <p:cNvSpPr/>
            <p:nvPr/>
          </p:nvSpPr>
          <p:spPr>
            <a:xfrm>
              <a:off x="5344154" y="1056871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52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85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1" name="object 5171"/>
            <p:cNvSpPr/>
            <p:nvPr/>
          </p:nvSpPr>
          <p:spPr>
            <a:xfrm>
              <a:off x="5344154" y="1056317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2741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2" name="object 5172"/>
            <p:cNvSpPr/>
            <p:nvPr/>
          </p:nvSpPr>
          <p:spPr>
            <a:xfrm>
              <a:off x="5344154" y="1055671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787"/>
                  </a:lnTo>
                  <a:lnTo>
                    <a:pt x="0" y="0"/>
                  </a:lnTo>
                  <a:lnTo>
                    <a:pt x="0" y="6466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3" name="object 5173"/>
            <p:cNvSpPr/>
            <p:nvPr/>
          </p:nvSpPr>
          <p:spPr>
            <a:xfrm>
              <a:off x="5344154" y="1054916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4" name="object 5174"/>
            <p:cNvSpPr/>
            <p:nvPr/>
          </p:nvSpPr>
          <p:spPr>
            <a:xfrm>
              <a:off x="5344154" y="10540299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63"/>
                  </a:moveTo>
                  <a:lnTo>
                    <a:pt x="39146" y="29398"/>
                  </a:lnTo>
                  <a:lnTo>
                    <a:pt x="0" y="0"/>
                  </a:lnTo>
                  <a:lnTo>
                    <a:pt x="0" y="8868"/>
                  </a:lnTo>
                  <a:lnTo>
                    <a:pt x="39146" y="39563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5" name="object 5175"/>
            <p:cNvSpPr/>
            <p:nvPr/>
          </p:nvSpPr>
          <p:spPr>
            <a:xfrm>
              <a:off x="5344154" y="10529535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160"/>
                  </a:moveTo>
                  <a:lnTo>
                    <a:pt x="39146" y="27861"/>
                  </a:lnTo>
                  <a:lnTo>
                    <a:pt x="0" y="0"/>
                  </a:lnTo>
                  <a:lnTo>
                    <a:pt x="0" y="10762"/>
                  </a:lnTo>
                  <a:lnTo>
                    <a:pt x="39146" y="4016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6" name="object 5176"/>
            <p:cNvSpPr/>
            <p:nvPr/>
          </p:nvSpPr>
          <p:spPr>
            <a:xfrm>
              <a:off x="5344154" y="10516261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19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7" name="object 5177"/>
            <p:cNvSpPr/>
            <p:nvPr/>
          </p:nvSpPr>
          <p:spPr>
            <a:xfrm>
              <a:off x="5344154" y="1049855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630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711"/>
                  </a:lnTo>
                  <a:lnTo>
                    <a:pt x="39146" y="43630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8" name="object 5178"/>
            <p:cNvSpPr/>
            <p:nvPr/>
          </p:nvSpPr>
          <p:spPr>
            <a:xfrm>
              <a:off x="5344154" y="1047220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39146" y="49702"/>
                  </a:moveTo>
                  <a:lnTo>
                    <a:pt x="39146" y="19540"/>
                  </a:lnTo>
                  <a:lnTo>
                    <a:pt x="0" y="0"/>
                  </a:lnTo>
                  <a:lnTo>
                    <a:pt x="0" y="26351"/>
                  </a:lnTo>
                  <a:lnTo>
                    <a:pt x="39146" y="49702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9" name="object 5179"/>
            <p:cNvSpPr/>
            <p:nvPr/>
          </p:nvSpPr>
          <p:spPr>
            <a:xfrm>
              <a:off x="5344154" y="10385077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4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4"/>
                  </a:lnTo>
                  <a:lnTo>
                    <a:pt x="39146" y="106664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0" name="object 5180"/>
            <p:cNvSpPr/>
            <p:nvPr/>
          </p:nvSpPr>
          <p:spPr>
            <a:xfrm>
              <a:off x="5344154" y="10357475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909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1" name="object 5181"/>
            <p:cNvSpPr/>
            <p:nvPr/>
          </p:nvSpPr>
          <p:spPr>
            <a:xfrm>
              <a:off x="5344154" y="10336588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97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7"/>
                  </a:lnTo>
                  <a:lnTo>
                    <a:pt x="39146" y="23797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2" name="object 5182"/>
            <p:cNvSpPr/>
            <p:nvPr/>
          </p:nvSpPr>
          <p:spPr>
            <a:xfrm>
              <a:off x="5344154" y="10316122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68"/>
                  </a:moveTo>
                  <a:lnTo>
                    <a:pt x="39146" y="0"/>
                  </a:lnTo>
                  <a:lnTo>
                    <a:pt x="0" y="2706"/>
                  </a:lnTo>
                  <a:lnTo>
                    <a:pt x="0" y="20582"/>
                  </a:lnTo>
                  <a:lnTo>
                    <a:pt x="39146" y="20468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3" name="object 5183"/>
            <p:cNvSpPr/>
            <p:nvPr/>
          </p:nvSpPr>
          <p:spPr>
            <a:xfrm>
              <a:off x="5344154" y="10297696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423"/>
                  </a:moveTo>
                  <a:lnTo>
                    <a:pt x="39146" y="0"/>
                  </a:lnTo>
                  <a:lnTo>
                    <a:pt x="0" y="5031"/>
                  </a:lnTo>
                  <a:lnTo>
                    <a:pt x="0" y="21130"/>
                  </a:lnTo>
                  <a:lnTo>
                    <a:pt x="39146" y="1842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4" name="object 5184"/>
            <p:cNvSpPr/>
            <p:nvPr/>
          </p:nvSpPr>
          <p:spPr>
            <a:xfrm>
              <a:off x="5344154" y="10280612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89"/>
                  </a:moveTo>
                  <a:lnTo>
                    <a:pt x="39146" y="0"/>
                  </a:lnTo>
                  <a:lnTo>
                    <a:pt x="0" y="7204"/>
                  </a:lnTo>
                  <a:lnTo>
                    <a:pt x="0" y="22120"/>
                  </a:lnTo>
                  <a:lnTo>
                    <a:pt x="39146" y="1708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5" name="object 5185"/>
            <p:cNvSpPr/>
            <p:nvPr/>
          </p:nvSpPr>
          <p:spPr>
            <a:xfrm>
              <a:off x="5344154" y="1026435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7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6" name="object 5186"/>
            <p:cNvSpPr/>
            <p:nvPr/>
          </p:nvSpPr>
          <p:spPr>
            <a:xfrm>
              <a:off x="5344154" y="10248784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3"/>
                  </a:moveTo>
                  <a:lnTo>
                    <a:pt x="39146" y="0"/>
                  </a:lnTo>
                  <a:lnTo>
                    <a:pt x="0" y="11243"/>
                  </a:lnTo>
                  <a:lnTo>
                    <a:pt x="0" y="24825"/>
                  </a:lnTo>
                  <a:lnTo>
                    <a:pt x="39146" y="15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7" name="object 5187"/>
            <p:cNvSpPr/>
            <p:nvPr/>
          </p:nvSpPr>
          <p:spPr>
            <a:xfrm>
              <a:off x="5344154" y="10233863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17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1"/>
                  </a:lnTo>
                  <a:lnTo>
                    <a:pt x="39146" y="1491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8" name="object 5188"/>
            <p:cNvSpPr/>
            <p:nvPr/>
          </p:nvSpPr>
          <p:spPr>
            <a:xfrm>
              <a:off x="5344154" y="1021948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82"/>
                  </a:moveTo>
                  <a:lnTo>
                    <a:pt x="39146" y="0"/>
                  </a:lnTo>
                  <a:lnTo>
                    <a:pt x="0" y="14941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9" name="object 5189"/>
            <p:cNvSpPr/>
            <p:nvPr/>
          </p:nvSpPr>
          <p:spPr>
            <a:xfrm>
              <a:off x="5344154" y="10205508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8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0" name="object 5190"/>
            <p:cNvSpPr/>
            <p:nvPr/>
          </p:nvSpPr>
          <p:spPr>
            <a:xfrm>
              <a:off x="5344154" y="1019192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81"/>
                  </a:moveTo>
                  <a:lnTo>
                    <a:pt x="39146" y="0"/>
                  </a:lnTo>
                  <a:lnTo>
                    <a:pt x="0" y="18434"/>
                  </a:lnTo>
                  <a:lnTo>
                    <a:pt x="0" y="30301"/>
                  </a:lnTo>
                  <a:lnTo>
                    <a:pt x="39146" y="13581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1" name="object 5191"/>
            <p:cNvSpPr/>
            <p:nvPr/>
          </p:nvSpPr>
          <p:spPr>
            <a:xfrm>
              <a:off x="5344154" y="10178629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03"/>
                  </a:moveTo>
                  <a:lnTo>
                    <a:pt x="39146" y="0"/>
                  </a:lnTo>
                  <a:lnTo>
                    <a:pt x="0" y="20111"/>
                  </a:lnTo>
                  <a:lnTo>
                    <a:pt x="0" y="31737"/>
                  </a:lnTo>
                  <a:lnTo>
                    <a:pt x="39146" y="133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2" name="object 5192"/>
            <p:cNvSpPr/>
            <p:nvPr/>
          </p:nvSpPr>
          <p:spPr>
            <a:xfrm>
              <a:off x="5344154" y="1016560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23"/>
                  </a:moveTo>
                  <a:lnTo>
                    <a:pt x="39146" y="0"/>
                  </a:lnTo>
                  <a:lnTo>
                    <a:pt x="0" y="21751"/>
                  </a:lnTo>
                  <a:lnTo>
                    <a:pt x="0" y="33135"/>
                  </a:lnTo>
                  <a:lnTo>
                    <a:pt x="39146" y="1302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3" name="object 5193"/>
            <p:cNvSpPr/>
            <p:nvPr/>
          </p:nvSpPr>
          <p:spPr>
            <a:xfrm>
              <a:off x="5344154" y="10152842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5"/>
                  </a:moveTo>
                  <a:lnTo>
                    <a:pt x="39146" y="0"/>
                  </a:lnTo>
                  <a:lnTo>
                    <a:pt x="0" y="23389"/>
                  </a:lnTo>
                  <a:lnTo>
                    <a:pt x="0" y="34519"/>
                  </a:lnTo>
                  <a:lnTo>
                    <a:pt x="39146" y="1275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4" name="object 5194"/>
            <p:cNvSpPr/>
            <p:nvPr/>
          </p:nvSpPr>
          <p:spPr>
            <a:xfrm>
              <a:off x="5344154" y="1014031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8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8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5" name="object 5195"/>
            <p:cNvSpPr/>
            <p:nvPr/>
          </p:nvSpPr>
          <p:spPr>
            <a:xfrm>
              <a:off x="5344154" y="10127808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1"/>
                  </a:moveTo>
                  <a:lnTo>
                    <a:pt x="39146" y="0"/>
                  </a:lnTo>
                  <a:lnTo>
                    <a:pt x="0" y="26565"/>
                  </a:lnTo>
                  <a:lnTo>
                    <a:pt x="0" y="37479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6" name="object 5196"/>
            <p:cNvSpPr/>
            <p:nvPr/>
          </p:nvSpPr>
          <p:spPr>
            <a:xfrm>
              <a:off x="5344154" y="1011545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50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50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7" name="object 5197"/>
            <p:cNvSpPr/>
            <p:nvPr/>
          </p:nvSpPr>
          <p:spPr>
            <a:xfrm>
              <a:off x="5344154" y="1010317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73"/>
                  </a:moveTo>
                  <a:lnTo>
                    <a:pt x="39146" y="0"/>
                  </a:lnTo>
                  <a:lnTo>
                    <a:pt x="0" y="29679"/>
                  </a:lnTo>
                  <a:lnTo>
                    <a:pt x="0" y="40401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8" name="object 5198"/>
            <p:cNvSpPr/>
            <p:nvPr/>
          </p:nvSpPr>
          <p:spPr>
            <a:xfrm>
              <a:off x="5344154" y="10090940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35"/>
                  </a:moveTo>
                  <a:lnTo>
                    <a:pt x="39146" y="0"/>
                  </a:lnTo>
                  <a:lnTo>
                    <a:pt x="0" y="31228"/>
                  </a:lnTo>
                  <a:lnTo>
                    <a:pt x="0" y="41914"/>
                  </a:lnTo>
                  <a:lnTo>
                    <a:pt x="39146" y="1223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9" name="object 5199"/>
            <p:cNvSpPr/>
            <p:nvPr/>
          </p:nvSpPr>
          <p:spPr>
            <a:xfrm>
              <a:off x="5344154" y="1007873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11"/>
                  </a:moveTo>
                  <a:lnTo>
                    <a:pt x="39146" y="0"/>
                  </a:lnTo>
                  <a:lnTo>
                    <a:pt x="0" y="32779"/>
                  </a:lnTo>
                  <a:lnTo>
                    <a:pt x="0" y="43439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0" name="object 5200"/>
            <p:cNvSpPr/>
            <p:nvPr/>
          </p:nvSpPr>
          <p:spPr>
            <a:xfrm>
              <a:off x="5344154" y="1006612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1" name="object 5201"/>
            <p:cNvSpPr/>
            <p:nvPr/>
          </p:nvSpPr>
          <p:spPr>
            <a:xfrm>
              <a:off x="5311508" y="10053154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478"/>
                  </a:moveTo>
                  <a:lnTo>
                    <a:pt x="0" y="530669"/>
                  </a:lnTo>
                  <a:lnTo>
                    <a:pt x="0" y="568744"/>
                  </a:lnTo>
                  <a:lnTo>
                    <a:pt x="32639" y="532726"/>
                  </a:lnTo>
                  <a:lnTo>
                    <a:pt x="32639" y="49947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6004"/>
                  </a:lnTo>
                  <a:lnTo>
                    <a:pt x="32639" y="47345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2" name="object 5202"/>
            <p:cNvSpPr/>
            <p:nvPr/>
          </p:nvSpPr>
          <p:spPr>
            <a:xfrm>
              <a:off x="5311512" y="10508390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5">
                  <a:moveTo>
                    <a:pt x="32642" y="44240"/>
                  </a:moveTo>
                  <a:lnTo>
                    <a:pt x="32642" y="0"/>
                  </a:lnTo>
                  <a:lnTo>
                    <a:pt x="0" y="24773"/>
                  </a:lnTo>
                  <a:lnTo>
                    <a:pt x="0" y="75431"/>
                  </a:lnTo>
                  <a:lnTo>
                    <a:pt x="32642" y="4424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3" name="object 5203"/>
            <p:cNvSpPr/>
            <p:nvPr/>
          </p:nvSpPr>
          <p:spPr>
            <a:xfrm>
              <a:off x="5311512" y="10353680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706"/>
                  </a:moveTo>
                  <a:lnTo>
                    <a:pt x="32642" y="0"/>
                  </a:lnTo>
                  <a:lnTo>
                    <a:pt x="0" y="2363"/>
                  </a:lnTo>
                  <a:lnTo>
                    <a:pt x="0" y="179480"/>
                  </a:lnTo>
                  <a:lnTo>
                    <a:pt x="32642" y="154706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4" name="object 5204"/>
            <p:cNvSpPr/>
            <p:nvPr/>
          </p:nvSpPr>
          <p:spPr>
            <a:xfrm>
              <a:off x="5311512" y="10274428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5">
                  <a:moveTo>
                    <a:pt x="32642" y="79245"/>
                  </a:moveTo>
                  <a:lnTo>
                    <a:pt x="32642" y="7991"/>
                  </a:lnTo>
                  <a:lnTo>
                    <a:pt x="0" y="0"/>
                  </a:lnTo>
                  <a:lnTo>
                    <a:pt x="0" y="81608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5" name="object 5205"/>
            <p:cNvSpPr/>
            <p:nvPr/>
          </p:nvSpPr>
          <p:spPr>
            <a:xfrm>
              <a:off x="5311512" y="10053147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75"/>
                  </a:moveTo>
                  <a:lnTo>
                    <a:pt x="32642" y="36006"/>
                  </a:lnTo>
                  <a:lnTo>
                    <a:pt x="0" y="0"/>
                  </a:lnTo>
                  <a:lnTo>
                    <a:pt x="0" y="221283"/>
                  </a:lnTo>
                  <a:lnTo>
                    <a:pt x="32642" y="22927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6" name="object 5206"/>
            <p:cNvSpPr/>
            <p:nvPr/>
          </p:nvSpPr>
          <p:spPr>
            <a:xfrm>
              <a:off x="5506001" y="1044530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3"/>
                  </a:moveTo>
                  <a:lnTo>
                    <a:pt x="0" y="176521"/>
                  </a:lnTo>
                  <a:lnTo>
                    <a:pt x="745091" y="1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7" name="object 5207"/>
            <p:cNvSpPr/>
            <p:nvPr/>
          </p:nvSpPr>
          <p:spPr>
            <a:xfrm>
              <a:off x="5506001" y="1044477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20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2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8" name="object 5208"/>
            <p:cNvSpPr/>
            <p:nvPr/>
          </p:nvSpPr>
          <p:spPr>
            <a:xfrm>
              <a:off x="5506001" y="1044373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940"/>
                  </a:lnTo>
                  <a:lnTo>
                    <a:pt x="0" y="176684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9" name="object 5209"/>
            <p:cNvSpPr/>
            <p:nvPr/>
          </p:nvSpPr>
          <p:spPr>
            <a:xfrm>
              <a:off x="5506001" y="1044230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36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3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0" name="object 5210"/>
            <p:cNvSpPr/>
            <p:nvPr/>
          </p:nvSpPr>
          <p:spPr>
            <a:xfrm>
              <a:off x="5506001" y="10440554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90">
                  <a:moveTo>
                    <a:pt x="745091" y="1752"/>
                  </a:moveTo>
                  <a:lnTo>
                    <a:pt x="745091" y="0"/>
                  </a:lnTo>
                  <a:lnTo>
                    <a:pt x="0" y="168756"/>
                  </a:lnTo>
                  <a:lnTo>
                    <a:pt x="0" y="173368"/>
                  </a:lnTo>
                  <a:lnTo>
                    <a:pt x="745091" y="1752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1" name="object 5211"/>
            <p:cNvSpPr/>
            <p:nvPr/>
          </p:nvSpPr>
          <p:spPr>
            <a:xfrm>
              <a:off x="5506001" y="10438504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58"/>
                  </a:moveTo>
                  <a:lnTo>
                    <a:pt x="745091" y="0"/>
                  </a:lnTo>
                  <a:lnTo>
                    <a:pt x="0" y="165365"/>
                  </a:lnTo>
                  <a:lnTo>
                    <a:pt x="0" y="170802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2" name="object 5212"/>
            <p:cNvSpPr/>
            <p:nvPr/>
          </p:nvSpPr>
          <p:spPr>
            <a:xfrm>
              <a:off x="5506001" y="1043610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6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3" name="object 5213"/>
            <p:cNvSpPr/>
            <p:nvPr/>
          </p:nvSpPr>
          <p:spPr>
            <a:xfrm>
              <a:off x="5506001" y="1043336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966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4" name="object 5214"/>
            <p:cNvSpPr/>
            <p:nvPr/>
          </p:nvSpPr>
          <p:spPr>
            <a:xfrm>
              <a:off x="5506001" y="10430232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8"/>
                  </a:lnTo>
                  <a:lnTo>
                    <a:pt x="0" y="160092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5" name="object 5215"/>
            <p:cNvSpPr/>
            <p:nvPr/>
          </p:nvSpPr>
          <p:spPr>
            <a:xfrm>
              <a:off x="5506001" y="10426617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98"/>
                  </a:lnTo>
                  <a:lnTo>
                    <a:pt x="0" y="155467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6" name="object 5216"/>
            <p:cNvSpPr/>
            <p:nvPr/>
          </p:nvSpPr>
          <p:spPr>
            <a:xfrm>
              <a:off x="5506001" y="1042238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1"/>
                  </a:moveTo>
                  <a:lnTo>
                    <a:pt x="745091" y="0"/>
                  </a:lnTo>
                  <a:lnTo>
                    <a:pt x="0" y="138987"/>
                  </a:lnTo>
                  <a:lnTo>
                    <a:pt x="0" y="150130"/>
                  </a:lnTo>
                  <a:lnTo>
                    <a:pt x="745091" y="4231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7" name="object 5217"/>
            <p:cNvSpPr/>
            <p:nvPr/>
          </p:nvSpPr>
          <p:spPr>
            <a:xfrm>
              <a:off x="5506001" y="1041736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93"/>
                  </a:lnTo>
                  <a:lnTo>
                    <a:pt x="0" y="144006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8" name="object 5218"/>
            <p:cNvSpPr/>
            <p:nvPr/>
          </p:nvSpPr>
          <p:spPr>
            <a:xfrm>
              <a:off x="5506001" y="10411219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2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9" name="object 5219"/>
            <p:cNvSpPr/>
            <p:nvPr/>
          </p:nvSpPr>
          <p:spPr>
            <a:xfrm>
              <a:off x="5506001" y="10403311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58"/>
                  </a:lnTo>
                  <a:lnTo>
                    <a:pt x="0" y="128607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0" name="object 5220"/>
            <p:cNvSpPr/>
            <p:nvPr/>
          </p:nvSpPr>
          <p:spPr>
            <a:xfrm>
              <a:off x="5506001" y="1039207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2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1" name="object 5221"/>
            <p:cNvSpPr/>
            <p:nvPr/>
          </p:nvSpPr>
          <p:spPr>
            <a:xfrm>
              <a:off x="5506001" y="10355963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8"/>
                  </a:moveTo>
                  <a:lnTo>
                    <a:pt x="745091" y="0"/>
                  </a:lnTo>
                  <a:lnTo>
                    <a:pt x="0" y="30238"/>
                  </a:lnTo>
                  <a:lnTo>
                    <a:pt x="0" y="125468"/>
                  </a:lnTo>
                  <a:lnTo>
                    <a:pt x="745091" y="36108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2" name="object 5222"/>
            <p:cNvSpPr/>
            <p:nvPr/>
          </p:nvSpPr>
          <p:spPr>
            <a:xfrm>
              <a:off x="5506001" y="10347194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881"/>
                  </a:lnTo>
                  <a:lnTo>
                    <a:pt x="0" y="39005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3" name="object 5223"/>
            <p:cNvSpPr/>
            <p:nvPr/>
          </p:nvSpPr>
          <p:spPr>
            <a:xfrm>
              <a:off x="5506001" y="10339960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4027"/>
                  </a:lnTo>
                  <a:lnTo>
                    <a:pt x="0" y="23111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4" name="object 5224"/>
            <p:cNvSpPr/>
            <p:nvPr/>
          </p:nvSpPr>
          <p:spPr>
            <a:xfrm>
              <a:off x="5506001" y="1032646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3"/>
                  </a:moveTo>
                  <a:lnTo>
                    <a:pt x="745091" y="6836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9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5" name="object 5225"/>
            <p:cNvSpPr/>
            <p:nvPr/>
          </p:nvSpPr>
          <p:spPr>
            <a:xfrm>
              <a:off x="5506001" y="10309558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3747"/>
                  </a:moveTo>
                  <a:lnTo>
                    <a:pt x="745091" y="17343"/>
                  </a:lnTo>
                  <a:lnTo>
                    <a:pt x="0" y="0"/>
                  </a:lnTo>
                  <a:lnTo>
                    <a:pt x="0" y="16911"/>
                  </a:lnTo>
                  <a:lnTo>
                    <a:pt x="745091" y="23747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6" name="object 5226"/>
            <p:cNvSpPr/>
            <p:nvPr/>
          </p:nvSpPr>
          <p:spPr>
            <a:xfrm>
              <a:off x="5506001" y="1029307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22"/>
                  </a:moveTo>
                  <a:lnTo>
                    <a:pt x="745091" y="27571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7" name="object 5227"/>
            <p:cNvSpPr/>
            <p:nvPr/>
          </p:nvSpPr>
          <p:spPr>
            <a:xfrm>
              <a:off x="5506001" y="10276879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0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98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8" name="object 5228"/>
            <p:cNvSpPr/>
            <p:nvPr/>
          </p:nvSpPr>
          <p:spPr>
            <a:xfrm>
              <a:off x="5506001" y="10260929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9" name="object 5229"/>
            <p:cNvSpPr/>
            <p:nvPr/>
          </p:nvSpPr>
          <p:spPr>
            <a:xfrm>
              <a:off x="5506001" y="1024523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4"/>
                  </a:moveTo>
                  <a:lnTo>
                    <a:pt x="745091" y="57265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0" name="object 5230"/>
            <p:cNvSpPr/>
            <p:nvPr/>
          </p:nvSpPr>
          <p:spPr>
            <a:xfrm>
              <a:off x="5506001" y="10229771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40"/>
                  </a:moveTo>
                  <a:lnTo>
                    <a:pt x="745091" y="66883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40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1" name="object 5231"/>
            <p:cNvSpPr/>
            <p:nvPr/>
          </p:nvSpPr>
          <p:spPr>
            <a:xfrm>
              <a:off x="5506001" y="1021433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321"/>
                  </a:moveTo>
                  <a:lnTo>
                    <a:pt x="745091" y="76464"/>
                  </a:lnTo>
                  <a:lnTo>
                    <a:pt x="0" y="0"/>
                  </a:lnTo>
                  <a:lnTo>
                    <a:pt x="0" y="15438"/>
                  </a:lnTo>
                  <a:lnTo>
                    <a:pt x="745091" y="8232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2" name="object 5232"/>
            <p:cNvSpPr/>
            <p:nvPr/>
          </p:nvSpPr>
          <p:spPr>
            <a:xfrm>
              <a:off x="5506001" y="1019874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3"/>
                  </a:moveTo>
                  <a:lnTo>
                    <a:pt x="745091" y="86144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5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3" name="object 5233"/>
            <p:cNvSpPr/>
            <p:nvPr/>
          </p:nvSpPr>
          <p:spPr>
            <a:xfrm>
              <a:off x="5506001" y="1018285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2026"/>
                  </a:moveTo>
                  <a:lnTo>
                    <a:pt x="745091" y="96004"/>
                  </a:lnTo>
                  <a:lnTo>
                    <a:pt x="0" y="0"/>
                  </a:lnTo>
                  <a:lnTo>
                    <a:pt x="0" y="15895"/>
                  </a:lnTo>
                  <a:lnTo>
                    <a:pt x="745091" y="10202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4" name="object 5234"/>
            <p:cNvSpPr/>
            <p:nvPr/>
          </p:nvSpPr>
          <p:spPr>
            <a:xfrm>
              <a:off x="5506001" y="10166328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5" name="object 5235"/>
            <p:cNvSpPr/>
            <p:nvPr/>
          </p:nvSpPr>
          <p:spPr>
            <a:xfrm>
              <a:off x="5506001" y="1014850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84"/>
                  </a:moveTo>
                  <a:lnTo>
                    <a:pt x="745091" y="117325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84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6" name="object 5236"/>
            <p:cNvSpPr/>
            <p:nvPr/>
          </p:nvSpPr>
          <p:spPr>
            <a:xfrm>
              <a:off x="5506001" y="10128045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81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81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7" name="object 5237"/>
            <p:cNvSpPr/>
            <p:nvPr/>
          </p:nvSpPr>
          <p:spPr>
            <a:xfrm>
              <a:off x="5208104" y="10053104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6017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50"/>
                  </a:lnTo>
                  <a:lnTo>
                    <a:pt x="136042" y="36055"/>
                  </a:lnTo>
                  <a:lnTo>
                    <a:pt x="175196" y="50"/>
                  </a:lnTo>
                  <a:close/>
                </a:path>
                <a:path w="1043304" h="205104">
                  <a:moveTo>
                    <a:pt x="1042974" y="176580"/>
                  </a:moveTo>
                  <a:lnTo>
                    <a:pt x="297891" y="0"/>
                  </a:lnTo>
                  <a:lnTo>
                    <a:pt x="297891" y="74942"/>
                  </a:lnTo>
                  <a:lnTo>
                    <a:pt x="1042974" y="204978"/>
                  </a:lnTo>
                  <a:lnTo>
                    <a:pt x="1042974" y="17658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8" name="object 5238"/>
            <p:cNvSpPr/>
            <p:nvPr/>
          </p:nvSpPr>
          <p:spPr>
            <a:xfrm>
              <a:off x="5311512" y="10053096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4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32642" y="36234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9" name="object 5239"/>
            <p:cNvSpPr/>
            <p:nvPr/>
          </p:nvSpPr>
          <p:spPr>
            <a:xfrm>
              <a:off x="5311512" y="1005334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125"/>
                  </a:moveTo>
                  <a:lnTo>
                    <a:pt x="32642" y="35980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12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0" name="object 5240"/>
            <p:cNvSpPr/>
            <p:nvPr/>
          </p:nvSpPr>
          <p:spPr>
            <a:xfrm>
              <a:off x="5311512" y="10054648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73"/>
                  </a:moveTo>
                  <a:lnTo>
                    <a:pt x="32642" y="35815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7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1" name="object 5241"/>
            <p:cNvSpPr/>
            <p:nvPr/>
          </p:nvSpPr>
          <p:spPr>
            <a:xfrm>
              <a:off x="5311512" y="10057007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457"/>
                  </a:moveTo>
                  <a:lnTo>
                    <a:pt x="32642" y="35522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32642" y="38457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2" name="object 5242"/>
            <p:cNvSpPr/>
            <p:nvPr/>
          </p:nvSpPr>
          <p:spPr>
            <a:xfrm>
              <a:off x="5311512" y="1006038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8"/>
                  </a:moveTo>
                  <a:lnTo>
                    <a:pt x="32642" y="35090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2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3" name="object 5243"/>
            <p:cNvSpPr/>
            <p:nvPr/>
          </p:nvSpPr>
          <p:spPr>
            <a:xfrm>
              <a:off x="5311512" y="100647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4" name="object 5244"/>
            <p:cNvSpPr/>
            <p:nvPr/>
          </p:nvSpPr>
          <p:spPr>
            <a:xfrm>
              <a:off x="5311512" y="10070245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3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5" name="object 5245"/>
            <p:cNvSpPr/>
            <p:nvPr/>
          </p:nvSpPr>
          <p:spPr>
            <a:xfrm>
              <a:off x="5311512" y="1007688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57"/>
                  </a:moveTo>
                  <a:lnTo>
                    <a:pt x="32642" y="33019"/>
                  </a:lnTo>
                  <a:lnTo>
                    <a:pt x="0" y="0"/>
                  </a:lnTo>
                  <a:lnTo>
                    <a:pt x="0" y="7954"/>
                  </a:lnTo>
                  <a:lnTo>
                    <a:pt x="32642" y="39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6" name="object 5246"/>
            <p:cNvSpPr/>
            <p:nvPr/>
          </p:nvSpPr>
          <p:spPr>
            <a:xfrm>
              <a:off x="5311512" y="1008483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300"/>
                  </a:moveTo>
                  <a:lnTo>
                    <a:pt x="32642" y="32003"/>
                  </a:lnTo>
                  <a:lnTo>
                    <a:pt x="0" y="0"/>
                  </a:lnTo>
                  <a:lnTo>
                    <a:pt x="0" y="9503"/>
                  </a:lnTo>
                  <a:lnTo>
                    <a:pt x="32642" y="4030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7" name="object 5247"/>
            <p:cNvSpPr/>
            <p:nvPr/>
          </p:nvSpPr>
          <p:spPr>
            <a:xfrm>
              <a:off x="5311512" y="1009434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21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21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8" name="object 5248"/>
            <p:cNvSpPr/>
            <p:nvPr/>
          </p:nvSpPr>
          <p:spPr>
            <a:xfrm>
              <a:off x="5311512" y="1010583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787"/>
                  </a:moveTo>
                  <a:lnTo>
                    <a:pt x="32642" y="29335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7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9" name="object 5249"/>
            <p:cNvSpPr/>
            <p:nvPr/>
          </p:nvSpPr>
          <p:spPr>
            <a:xfrm>
              <a:off x="5311512" y="10120087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757"/>
                  </a:moveTo>
                  <a:lnTo>
                    <a:pt x="32642" y="27531"/>
                  </a:lnTo>
                  <a:lnTo>
                    <a:pt x="0" y="0"/>
                  </a:lnTo>
                  <a:lnTo>
                    <a:pt x="0" y="18576"/>
                  </a:lnTo>
                  <a:lnTo>
                    <a:pt x="32642" y="43757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0" name="object 5250"/>
            <p:cNvSpPr/>
            <p:nvPr/>
          </p:nvSpPr>
          <p:spPr>
            <a:xfrm>
              <a:off x="5311512" y="10138663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6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1" name="object 5251"/>
            <p:cNvSpPr/>
            <p:nvPr/>
          </p:nvSpPr>
          <p:spPr>
            <a:xfrm>
              <a:off x="5311512" y="10164906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5">
                  <a:moveTo>
                    <a:pt x="32642" y="132431"/>
                  </a:moveTo>
                  <a:lnTo>
                    <a:pt x="32642" y="21865"/>
                  </a:lnTo>
                  <a:lnTo>
                    <a:pt x="0" y="0"/>
                  </a:lnTo>
                  <a:lnTo>
                    <a:pt x="0" y="126612"/>
                  </a:lnTo>
                  <a:lnTo>
                    <a:pt x="32642" y="132431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2" name="object 5252"/>
            <p:cNvSpPr/>
            <p:nvPr/>
          </p:nvSpPr>
          <p:spPr>
            <a:xfrm>
              <a:off x="5311512" y="10291516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5359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59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3" name="object 5253"/>
            <p:cNvSpPr/>
            <p:nvPr/>
          </p:nvSpPr>
          <p:spPr>
            <a:xfrm>
              <a:off x="5311512" y="10325340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40"/>
                  </a:moveTo>
                  <a:lnTo>
                    <a:pt x="32642" y="1536"/>
                  </a:lnTo>
                  <a:lnTo>
                    <a:pt x="0" y="0"/>
                  </a:lnTo>
                  <a:lnTo>
                    <a:pt x="0" y="26681"/>
                  </a:lnTo>
                  <a:lnTo>
                    <a:pt x="32642" y="2484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4" name="object 5254"/>
            <p:cNvSpPr/>
            <p:nvPr/>
          </p:nvSpPr>
          <p:spPr>
            <a:xfrm>
              <a:off x="5311512" y="10350175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719"/>
                  </a:moveTo>
                  <a:lnTo>
                    <a:pt x="32642" y="0"/>
                  </a:lnTo>
                  <a:lnTo>
                    <a:pt x="0" y="1841"/>
                  </a:lnTo>
                  <a:lnTo>
                    <a:pt x="0" y="24406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5" name="object 5255"/>
            <p:cNvSpPr/>
            <p:nvPr/>
          </p:nvSpPr>
          <p:spPr>
            <a:xfrm>
              <a:off x="5311512" y="10369899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8"/>
                  </a:moveTo>
                  <a:lnTo>
                    <a:pt x="32642" y="0"/>
                  </a:lnTo>
                  <a:lnTo>
                    <a:pt x="0" y="4687"/>
                  </a:lnTo>
                  <a:lnTo>
                    <a:pt x="0" y="24901"/>
                  </a:lnTo>
                  <a:lnTo>
                    <a:pt x="32642" y="17648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6" name="object 5256"/>
            <p:cNvSpPr/>
            <p:nvPr/>
          </p:nvSpPr>
          <p:spPr>
            <a:xfrm>
              <a:off x="5311512" y="1038754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89"/>
                  </a:moveTo>
                  <a:lnTo>
                    <a:pt x="32642" y="0"/>
                  </a:lnTo>
                  <a:lnTo>
                    <a:pt x="0" y="7253"/>
                  </a:lnTo>
                  <a:lnTo>
                    <a:pt x="0" y="25906"/>
                  </a:lnTo>
                  <a:lnTo>
                    <a:pt x="32642" y="162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7" name="object 5257"/>
            <p:cNvSpPr/>
            <p:nvPr/>
          </p:nvSpPr>
          <p:spPr>
            <a:xfrm>
              <a:off x="5311512" y="10403831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4"/>
                  </a:moveTo>
                  <a:lnTo>
                    <a:pt x="32642" y="0"/>
                  </a:lnTo>
                  <a:lnTo>
                    <a:pt x="0" y="9617"/>
                  </a:lnTo>
                  <a:lnTo>
                    <a:pt x="0" y="27125"/>
                  </a:lnTo>
                  <a:lnTo>
                    <a:pt x="32642" y="1528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8" name="object 5258"/>
            <p:cNvSpPr/>
            <p:nvPr/>
          </p:nvSpPr>
          <p:spPr>
            <a:xfrm>
              <a:off x="5311512" y="1041911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47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9" name="object 5259"/>
            <p:cNvSpPr/>
            <p:nvPr/>
          </p:nvSpPr>
          <p:spPr>
            <a:xfrm>
              <a:off x="5311512" y="10433620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45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0" name="object 5260"/>
            <p:cNvSpPr/>
            <p:nvPr/>
          </p:nvSpPr>
          <p:spPr>
            <a:xfrm>
              <a:off x="5311512" y="1044750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6"/>
                  </a:moveTo>
                  <a:lnTo>
                    <a:pt x="32642" y="0"/>
                  </a:lnTo>
                  <a:lnTo>
                    <a:pt x="0" y="15957"/>
                  </a:lnTo>
                  <a:lnTo>
                    <a:pt x="0" y="31255"/>
                  </a:lnTo>
                  <a:lnTo>
                    <a:pt x="32642" y="13366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1" name="object 5261"/>
            <p:cNvSpPr/>
            <p:nvPr/>
          </p:nvSpPr>
          <p:spPr>
            <a:xfrm>
              <a:off x="5311512" y="1046087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46"/>
                  </a:moveTo>
                  <a:lnTo>
                    <a:pt x="32642" y="0"/>
                  </a:lnTo>
                  <a:lnTo>
                    <a:pt x="0" y="17888"/>
                  </a:lnTo>
                  <a:lnTo>
                    <a:pt x="0" y="32715"/>
                  </a:lnTo>
                  <a:lnTo>
                    <a:pt x="32642" y="1294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2" name="object 5262"/>
            <p:cNvSpPr/>
            <p:nvPr/>
          </p:nvSpPr>
          <p:spPr>
            <a:xfrm>
              <a:off x="5311512" y="10473822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604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91"/>
                  </a:lnTo>
                  <a:lnTo>
                    <a:pt x="32642" y="12604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3" name="object 5263"/>
            <p:cNvSpPr/>
            <p:nvPr/>
          </p:nvSpPr>
          <p:spPr>
            <a:xfrm>
              <a:off x="5311512" y="10486424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0"/>
                  </a:moveTo>
                  <a:lnTo>
                    <a:pt x="32642" y="0"/>
                  </a:lnTo>
                  <a:lnTo>
                    <a:pt x="0" y="21586"/>
                  </a:lnTo>
                  <a:lnTo>
                    <a:pt x="0" y="35626"/>
                  </a:lnTo>
                  <a:lnTo>
                    <a:pt x="32642" y="1226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4" name="object 5264"/>
            <p:cNvSpPr/>
            <p:nvPr/>
          </p:nvSpPr>
          <p:spPr>
            <a:xfrm>
              <a:off x="5311512" y="10498677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82"/>
                  </a:moveTo>
                  <a:lnTo>
                    <a:pt x="32642" y="0"/>
                  </a:lnTo>
                  <a:lnTo>
                    <a:pt x="0" y="23378"/>
                  </a:lnTo>
                  <a:lnTo>
                    <a:pt x="0" y="37073"/>
                  </a:lnTo>
                  <a:lnTo>
                    <a:pt x="32642" y="11982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5" name="object 5265"/>
            <p:cNvSpPr/>
            <p:nvPr/>
          </p:nvSpPr>
          <p:spPr>
            <a:xfrm>
              <a:off x="5311512" y="1051064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66"/>
                  </a:moveTo>
                  <a:lnTo>
                    <a:pt x="32642" y="0"/>
                  </a:lnTo>
                  <a:lnTo>
                    <a:pt x="0" y="25105"/>
                  </a:lnTo>
                  <a:lnTo>
                    <a:pt x="0" y="38586"/>
                  </a:lnTo>
                  <a:lnTo>
                    <a:pt x="32642" y="117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6" name="object 5266"/>
            <p:cNvSpPr/>
            <p:nvPr/>
          </p:nvSpPr>
          <p:spPr>
            <a:xfrm>
              <a:off x="5311512" y="10522421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11562"/>
                  </a:moveTo>
                  <a:lnTo>
                    <a:pt x="32642" y="0"/>
                  </a:lnTo>
                  <a:lnTo>
                    <a:pt x="0" y="26806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7" name="object 5267"/>
            <p:cNvSpPr/>
            <p:nvPr/>
          </p:nvSpPr>
          <p:spPr>
            <a:xfrm>
              <a:off x="5311512" y="1053398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20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68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8" name="object 5268"/>
            <p:cNvSpPr/>
            <p:nvPr/>
          </p:nvSpPr>
          <p:spPr>
            <a:xfrm>
              <a:off x="5311512" y="10545311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5"/>
                  </a:lnTo>
                  <a:lnTo>
                    <a:pt x="0" y="42854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9" name="object 5269"/>
            <p:cNvSpPr/>
            <p:nvPr/>
          </p:nvSpPr>
          <p:spPr>
            <a:xfrm>
              <a:off x="5311512" y="1055641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78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0" name="object 5270"/>
            <p:cNvSpPr/>
            <p:nvPr/>
          </p:nvSpPr>
          <p:spPr>
            <a:xfrm>
              <a:off x="5311512" y="10567446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0"/>
                  </a:moveTo>
                  <a:lnTo>
                    <a:pt x="32642" y="0"/>
                  </a:lnTo>
                  <a:lnTo>
                    <a:pt x="0" y="33349"/>
                  </a:lnTo>
                  <a:lnTo>
                    <a:pt x="0" y="45293"/>
                  </a:lnTo>
                  <a:lnTo>
                    <a:pt x="32642" y="1043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1" name="object 5271"/>
            <p:cNvSpPr/>
            <p:nvPr/>
          </p:nvSpPr>
          <p:spPr>
            <a:xfrm>
              <a:off x="5311512" y="1057788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89"/>
                  </a:moveTo>
                  <a:lnTo>
                    <a:pt x="32642" y="0"/>
                  </a:lnTo>
                  <a:lnTo>
                    <a:pt x="0" y="34863"/>
                  </a:lnTo>
                  <a:lnTo>
                    <a:pt x="0" y="44008"/>
                  </a:lnTo>
                  <a:lnTo>
                    <a:pt x="32642" y="7989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2" name="object 5272"/>
            <p:cNvSpPr/>
            <p:nvPr/>
          </p:nvSpPr>
          <p:spPr>
            <a:xfrm>
              <a:off x="5208114" y="10053094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3" name="object 5273"/>
            <p:cNvSpPr/>
            <p:nvPr/>
          </p:nvSpPr>
          <p:spPr>
            <a:xfrm>
              <a:off x="5208114" y="10053322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4" name="object 5274"/>
            <p:cNvSpPr/>
            <p:nvPr/>
          </p:nvSpPr>
          <p:spPr>
            <a:xfrm>
              <a:off x="5208114" y="10054454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5" name="object 5275"/>
            <p:cNvSpPr/>
            <p:nvPr/>
          </p:nvSpPr>
          <p:spPr>
            <a:xfrm>
              <a:off x="5208114" y="10056384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6" name="object 5276"/>
            <p:cNvSpPr/>
            <p:nvPr/>
          </p:nvSpPr>
          <p:spPr>
            <a:xfrm>
              <a:off x="5208114" y="1005895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7" name="object 5277"/>
            <p:cNvSpPr/>
            <p:nvPr/>
          </p:nvSpPr>
          <p:spPr>
            <a:xfrm>
              <a:off x="5208114" y="1006214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8" name="object 5278"/>
            <p:cNvSpPr/>
            <p:nvPr/>
          </p:nvSpPr>
          <p:spPr>
            <a:xfrm>
              <a:off x="5208114" y="10065914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9" name="object 5279"/>
            <p:cNvSpPr/>
            <p:nvPr/>
          </p:nvSpPr>
          <p:spPr>
            <a:xfrm>
              <a:off x="5208114" y="10070246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0" name="object 5280"/>
            <p:cNvSpPr/>
            <p:nvPr/>
          </p:nvSpPr>
          <p:spPr>
            <a:xfrm>
              <a:off x="5208114" y="10075176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1" name="object 5281"/>
            <p:cNvSpPr/>
            <p:nvPr/>
          </p:nvSpPr>
          <p:spPr>
            <a:xfrm>
              <a:off x="5208114" y="1008071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2" name="object 5282"/>
            <p:cNvSpPr/>
            <p:nvPr/>
          </p:nvSpPr>
          <p:spPr>
            <a:xfrm>
              <a:off x="5208114" y="100869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3" name="object 5283"/>
            <p:cNvSpPr/>
            <p:nvPr/>
          </p:nvSpPr>
          <p:spPr>
            <a:xfrm>
              <a:off x="5208114" y="1009396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4" name="object 5284"/>
            <p:cNvSpPr/>
            <p:nvPr/>
          </p:nvSpPr>
          <p:spPr>
            <a:xfrm>
              <a:off x="5208114" y="1010193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5" name="object 5285"/>
            <p:cNvSpPr/>
            <p:nvPr/>
          </p:nvSpPr>
          <p:spPr>
            <a:xfrm>
              <a:off x="5208114" y="1011096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6" name="object 5286"/>
            <p:cNvSpPr/>
            <p:nvPr/>
          </p:nvSpPr>
          <p:spPr>
            <a:xfrm>
              <a:off x="5208114" y="1012117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7" name="object 5287"/>
            <p:cNvSpPr/>
            <p:nvPr/>
          </p:nvSpPr>
          <p:spPr>
            <a:xfrm>
              <a:off x="5208114" y="10132760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56"/>
                  </a:moveTo>
                  <a:lnTo>
                    <a:pt x="103396" y="1275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56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8" name="object 5288"/>
            <p:cNvSpPr/>
            <p:nvPr/>
          </p:nvSpPr>
          <p:spPr>
            <a:xfrm>
              <a:off x="5208114" y="101455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9" name="object 5289"/>
            <p:cNvSpPr/>
            <p:nvPr/>
          </p:nvSpPr>
          <p:spPr>
            <a:xfrm>
              <a:off x="5208114" y="1015796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0" name="object 5290"/>
            <p:cNvSpPr/>
            <p:nvPr/>
          </p:nvSpPr>
          <p:spPr>
            <a:xfrm>
              <a:off x="5208114" y="1016954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1" name="object 5291"/>
            <p:cNvSpPr/>
            <p:nvPr/>
          </p:nvSpPr>
          <p:spPr>
            <a:xfrm>
              <a:off x="5208114" y="1017977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2" name="object 5292"/>
            <p:cNvSpPr/>
            <p:nvPr/>
          </p:nvSpPr>
          <p:spPr>
            <a:xfrm>
              <a:off x="5208114" y="1018854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3" name="object 5293"/>
            <p:cNvSpPr/>
            <p:nvPr/>
          </p:nvSpPr>
          <p:spPr>
            <a:xfrm>
              <a:off x="5208114" y="1019658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4" name="object 5294"/>
            <p:cNvSpPr/>
            <p:nvPr/>
          </p:nvSpPr>
          <p:spPr>
            <a:xfrm>
              <a:off x="5208114" y="1020435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5" name="object 5295"/>
            <p:cNvSpPr/>
            <p:nvPr/>
          </p:nvSpPr>
          <p:spPr>
            <a:xfrm>
              <a:off x="5208114" y="1021122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6" name="object 5296"/>
            <p:cNvSpPr/>
            <p:nvPr/>
          </p:nvSpPr>
          <p:spPr>
            <a:xfrm>
              <a:off x="5208114" y="10218205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7" name="object 5297"/>
            <p:cNvSpPr/>
            <p:nvPr/>
          </p:nvSpPr>
          <p:spPr>
            <a:xfrm>
              <a:off x="5208114" y="1022553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8" name="object 5298"/>
            <p:cNvSpPr/>
            <p:nvPr/>
          </p:nvSpPr>
          <p:spPr>
            <a:xfrm>
              <a:off x="5208114" y="1023328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9" name="object 5299"/>
            <p:cNvSpPr/>
            <p:nvPr/>
          </p:nvSpPr>
          <p:spPr>
            <a:xfrm>
              <a:off x="5208114" y="1024115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0" name="object 5300"/>
            <p:cNvSpPr/>
            <p:nvPr/>
          </p:nvSpPr>
          <p:spPr>
            <a:xfrm>
              <a:off x="5208114" y="1025467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1" name="object 5301"/>
            <p:cNvSpPr/>
            <p:nvPr/>
          </p:nvSpPr>
          <p:spPr>
            <a:xfrm>
              <a:off x="5208114" y="1028513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2" name="object 5302"/>
            <p:cNvSpPr/>
            <p:nvPr/>
          </p:nvSpPr>
          <p:spPr>
            <a:xfrm>
              <a:off x="5208114" y="1029437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3" name="object 5303"/>
            <p:cNvSpPr/>
            <p:nvPr/>
          </p:nvSpPr>
          <p:spPr>
            <a:xfrm>
              <a:off x="5208114" y="1030267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4" name="object 5304"/>
            <p:cNvSpPr/>
            <p:nvPr/>
          </p:nvSpPr>
          <p:spPr>
            <a:xfrm>
              <a:off x="5208114" y="103104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5" name="object 5305"/>
            <p:cNvSpPr/>
            <p:nvPr/>
          </p:nvSpPr>
          <p:spPr>
            <a:xfrm>
              <a:off x="5208114" y="1031628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6" name="object 5306"/>
            <p:cNvSpPr/>
            <p:nvPr/>
          </p:nvSpPr>
          <p:spPr>
            <a:xfrm>
              <a:off x="5208114" y="103221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7" name="object 5307"/>
            <p:cNvSpPr/>
            <p:nvPr/>
          </p:nvSpPr>
          <p:spPr>
            <a:xfrm>
              <a:off x="5208114" y="1032799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8" name="object 5308"/>
            <p:cNvSpPr/>
            <p:nvPr/>
          </p:nvSpPr>
          <p:spPr>
            <a:xfrm>
              <a:off x="5208114" y="103338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9" name="object 5309"/>
            <p:cNvSpPr/>
            <p:nvPr/>
          </p:nvSpPr>
          <p:spPr>
            <a:xfrm>
              <a:off x="5208114" y="1033969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0" name="object 5310"/>
            <p:cNvSpPr/>
            <p:nvPr/>
          </p:nvSpPr>
          <p:spPr>
            <a:xfrm>
              <a:off x="5208114" y="103454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1" name="object 5311"/>
            <p:cNvSpPr/>
            <p:nvPr/>
          </p:nvSpPr>
          <p:spPr>
            <a:xfrm>
              <a:off x="5208114" y="1035123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58"/>
                  </a:moveTo>
                  <a:lnTo>
                    <a:pt x="103396" y="595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2" name="object 5312"/>
            <p:cNvSpPr/>
            <p:nvPr/>
          </p:nvSpPr>
          <p:spPr>
            <a:xfrm>
              <a:off x="5208114" y="103571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10"/>
                  </a:moveTo>
                  <a:lnTo>
                    <a:pt x="103396" y="68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1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3" name="object 5313"/>
            <p:cNvSpPr/>
            <p:nvPr/>
          </p:nvSpPr>
          <p:spPr>
            <a:xfrm>
              <a:off x="5208114" y="1036400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4" name="object 5314"/>
            <p:cNvSpPr/>
            <p:nvPr/>
          </p:nvSpPr>
          <p:spPr>
            <a:xfrm>
              <a:off x="5208114" y="1037078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5" name="object 5315"/>
            <p:cNvSpPr/>
            <p:nvPr/>
          </p:nvSpPr>
          <p:spPr>
            <a:xfrm>
              <a:off x="5208114" y="1037750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6" name="object 5316"/>
            <p:cNvSpPr/>
            <p:nvPr/>
          </p:nvSpPr>
          <p:spPr>
            <a:xfrm>
              <a:off x="5208114" y="1038581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7" name="object 5317"/>
            <p:cNvSpPr/>
            <p:nvPr/>
          </p:nvSpPr>
          <p:spPr>
            <a:xfrm>
              <a:off x="5208114" y="1039438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8" name="object 5318"/>
            <p:cNvSpPr/>
            <p:nvPr/>
          </p:nvSpPr>
          <p:spPr>
            <a:xfrm>
              <a:off x="5208114" y="1040332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9" name="object 5319"/>
            <p:cNvSpPr/>
            <p:nvPr/>
          </p:nvSpPr>
          <p:spPr>
            <a:xfrm>
              <a:off x="5208114" y="1041386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0" name="object 5320"/>
            <p:cNvSpPr/>
            <p:nvPr/>
          </p:nvSpPr>
          <p:spPr>
            <a:xfrm>
              <a:off x="5208114" y="1042445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1" name="object 5321"/>
            <p:cNvSpPr/>
            <p:nvPr/>
          </p:nvSpPr>
          <p:spPr>
            <a:xfrm>
              <a:off x="5208114" y="1043619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2" name="object 5322"/>
            <p:cNvSpPr/>
            <p:nvPr/>
          </p:nvSpPr>
          <p:spPr>
            <a:xfrm>
              <a:off x="5208114" y="1044798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3" name="object 5323"/>
            <p:cNvSpPr/>
            <p:nvPr/>
          </p:nvSpPr>
          <p:spPr>
            <a:xfrm>
              <a:off x="5208114" y="1046007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4" name="object 5324"/>
            <p:cNvSpPr/>
            <p:nvPr/>
          </p:nvSpPr>
          <p:spPr>
            <a:xfrm>
              <a:off x="5208114" y="1047229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5" name="object 5325"/>
            <p:cNvSpPr/>
            <p:nvPr/>
          </p:nvSpPr>
          <p:spPr>
            <a:xfrm>
              <a:off x="5208114" y="1048444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6" name="object 5326"/>
            <p:cNvSpPr/>
            <p:nvPr/>
          </p:nvSpPr>
          <p:spPr>
            <a:xfrm>
              <a:off x="5208114" y="1049689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7" name="object 5327"/>
            <p:cNvSpPr/>
            <p:nvPr/>
          </p:nvSpPr>
          <p:spPr>
            <a:xfrm>
              <a:off x="5208114" y="1050954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8" name="object 5328"/>
            <p:cNvSpPr/>
            <p:nvPr/>
          </p:nvSpPr>
          <p:spPr>
            <a:xfrm>
              <a:off x="5208114" y="10522444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29"/>
                  </a:moveTo>
                  <a:lnTo>
                    <a:pt x="103396" y="134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9" name="object 5329"/>
            <p:cNvSpPr/>
            <p:nvPr/>
          </p:nvSpPr>
          <p:spPr>
            <a:xfrm>
              <a:off x="5208114" y="10535860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0" name="object 5330"/>
            <p:cNvSpPr/>
            <p:nvPr/>
          </p:nvSpPr>
          <p:spPr>
            <a:xfrm>
              <a:off x="5208114" y="1055042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1" name="object 5331"/>
            <p:cNvSpPr/>
            <p:nvPr/>
          </p:nvSpPr>
          <p:spPr>
            <a:xfrm>
              <a:off x="5208104" y="10053104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623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623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6017"/>
                  </a:lnTo>
                  <a:lnTo>
                    <a:pt x="136042" y="51765"/>
                  </a:lnTo>
                  <a:lnTo>
                    <a:pt x="175196" y="18034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2" name="object 5332"/>
            <p:cNvSpPr/>
            <p:nvPr/>
          </p:nvSpPr>
          <p:spPr>
            <a:xfrm>
              <a:off x="5344154" y="10071130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695"/>
                  </a:moveTo>
                  <a:lnTo>
                    <a:pt x="39146" y="0"/>
                  </a:lnTo>
                  <a:lnTo>
                    <a:pt x="0" y="33731"/>
                  </a:lnTo>
                  <a:lnTo>
                    <a:pt x="0" y="54428"/>
                  </a:lnTo>
                  <a:lnTo>
                    <a:pt x="39146" y="2369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3" name="object 5333"/>
            <p:cNvSpPr/>
            <p:nvPr/>
          </p:nvSpPr>
          <p:spPr>
            <a:xfrm>
              <a:off x="5344154" y="10094825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3060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4" name="object 5334"/>
            <p:cNvSpPr/>
            <p:nvPr/>
          </p:nvSpPr>
          <p:spPr>
            <a:xfrm>
              <a:off x="5344154" y="10127878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59">
                  <a:moveTo>
                    <a:pt x="39146" y="68419"/>
                  </a:moveTo>
                  <a:lnTo>
                    <a:pt x="39146" y="0"/>
                  </a:lnTo>
                  <a:lnTo>
                    <a:pt x="0" y="26552"/>
                  </a:lnTo>
                  <a:lnTo>
                    <a:pt x="0" y="86295"/>
                  </a:lnTo>
                  <a:lnTo>
                    <a:pt x="39146" y="6841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5" name="object 5335"/>
            <p:cNvSpPr/>
            <p:nvPr/>
          </p:nvSpPr>
          <p:spPr>
            <a:xfrm>
              <a:off x="5344154" y="10196300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52"/>
                  </a:moveTo>
                  <a:lnTo>
                    <a:pt x="39146" y="0"/>
                  </a:lnTo>
                  <a:lnTo>
                    <a:pt x="0" y="17875"/>
                  </a:lnTo>
                  <a:lnTo>
                    <a:pt x="0" y="66577"/>
                  </a:lnTo>
                  <a:lnTo>
                    <a:pt x="39146" y="55752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6" name="object 5336"/>
            <p:cNvSpPr/>
            <p:nvPr/>
          </p:nvSpPr>
          <p:spPr>
            <a:xfrm>
              <a:off x="5344154" y="10252053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69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7" name="object 5337"/>
            <p:cNvSpPr/>
            <p:nvPr/>
          </p:nvSpPr>
          <p:spPr>
            <a:xfrm>
              <a:off x="5344154" y="10338926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1"/>
                  </a:moveTo>
                  <a:lnTo>
                    <a:pt x="39146" y="203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1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8" name="object 5338"/>
            <p:cNvSpPr/>
            <p:nvPr/>
          </p:nvSpPr>
          <p:spPr>
            <a:xfrm>
              <a:off x="5344154" y="10386573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2"/>
                  </a:moveTo>
                  <a:lnTo>
                    <a:pt x="39146" y="7114"/>
                  </a:lnTo>
                  <a:lnTo>
                    <a:pt x="0" y="0"/>
                  </a:lnTo>
                  <a:lnTo>
                    <a:pt x="0" y="44799"/>
                  </a:lnTo>
                  <a:lnTo>
                    <a:pt x="39146" y="5843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9" name="object 5339"/>
            <p:cNvSpPr/>
            <p:nvPr/>
          </p:nvSpPr>
          <p:spPr>
            <a:xfrm>
              <a:off x="5344154" y="10431378"/>
              <a:ext cx="39370" cy="191135"/>
            </a:xfrm>
            <a:custGeom>
              <a:avLst/>
              <a:gdLst/>
              <a:ahLst/>
              <a:cxnLst/>
              <a:rect l="l" t="t" r="r" b="b"/>
              <a:pathLst>
                <a:path w="39370" h="191134">
                  <a:moveTo>
                    <a:pt x="39146" y="190509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90"/>
                  </a:lnTo>
                  <a:lnTo>
                    <a:pt x="39146" y="190509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0" name="object 5340"/>
            <p:cNvSpPr/>
            <p:nvPr/>
          </p:nvSpPr>
          <p:spPr>
            <a:xfrm>
              <a:off x="5383303" y="10053094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1" name="object 5341"/>
            <p:cNvSpPr/>
            <p:nvPr/>
          </p:nvSpPr>
          <p:spPr>
            <a:xfrm>
              <a:off x="5383303" y="10053322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2" name="object 5342"/>
            <p:cNvSpPr/>
            <p:nvPr/>
          </p:nvSpPr>
          <p:spPr>
            <a:xfrm>
              <a:off x="5383303" y="10054454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3" name="object 5343"/>
            <p:cNvSpPr/>
            <p:nvPr/>
          </p:nvSpPr>
          <p:spPr>
            <a:xfrm>
              <a:off x="5383303" y="10056384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4" name="object 5344"/>
            <p:cNvSpPr/>
            <p:nvPr/>
          </p:nvSpPr>
          <p:spPr>
            <a:xfrm>
              <a:off x="5383303" y="1005895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5" name="object 5345"/>
            <p:cNvSpPr/>
            <p:nvPr/>
          </p:nvSpPr>
          <p:spPr>
            <a:xfrm>
              <a:off x="5383303" y="1006214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6" name="object 5346"/>
            <p:cNvSpPr/>
            <p:nvPr/>
          </p:nvSpPr>
          <p:spPr>
            <a:xfrm>
              <a:off x="5383303" y="1006591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7" name="object 5347"/>
            <p:cNvSpPr/>
            <p:nvPr/>
          </p:nvSpPr>
          <p:spPr>
            <a:xfrm>
              <a:off x="5383303" y="10070246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8" name="object 5348"/>
            <p:cNvSpPr/>
            <p:nvPr/>
          </p:nvSpPr>
          <p:spPr>
            <a:xfrm>
              <a:off x="5383303" y="10075176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9" name="object 5349"/>
            <p:cNvSpPr/>
            <p:nvPr/>
          </p:nvSpPr>
          <p:spPr>
            <a:xfrm>
              <a:off x="5383303" y="100807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0" name="object 5350"/>
            <p:cNvSpPr/>
            <p:nvPr/>
          </p:nvSpPr>
          <p:spPr>
            <a:xfrm>
              <a:off x="5383303" y="100869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1" name="object 5351"/>
            <p:cNvSpPr/>
            <p:nvPr/>
          </p:nvSpPr>
          <p:spPr>
            <a:xfrm>
              <a:off x="5383303" y="1009396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2" name="object 5352"/>
            <p:cNvSpPr/>
            <p:nvPr/>
          </p:nvSpPr>
          <p:spPr>
            <a:xfrm>
              <a:off x="5383303" y="1010193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3" name="object 5353"/>
            <p:cNvSpPr/>
            <p:nvPr/>
          </p:nvSpPr>
          <p:spPr>
            <a:xfrm>
              <a:off x="5383303" y="1011096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4" name="object 5354"/>
            <p:cNvSpPr/>
            <p:nvPr/>
          </p:nvSpPr>
          <p:spPr>
            <a:xfrm>
              <a:off x="5383303" y="1012117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5" name="object 5355"/>
            <p:cNvSpPr/>
            <p:nvPr/>
          </p:nvSpPr>
          <p:spPr>
            <a:xfrm>
              <a:off x="5383303" y="10132760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5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56"/>
                  </a:lnTo>
                  <a:lnTo>
                    <a:pt x="122698" y="12756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6" name="object 5356"/>
            <p:cNvSpPr/>
            <p:nvPr/>
          </p:nvSpPr>
          <p:spPr>
            <a:xfrm>
              <a:off x="5383303" y="101455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7" name="object 5357"/>
            <p:cNvSpPr/>
            <p:nvPr/>
          </p:nvSpPr>
          <p:spPr>
            <a:xfrm>
              <a:off x="5383303" y="1015796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8" name="object 5358"/>
            <p:cNvSpPr/>
            <p:nvPr/>
          </p:nvSpPr>
          <p:spPr>
            <a:xfrm>
              <a:off x="5383303" y="101695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9" name="object 5359"/>
            <p:cNvSpPr/>
            <p:nvPr/>
          </p:nvSpPr>
          <p:spPr>
            <a:xfrm>
              <a:off x="5383303" y="1017977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0" name="object 5360"/>
            <p:cNvSpPr/>
            <p:nvPr/>
          </p:nvSpPr>
          <p:spPr>
            <a:xfrm>
              <a:off x="5383303" y="1018854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1" name="object 5361"/>
            <p:cNvSpPr/>
            <p:nvPr/>
          </p:nvSpPr>
          <p:spPr>
            <a:xfrm>
              <a:off x="5383303" y="1019658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2" name="object 5362"/>
            <p:cNvSpPr/>
            <p:nvPr/>
          </p:nvSpPr>
          <p:spPr>
            <a:xfrm>
              <a:off x="5383303" y="1020435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3" name="object 5363"/>
            <p:cNvSpPr/>
            <p:nvPr/>
          </p:nvSpPr>
          <p:spPr>
            <a:xfrm>
              <a:off x="5383303" y="1021122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4" name="object 5364"/>
            <p:cNvSpPr/>
            <p:nvPr/>
          </p:nvSpPr>
          <p:spPr>
            <a:xfrm>
              <a:off x="5383303" y="10218205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5" name="object 5365"/>
            <p:cNvSpPr/>
            <p:nvPr/>
          </p:nvSpPr>
          <p:spPr>
            <a:xfrm>
              <a:off x="5383303" y="1022553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6" name="object 5366"/>
            <p:cNvSpPr/>
            <p:nvPr/>
          </p:nvSpPr>
          <p:spPr>
            <a:xfrm>
              <a:off x="5383303" y="102332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7" name="object 5367"/>
            <p:cNvSpPr/>
            <p:nvPr/>
          </p:nvSpPr>
          <p:spPr>
            <a:xfrm>
              <a:off x="5383303" y="1024115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8" name="object 5368"/>
            <p:cNvSpPr/>
            <p:nvPr/>
          </p:nvSpPr>
          <p:spPr>
            <a:xfrm>
              <a:off x="5383303" y="1025467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9" name="object 5369"/>
            <p:cNvSpPr/>
            <p:nvPr/>
          </p:nvSpPr>
          <p:spPr>
            <a:xfrm>
              <a:off x="5383303" y="1028513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0" name="object 5370"/>
            <p:cNvSpPr/>
            <p:nvPr/>
          </p:nvSpPr>
          <p:spPr>
            <a:xfrm>
              <a:off x="5383303" y="1029437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1" name="object 5371"/>
            <p:cNvSpPr/>
            <p:nvPr/>
          </p:nvSpPr>
          <p:spPr>
            <a:xfrm>
              <a:off x="5383303" y="1030267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2" name="object 5372"/>
            <p:cNvSpPr/>
            <p:nvPr/>
          </p:nvSpPr>
          <p:spPr>
            <a:xfrm>
              <a:off x="5383303" y="103104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3" name="object 5373"/>
            <p:cNvSpPr/>
            <p:nvPr/>
          </p:nvSpPr>
          <p:spPr>
            <a:xfrm>
              <a:off x="5383303" y="1031628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4" name="object 5374"/>
            <p:cNvSpPr/>
            <p:nvPr/>
          </p:nvSpPr>
          <p:spPr>
            <a:xfrm>
              <a:off x="5383303" y="103221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5" name="object 5375"/>
            <p:cNvSpPr/>
            <p:nvPr/>
          </p:nvSpPr>
          <p:spPr>
            <a:xfrm>
              <a:off x="5383306" y="103279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6" name="object 5376"/>
            <p:cNvSpPr/>
            <p:nvPr/>
          </p:nvSpPr>
          <p:spPr>
            <a:xfrm>
              <a:off x="5383303" y="103338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7" name="object 5377"/>
            <p:cNvSpPr/>
            <p:nvPr/>
          </p:nvSpPr>
          <p:spPr>
            <a:xfrm>
              <a:off x="5383303" y="1033969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8" name="object 5378"/>
            <p:cNvSpPr/>
            <p:nvPr/>
          </p:nvSpPr>
          <p:spPr>
            <a:xfrm>
              <a:off x="5383303" y="103454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9" name="object 5379"/>
            <p:cNvSpPr/>
            <p:nvPr/>
          </p:nvSpPr>
          <p:spPr>
            <a:xfrm>
              <a:off x="5383303" y="1035123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5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22698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0" name="object 5380"/>
            <p:cNvSpPr/>
            <p:nvPr/>
          </p:nvSpPr>
          <p:spPr>
            <a:xfrm>
              <a:off x="5383303" y="103571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10"/>
                  </a:lnTo>
                  <a:lnTo>
                    <a:pt x="122698" y="681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1" name="object 5381"/>
            <p:cNvSpPr/>
            <p:nvPr/>
          </p:nvSpPr>
          <p:spPr>
            <a:xfrm>
              <a:off x="5383303" y="1036400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2" name="object 5382"/>
            <p:cNvSpPr/>
            <p:nvPr/>
          </p:nvSpPr>
          <p:spPr>
            <a:xfrm>
              <a:off x="5383303" y="1037078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3" name="object 5383"/>
            <p:cNvSpPr/>
            <p:nvPr/>
          </p:nvSpPr>
          <p:spPr>
            <a:xfrm>
              <a:off x="5383303" y="1037750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4" name="object 5384"/>
            <p:cNvSpPr/>
            <p:nvPr/>
          </p:nvSpPr>
          <p:spPr>
            <a:xfrm>
              <a:off x="5383303" y="1038581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5" name="object 5385"/>
            <p:cNvSpPr/>
            <p:nvPr/>
          </p:nvSpPr>
          <p:spPr>
            <a:xfrm>
              <a:off x="5383303" y="1039438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6" name="object 5386"/>
            <p:cNvSpPr/>
            <p:nvPr/>
          </p:nvSpPr>
          <p:spPr>
            <a:xfrm>
              <a:off x="5383303" y="1040332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7" name="object 5387"/>
            <p:cNvSpPr/>
            <p:nvPr/>
          </p:nvSpPr>
          <p:spPr>
            <a:xfrm>
              <a:off x="5383303" y="1041386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8" name="object 5388"/>
            <p:cNvSpPr/>
            <p:nvPr/>
          </p:nvSpPr>
          <p:spPr>
            <a:xfrm>
              <a:off x="5383303" y="1042445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9" name="object 5389"/>
            <p:cNvSpPr/>
            <p:nvPr/>
          </p:nvSpPr>
          <p:spPr>
            <a:xfrm>
              <a:off x="5383303" y="1043619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0" name="object 5390"/>
            <p:cNvSpPr/>
            <p:nvPr/>
          </p:nvSpPr>
          <p:spPr>
            <a:xfrm>
              <a:off x="5383303" y="1044798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1" name="object 5391"/>
            <p:cNvSpPr/>
            <p:nvPr/>
          </p:nvSpPr>
          <p:spPr>
            <a:xfrm>
              <a:off x="5383303" y="1046007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2" name="object 5392"/>
            <p:cNvSpPr/>
            <p:nvPr/>
          </p:nvSpPr>
          <p:spPr>
            <a:xfrm>
              <a:off x="5383303" y="1047229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3" name="object 5393"/>
            <p:cNvSpPr/>
            <p:nvPr/>
          </p:nvSpPr>
          <p:spPr>
            <a:xfrm>
              <a:off x="5383303" y="1048444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4" name="object 5394"/>
            <p:cNvSpPr/>
            <p:nvPr/>
          </p:nvSpPr>
          <p:spPr>
            <a:xfrm>
              <a:off x="5383303" y="1049689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5" name="object 5395"/>
            <p:cNvSpPr/>
            <p:nvPr/>
          </p:nvSpPr>
          <p:spPr>
            <a:xfrm>
              <a:off x="5383303" y="1050954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6" name="object 5396"/>
            <p:cNvSpPr/>
            <p:nvPr/>
          </p:nvSpPr>
          <p:spPr>
            <a:xfrm>
              <a:off x="5383303" y="1052244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22698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7" name="object 5397"/>
            <p:cNvSpPr/>
            <p:nvPr/>
          </p:nvSpPr>
          <p:spPr>
            <a:xfrm>
              <a:off x="5383303" y="10535860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8" name="object 5398"/>
            <p:cNvSpPr/>
            <p:nvPr/>
          </p:nvSpPr>
          <p:spPr>
            <a:xfrm>
              <a:off x="5383303" y="1055042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9" name="object 5399"/>
            <p:cNvSpPr/>
            <p:nvPr/>
          </p:nvSpPr>
          <p:spPr>
            <a:xfrm>
              <a:off x="5383306" y="1056760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0" name="object 5400"/>
            <p:cNvSpPr/>
            <p:nvPr/>
          </p:nvSpPr>
          <p:spPr>
            <a:xfrm>
              <a:off x="5506001" y="1005309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98"/>
                  </a:moveTo>
                  <a:lnTo>
                    <a:pt x="745091" y="176569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698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1" name="object 5401"/>
            <p:cNvSpPr/>
            <p:nvPr/>
          </p:nvSpPr>
          <p:spPr>
            <a:xfrm>
              <a:off x="5506001" y="1005345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736"/>
                  </a:moveTo>
                  <a:lnTo>
                    <a:pt x="745091" y="176343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2" name="object 5402"/>
            <p:cNvSpPr/>
            <p:nvPr/>
          </p:nvSpPr>
          <p:spPr>
            <a:xfrm>
              <a:off x="5506001" y="1005452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6"/>
                  </a:moveTo>
                  <a:lnTo>
                    <a:pt x="745091" y="175668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745091" y="17631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3" name="object 5403"/>
            <p:cNvSpPr/>
            <p:nvPr/>
          </p:nvSpPr>
          <p:spPr>
            <a:xfrm>
              <a:off x="5506001" y="1005622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54"/>
                  </a:moveTo>
                  <a:lnTo>
                    <a:pt x="745091" y="174614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45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4" name="object 5404"/>
            <p:cNvSpPr/>
            <p:nvPr/>
          </p:nvSpPr>
          <p:spPr>
            <a:xfrm>
              <a:off x="5506001" y="10058420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5"/>
                  </a:lnTo>
                  <a:lnTo>
                    <a:pt x="0" y="0"/>
                  </a:lnTo>
                  <a:lnTo>
                    <a:pt x="0" y="2757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5" name="object 5405"/>
            <p:cNvSpPr/>
            <p:nvPr/>
          </p:nvSpPr>
          <p:spPr>
            <a:xfrm>
              <a:off x="5506001" y="10061175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40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6" name="object 5406"/>
            <p:cNvSpPr/>
            <p:nvPr/>
          </p:nvSpPr>
          <p:spPr>
            <a:xfrm>
              <a:off x="5506001" y="10064401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55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955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7" name="object 5407"/>
            <p:cNvSpPr/>
            <p:nvPr/>
          </p:nvSpPr>
          <p:spPr>
            <a:xfrm>
              <a:off x="5506001" y="10068136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819"/>
                  </a:moveTo>
                  <a:lnTo>
                    <a:pt x="745091" y="167219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81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8" name="object 5408"/>
            <p:cNvSpPr/>
            <p:nvPr/>
          </p:nvSpPr>
          <p:spPr>
            <a:xfrm>
              <a:off x="5506001" y="10072367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589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9" name="object 5409"/>
            <p:cNvSpPr/>
            <p:nvPr/>
          </p:nvSpPr>
          <p:spPr>
            <a:xfrm>
              <a:off x="5506001" y="10077169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0" name="object 5410"/>
            <p:cNvSpPr/>
            <p:nvPr/>
          </p:nvSpPr>
          <p:spPr>
            <a:xfrm>
              <a:off x="5506001" y="10082479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25"/>
                  </a:moveTo>
                  <a:lnTo>
                    <a:pt x="745091" y="158325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25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1" name="object 5411"/>
            <p:cNvSpPr/>
            <p:nvPr/>
          </p:nvSpPr>
          <p:spPr>
            <a:xfrm>
              <a:off x="5506001" y="10088534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106"/>
                  </a:moveTo>
                  <a:lnTo>
                    <a:pt x="745091" y="154565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710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2" name="object 5412"/>
            <p:cNvSpPr/>
            <p:nvPr/>
          </p:nvSpPr>
          <p:spPr>
            <a:xfrm>
              <a:off x="5506001" y="1009524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7"/>
                  </a:moveTo>
                  <a:lnTo>
                    <a:pt x="745091" y="150398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5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3" name="object 5413"/>
            <p:cNvSpPr/>
            <p:nvPr/>
          </p:nvSpPr>
          <p:spPr>
            <a:xfrm>
              <a:off x="5506001" y="10102791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62"/>
                  </a:moveTo>
                  <a:lnTo>
                    <a:pt x="745091" y="145709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96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4" name="object 5414"/>
            <p:cNvSpPr/>
            <p:nvPr/>
          </p:nvSpPr>
          <p:spPr>
            <a:xfrm>
              <a:off x="5506001" y="10111352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8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5" name="object 5415"/>
            <p:cNvSpPr/>
            <p:nvPr/>
          </p:nvSpPr>
          <p:spPr>
            <a:xfrm>
              <a:off x="5506001" y="10120808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5">
                  <a:moveTo>
                    <a:pt x="745091" y="138479"/>
                  </a:moveTo>
                  <a:lnTo>
                    <a:pt x="745091" y="134528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6" name="object 5416"/>
            <p:cNvSpPr/>
            <p:nvPr/>
          </p:nvSpPr>
          <p:spPr>
            <a:xfrm>
              <a:off x="5506001" y="1013126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2012"/>
                  </a:moveTo>
                  <a:lnTo>
                    <a:pt x="745091" y="128022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2012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7" name="object 5417"/>
            <p:cNvSpPr/>
            <p:nvPr/>
          </p:nvSpPr>
          <p:spPr>
            <a:xfrm>
              <a:off x="5506001" y="10141740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3"/>
                  </a:moveTo>
                  <a:lnTo>
                    <a:pt x="745091" y="121530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30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8" name="object 5418"/>
            <p:cNvSpPr/>
            <p:nvPr/>
          </p:nvSpPr>
          <p:spPr>
            <a:xfrm>
              <a:off x="5506001" y="10151716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33"/>
                  </a:moveTo>
                  <a:lnTo>
                    <a:pt x="745091" y="11532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33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9" name="object 5419"/>
            <p:cNvSpPr/>
            <p:nvPr/>
          </p:nvSpPr>
          <p:spPr>
            <a:xfrm>
              <a:off x="5506001" y="1016040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64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6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0" name="object 5420"/>
            <p:cNvSpPr/>
            <p:nvPr/>
          </p:nvSpPr>
          <p:spPr>
            <a:xfrm>
              <a:off x="5506001" y="10168093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1" name="object 5421"/>
            <p:cNvSpPr/>
            <p:nvPr/>
          </p:nvSpPr>
          <p:spPr>
            <a:xfrm>
              <a:off x="5506001" y="10174198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729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12"/>
                  </a:lnTo>
                  <a:lnTo>
                    <a:pt x="745091" y="103729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2" name="object 5422"/>
            <p:cNvSpPr/>
            <p:nvPr/>
          </p:nvSpPr>
          <p:spPr>
            <a:xfrm>
              <a:off x="5506001" y="10180415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4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4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3" name="object 5423"/>
            <p:cNvSpPr/>
            <p:nvPr/>
          </p:nvSpPr>
          <p:spPr>
            <a:xfrm>
              <a:off x="5506001" y="10185701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90"/>
                  </a:moveTo>
                  <a:lnTo>
                    <a:pt x="745091" y="94239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9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4" name="object 5424"/>
            <p:cNvSpPr/>
            <p:nvPr/>
          </p:nvSpPr>
          <p:spPr>
            <a:xfrm>
              <a:off x="5506001" y="10190056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209"/>
                  </a:moveTo>
                  <a:lnTo>
                    <a:pt x="745091" y="91531"/>
                  </a:lnTo>
                  <a:lnTo>
                    <a:pt x="0" y="0"/>
                  </a:lnTo>
                  <a:lnTo>
                    <a:pt x="0" y="4420"/>
                  </a:lnTo>
                  <a:lnTo>
                    <a:pt x="745091" y="932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5" name="object 5425"/>
            <p:cNvSpPr/>
            <p:nvPr/>
          </p:nvSpPr>
          <p:spPr>
            <a:xfrm>
              <a:off x="5506001" y="10194473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78"/>
                  </a:moveTo>
                  <a:lnTo>
                    <a:pt x="745091" y="88788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78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6" name="object 5426"/>
            <p:cNvSpPr/>
            <p:nvPr/>
          </p:nvSpPr>
          <p:spPr>
            <a:xfrm>
              <a:off x="5506001" y="10198928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5">
                  <a:moveTo>
                    <a:pt x="745091" y="87643"/>
                  </a:moveTo>
                  <a:lnTo>
                    <a:pt x="745091" y="86031"/>
                  </a:lnTo>
                  <a:lnTo>
                    <a:pt x="0" y="0"/>
                  </a:lnTo>
                  <a:lnTo>
                    <a:pt x="0" y="4295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7" name="object 5427"/>
            <p:cNvSpPr/>
            <p:nvPr/>
          </p:nvSpPr>
          <p:spPr>
            <a:xfrm>
              <a:off x="5506001" y="10203222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708"/>
                  </a:moveTo>
                  <a:lnTo>
                    <a:pt x="745091" y="83361"/>
                  </a:lnTo>
                  <a:lnTo>
                    <a:pt x="0" y="0"/>
                  </a:lnTo>
                  <a:lnTo>
                    <a:pt x="0" y="3557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797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8" name="object 5428"/>
            <p:cNvSpPr/>
            <p:nvPr/>
          </p:nvSpPr>
          <p:spPr>
            <a:xfrm>
              <a:off x="5506001" y="10206783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0"/>
                  </a:moveTo>
                  <a:lnTo>
                    <a:pt x="745091" y="81151"/>
                  </a:lnTo>
                  <a:lnTo>
                    <a:pt x="0" y="0"/>
                  </a:lnTo>
                  <a:lnTo>
                    <a:pt x="0" y="3595"/>
                  </a:lnTo>
                  <a:lnTo>
                    <a:pt x="745091" y="82510"/>
                  </a:lnTo>
                  <a:close/>
                </a:path>
              </a:pathLst>
            </a:custGeom>
            <a:solidFill>
              <a:srgbClr val="7D8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9" name="object 5429"/>
            <p:cNvSpPr/>
            <p:nvPr/>
          </p:nvSpPr>
          <p:spPr>
            <a:xfrm>
              <a:off x="5506001" y="10210381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8"/>
                  </a:moveTo>
                  <a:lnTo>
                    <a:pt x="745091" y="78915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8"/>
                  </a:lnTo>
                  <a:close/>
                </a:path>
              </a:pathLst>
            </a:custGeom>
            <a:solidFill>
              <a:srgbClr val="818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0" name="object 5430"/>
            <p:cNvSpPr/>
            <p:nvPr/>
          </p:nvSpPr>
          <p:spPr>
            <a:xfrm>
              <a:off x="5506001" y="10214015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54"/>
                  </a:lnTo>
                  <a:lnTo>
                    <a:pt x="0" y="0"/>
                  </a:lnTo>
                  <a:lnTo>
                    <a:pt x="0" y="3660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858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1" name="object 5431"/>
            <p:cNvSpPr/>
            <p:nvPr/>
          </p:nvSpPr>
          <p:spPr>
            <a:xfrm>
              <a:off x="5506001" y="10217677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78"/>
                  </a:lnTo>
                  <a:lnTo>
                    <a:pt x="0" y="0"/>
                  </a:lnTo>
                  <a:lnTo>
                    <a:pt x="0" y="3684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88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2" name="object 5432"/>
            <p:cNvSpPr/>
            <p:nvPr/>
          </p:nvSpPr>
          <p:spPr>
            <a:xfrm>
              <a:off x="5506001" y="10221361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02"/>
                  </a:moveTo>
                  <a:lnTo>
                    <a:pt x="745091" y="72105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8C8F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3" name="object 5433"/>
            <p:cNvSpPr/>
            <p:nvPr/>
          </p:nvSpPr>
          <p:spPr>
            <a:xfrm>
              <a:off x="5506001" y="10225071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3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71203"/>
                  </a:lnTo>
                  <a:close/>
                </a:path>
              </a:pathLst>
            </a:custGeom>
            <a:solidFill>
              <a:srgbClr val="8F92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4" name="object 5434"/>
            <p:cNvSpPr/>
            <p:nvPr/>
          </p:nvSpPr>
          <p:spPr>
            <a:xfrm>
              <a:off x="5506001" y="10228807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02"/>
                  </a:moveTo>
                  <a:lnTo>
                    <a:pt x="745091" y="6748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745091" y="68902"/>
                  </a:lnTo>
                  <a:close/>
                </a:path>
              </a:pathLst>
            </a:custGeom>
            <a:solidFill>
              <a:srgbClr val="929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5" name="object 5435"/>
            <p:cNvSpPr/>
            <p:nvPr/>
          </p:nvSpPr>
          <p:spPr>
            <a:xfrm>
              <a:off x="5506001" y="10232578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65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65"/>
                  </a:lnTo>
                  <a:close/>
                </a:path>
              </a:pathLst>
            </a:custGeom>
            <a:solidFill>
              <a:srgbClr val="959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6" name="object 5436"/>
            <p:cNvSpPr/>
            <p:nvPr/>
          </p:nvSpPr>
          <p:spPr>
            <a:xfrm>
              <a:off x="5506001" y="1023636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40"/>
                  </a:moveTo>
                  <a:lnTo>
                    <a:pt x="745091" y="62779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4240"/>
                  </a:lnTo>
                  <a:close/>
                </a:path>
              </a:pathLst>
            </a:custGeom>
            <a:solidFill>
              <a:srgbClr val="989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7" name="object 5437"/>
            <p:cNvSpPr/>
            <p:nvPr/>
          </p:nvSpPr>
          <p:spPr>
            <a:xfrm>
              <a:off x="5506001" y="10240185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15"/>
                  </a:lnTo>
                  <a:lnTo>
                    <a:pt x="0" y="0"/>
                  </a:lnTo>
                  <a:lnTo>
                    <a:pt x="0" y="4522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9B9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8" name="object 5438"/>
            <p:cNvSpPr/>
            <p:nvPr/>
          </p:nvSpPr>
          <p:spPr>
            <a:xfrm>
              <a:off x="5506001" y="10244713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70"/>
                  </a:moveTo>
                  <a:lnTo>
                    <a:pt x="745091" y="57595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70"/>
                  </a:lnTo>
                  <a:close/>
                </a:path>
              </a:pathLst>
            </a:custGeom>
            <a:solidFill>
              <a:srgbClr val="9EA1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9" name="object 5439"/>
            <p:cNvSpPr/>
            <p:nvPr/>
          </p:nvSpPr>
          <p:spPr>
            <a:xfrm>
              <a:off x="5506001" y="10250953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108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290"/>
                  </a:lnTo>
                  <a:lnTo>
                    <a:pt x="745091" y="56108"/>
                  </a:lnTo>
                  <a:close/>
                </a:path>
              </a:pathLst>
            </a:custGeom>
            <a:solidFill>
              <a:srgbClr val="A1A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0" name="object 5440"/>
            <p:cNvSpPr/>
            <p:nvPr/>
          </p:nvSpPr>
          <p:spPr>
            <a:xfrm>
              <a:off x="5506001" y="10257245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2"/>
                  </a:moveTo>
                  <a:lnTo>
                    <a:pt x="745091" y="49818"/>
                  </a:lnTo>
                  <a:lnTo>
                    <a:pt x="0" y="0"/>
                  </a:lnTo>
                  <a:lnTo>
                    <a:pt x="0" y="6365"/>
                  </a:lnTo>
                  <a:lnTo>
                    <a:pt x="745091" y="52232"/>
                  </a:lnTo>
                  <a:close/>
                </a:path>
              </a:pathLst>
            </a:custGeom>
            <a:solidFill>
              <a:srgbClr val="A4A6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1" name="object 5441"/>
            <p:cNvSpPr/>
            <p:nvPr/>
          </p:nvSpPr>
          <p:spPr>
            <a:xfrm>
              <a:off x="5506001" y="10263610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162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46"/>
                  </a:lnTo>
                  <a:lnTo>
                    <a:pt x="745091" y="50162"/>
                  </a:lnTo>
                  <a:close/>
                </a:path>
              </a:pathLst>
            </a:custGeom>
            <a:solidFill>
              <a:srgbClr val="A6A9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2" name="object 5442"/>
            <p:cNvSpPr/>
            <p:nvPr/>
          </p:nvSpPr>
          <p:spPr>
            <a:xfrm>
              <a:off x="5506001" y="10274951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4">
                  <a:moveTo>
                    <a:pt x="745091" y="45003"/>
                  </a:moveTo>
                  <a:lnTo>
                    <a:pt x="745091" y="38828"/>
                  </a:lnTo>
                  <a:lnTo>
                    <a:pt x="0" y="0"/>
                  </a:lnTo>
                  <a:lnTo>
                    <a:pt x="0" y="16276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A4A6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3" name="object 5443"/>
            <p:cNvSpPr/>
            <p:nvPr/>
          </p:nvSpPr>
          <p:spPr>
            <a:xfrm>
              <a:off x="5506001" y="10291230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A1A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4" name="object 5444"/>
            <p:cNvSpPr/>
            <p:nvPr/>
          </p:nvSpPr>
          <p:spPr>
            <a:xfrm>
              <a:off x="5506001" y="10296677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8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8"/>
                  </a:lnTo>
                  <a:close/>
                </a:path>
              </a:pathLst>
            </a:custGeom>
            <a:solidFill>
              <a:srgbClr val="9EA1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5" name="object 5445"/>
            <p:cNvSpPr/>
            <p:nvPr/>
          </p:nvSpPr>
          <p:spPr>
            <a:xfrm>
              <a:off x="5506001" y="10302162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41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9B9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6" name="object 5446"/>
            <p:cNvSpPr/>
            <p:nvPr/>
          </p:nvSpPr>
          <p:spPr>
            <a:xfrm>
              <a:off x="5506001" y="10307684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24"/>
                  </a:moveTo>
                  <a:lnTo>
                    <a:pt x="745091" y="18498"/>
                  </a:lnTo>
                  <a:lnTo>
                    <a:pt x="0" y="0"/>
                  </a:lnTo>
                  <a:lnTo>
                    <a:pt x="0" y="4014"/>
                  </a:lnTo>
                  <a:lnTo>
                    <a:pt x="745091" y="20024"/>
                  </a:lnTo>
                  <a:close/>
                </a:path>
              </a:pathLst>
            </a:custGeom>
            <a:solidFill>
              <a:srgbClr val="989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7" name="object 5447"/>
            <p:cNvSpPr/>
            <p:nvPr/>
          </p:nvSpPr>
          <p:spPr>
            <a:xfrm>
              <a:off x="5506001" y="1031170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959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8" name="object 5448"/>
            <p:cNvSpPr/>
            <p:nvPr/>
          </p:nvSpPr>
          <p:spPr>
            <a:xfrm>
              <a:off x="5506001" y="10315152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84"/>
                  </a:moveTo>
                  <a:lnTo>
                    <a:pt x="745091" y="1387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84"/>
                  </a:lnTo>
                  <a:close/>
                </a:path>
              </a:pathLst>
            </a:custGeom>
            <a:solidFill>
              <a:srgbClr val="929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9" name="object 5449"/>
            <p:cNvSpPr/>
            <p:nvPr/>
          </p:nvSpPr>
          <p:spPr>
            <a:xfrm>
              <a:off x="5506001" y="1031862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15"/>
                  </a:lnTo>
                  <a:lnTo>
                    <a:pt x="0" y="0"/>
                  </a:lnTo>
                  <a:lnTo>
                    <a:pt x="0" y="3469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8F92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0" name="object 5450"/>
            <p:cNvSpPr/>
            <p:nvPr/>
          </p:nvSpPr>
          <p:spPr>
            <a:xfrm>
              <a:off x="5506001" y="1032210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63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63"/>
                  </a:lnTo>
                  <a:close/>
                </a:path>
              </a:pathLst>
            </a:custGeom>
            <a:solidFill>
              <a:srgbClr val="8C8F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1" name="object 5451"/>
            <p:cNvSpPr/>
            <p:nvPr/>
          </p:nvSpPr>
          <p:spPr>
            <a:xfrm>
              <a:off x="5506001" y="1032558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82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88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2" name="object 5452"/>
            <p:cNvSpPr/>
            <p:nvPr/>
          </p:nvSpPr>
          <p:spPr>
            <a:xfrm>
              <a:off x="5506001" y="1032908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43"/>
                  </a:moveTo>
                  <a:lnTo>
                    <a:pt x="745091" y="5209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6543"/>
                  </a:lnTo>
                  <a:close/>
                </a:path>
              </a:pathLst>
            </a:custGeom>
            <a:solidFill>
              <a:srgbClr val="858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3" name="object 5453"/>
            <p:cNvSpPr/>
            <p:nvPr/>
          </p:nvSpPr>
          <p:spPr>
            <a:xfrm>
              <a:off x="5506001" y="10332585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3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80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818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4" name="object 5454"/>
            <p:cNvSpPr/>
            <p:nvPr/>
          </p:nvSpPr>
          <p:spPr>
            <a:xfrm>
              <a:off x="5506001" y="10335961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2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2"/>
                  </a:lnTo>
                  <a:close/>
                </a:path>
              </a:pathLst>
            </a:custGeom>
            <a:solidFill>
              <a:srgbClr val="7D8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5" name="object 5455"/>
            <p:cNvSpPr/>
            <p:nvPr/>
          </p:nvSpPr>
          <p:spPr>
            <a:xfrm>
              <a:off x="5506001" y="10338180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83"/>
                  </a:moveTo>
                  <a:lnTo>
                    <a:pt x="745091" y="0"/>
                  </a:lnTo>
                  <a:lnTo>
                    <a:pt x="0" y="1144"/>
                  </a:lnTo>
                  <a:lnTo>
                    <a:pt x="0" y="4511"/>
                  </a:lnTo>
                  <a:lnTo>
                    <a:pt x="745091" y="1283"/>
                  </a:lnTo>
                  <a:close/>
                </a:path>
              </a:pathLst>
            </a:custGeom>
            <a:solidFill>
              <a:srgbClr val="797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6" name="object 5456"/>
            <p:cNvSpPr/>
            <p:nvPr/>
          </p:nvSpPr>
          <p:spPr>
            <a:xfrm>
              <a:off x="5506001" y="10339458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0"/>
                  </a:moveTo>
                  <a:lnTo>
                    <a:pt x="745091" y="0"/>
                  </a:lnTo>
                  <a:lnTo>
                    <a:pt x="0" y="3227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7" name="object 5457"/>
            <p:cNvSpPr/>
            <p:nvPr/>
          </p:nvSpPr>
          <p:spPr>
            <a:xfrm>
              <a:off x="5506001" y="10340725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8" name="object 5458"/>
            <p:cNvSpPr/>
            <p:nvPr/>
          </p:nvSpPr>
          <p:spPr>
            <a:xfrm>
              <a:off x="5506001" y="10341992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0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9" name="object 5459"/>
            <p:cNvSpPr/>
            <p:nvPr/>
          </p:nvSpPr>
          <p:spPr>
            <a:xfrm>
              <a:off x="5506001" y="1034326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58"/>
                  </a:moveTo>
                  <a:lnTo>
                    <a:pt x="745091" y="0"/>
                  </a:lnTo>
                  <a:lnTo>
                    <a:pt x="0" y="9428"/>
                  </a:lnTo>
                  <a:lnTo>
                    <a:pt x="0" y="12782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0" name="object 5460"/>
            <p:cNvSpPr/>
            <p:nvPr/>
          </p:nvSpPr>
          <p:spPr>
            <a:xfrm>
              <a:off x="5506001" y="10344526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1" name="object 5461"/>
            <p:cNvSpPr/>
            <p:nvPr/>
          </p:nvSpPr>
          <p:spPr>
            <a:xfrm>
              <a:off x="5506001" y="10346031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2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3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2" name="object 5462"/>
            <p:cNvSpPr/>
            <p:nvPr/>
          </p:nvSpPr>
          <p:spPr>
            <a:xfrm>
              <a:off x="5506001" y="10347537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3" name="object 5463"/>
            <p:cNvSpPr/>
            <p:nvPr/>
          </p:nvSpPr>
          <p:spPr>
            <a:xfrm>
              <a:off x="5506001" y="10349042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7"/>
                  </a:moveTo>
                  <a:lnTo>
                    <a:pt x="745091" y="157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7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4" name="object 5464"/>
            <p:cNvSpPr/>
            <p:nvPr/>
          </p:nvSpPr>
          <p:spPr>
            <a:xfrm>
              <a:off x="5506001" y="10350537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5" name="object 5465"/>
            <p:cNvSpPr/>
            <p:nvPr/>
          </p:nvSpPr>
          <p:spPr>
            <a:xfrm>
              <a:off x="5506001" y="1035203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49"/>
                  </a:moveTo>
                  <a:lnTo>
                    <a:pt x="745091" y="127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4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6" name="object 5466"/>
            <p:cNvSpPr/>
            <p:nvPr/>
          </p:nvSpPr>
          <p:spPr>
            <a:xfrm>
              <a:off x="5506001" y="10353654"/>
              <a:ext cx="745490" cy="32384"/>
            </a:xfrm>
            <a:custGeom>
              <a:avLst/>
              <a:gdLst/>
              <a:ahLst/>
              <a:cxnLst/>
              <a:rect l="l" t="t" r="r" b="b"/>
              <a:pathLst>
                <a:path w="745489" h="32384">
                  <a:moveTo>
                    <a:pt x="745091" y="2058"/>
                  </a:moveTo>
                  <a:lnTo>
                    <a:pt x="745091" y="0"/>
                  </a:lnTo>
                  <a:lnTo>
                    <a:pt x="0" y="26478"/>
                  </a:lnTo>
                  <a:lnTo>
                    <a:pt x="0" y="31903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7" name="object 5467"/>
            <p:cNvSpPr/>
            <p:nvPr/>
          </p:nvSpPr>
          <p:spPr>
            <a:xfrm>
              <a:off x="5506001" y="10355711"/>
              <a:ext cx="745490" cy="35560"/>
            </a:xfrm>
            <a:custGeom>
              <a:avLst/>
              <a:gdLst/>
              <a:ahLst/>
              <a:cxnLst/>
              <a:rect l="l" t="t" r="r" b="b"/>
              <a:pathLst>
                <a:path w="745489" h="35559">
                  <a:moveTo>
                    <a:pt x="745091" y="2044"/>
                  </a:moveTo>
                  <a:lnTo>
                    <a:pt x="745091" y="0"/>
                  </a:lnTo>
                  <a:lnTo>
                    <a:pt x="0" y="29844"/>
                  </a:lnTo>
                  <a:lnTo>
                    <a:pt x="0" y="35257"/>
                  </a:lnTo>
                  <a:lnTo>
                    <a:pt x="745091" y="204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8" name="object 5468"/>
            <p:cNvSpPr/>
            <p:nvPr/>
          </p:nvSpPr>
          <p:spPr>
            <a:xfrm>
              <a:off x="5506001" y="10357764"/>
              <a:ext cx="745490" cy="38735"/>
            </a:xfrm>
            <a:custGeom>
              <a:avLst/>
              <a:gdLst/>
              <a:ahLst/>
              <a:cxnLst/>
              <a:rect l="l" t="t" r="r" b="b"/>
              <a:pathLst>
                <a:path w="745489" h="38734">
                  <a:moveTo>
                    <a:pt x="745091" y="2033"/>
                  </a:moveTo>
                  <a:lnTo>
                    <a:pt x="745091" y="0"/>
                  </a:lnTo>
                  <a:lnTo>
                    <a:pt x="0" y="33200"/>
                  </a:lnTo>
                  <a:lnTo>
                    <a:pt x="0" y="38562"/>
                  </a:lnTo>
                  <a:lnTo>
                    <a:pt x="745091" y="2033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9" name="object 5469"/>
            <p:cNvSpPr/>
            <p:nvPr/>
          </p:nvSpPr>
          <p:spPr>
            <a:xfrm>
              <a:off x="5506001" y="10359796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19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0" name="object 5470"/>
            <p:cNvSpPr/>
            <p:nvPr/>
          </p:nvSpPr>
          <p:spPr>
            <a:xfrm>
              <a:off x="5506001" y="1036192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7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1" name="object 5471"/>
            <p:cNvSpPr/>
            <p:nvPr/>
          </p:nvSpPr>
          <p:spPr>
            <a:xfrm>
              <a:off x="5506001" y="1036478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56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2" name="object 5472"/>
            <p:cNvSpPr/>
            <p:nvPr/>
          </p:nvSpPr>
          <p:spPr>
            <a:xfrm>
              <a:off x="5506001" y="10367612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322"/>
                  </a:lnTo>
                  <a:lnTo>
                    <a:pt x="0" y="57213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3" name="object 5473"/>
            <p:cNvSpPr/>
            <p:nvPr/>
          </p:nvSpPr>
          <p:spPr>
            <a:xfrm>
              <a:off x="5506001" y="10370599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33"/>
                  </a:moveTo>
                  <a:lnTo>
                    <a:pt x="745091" y="0"/>
                  </a:lnTo>
                  <a:lnTo>
                    <a:pt x="0" y="54227"/>
                  </a:lnTo>
                  <a:lnTo>
                    <a:pt x="0" y="63769"/>
                  </a:lnTo>
                  <a:lnTo>
                    <a:pt x="745091" y="3633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4" name="object 5474"/>
            <p:cNvSpPr/>
            <p:nvPr/>
          </p:nvSpPr>
          <p:spPr>
            <a:xfrm>
              <a:off x="5506001" y="10374232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8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5" name="object 5475"/>
            <p:cNvSpPr/>
            <p:nvPr/>
          </p:nvSpPr>
          <p:spPr>
            <a:xfrm>
              <a:off x="5506001" y="1037779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41"/>
                  </a:moveTo>
                  <a:lnTo>
                    <a:pt x="745091" y="0"/>
                  </a:lnTo>
                  <a:lnTo>
                    <a:pt x="0" y="65981"/>
                  </a:lnTo>
                  <a:lnTo>
                    <a:pt x="0" y="76654"/>
                  </a:lnTo>
                  <a:lnTo>
                    <a:pt x="745091" y="4041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6" name="object 5476"/>
            <p:cNvSpPr/>
            <p:nvPr/>
          </p:nvSpPr>
          <p:spPr>
            <a:xfrm>
              <a:off x="5506001" y="10381831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4001"/>
                  </a:moveTo>
                  <a:lnTo>
                    <a:pt x="745091" y="0"/>
                  </a:lnTo>
                  <a:lnTo>
                    <a:pt x="0" y="72613"/>
                  </a:lnTo>
                  <a:lnTo>
                    <a:pt x="0" y="83145"/>
                  </a:lnTo>
                  <a:lnTo>
                    <a:pt x="745091" y="4001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7" name="object 5477"/>
            <p:cNvSpPr/>
            <p:nvPr/>
          </p:nvSpPr>
          <p:spPr>
            <a:xfrm>
              <a:off x="5506001" y="10385834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8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21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8" name="object 5478"/>
            <p:cNvSpPr/>
            <p:nvPr/>
          </p:nvSpPr>
          <p:spPr>
            <a:xfrm>
              <a:off x="5506001" y="10389993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66"/>
                  </a:lnTo>
                  <a:lnTo>
                    <a:pt x="0" y="96855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9" name="object 5479"/>
            <p:cNvSpPr/>
            <p:nvPr/>
          </p:nvSpPr>
          <p:spPr>
            <a:xfrm>
              <a:off x="5506001" y="1039412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5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0" name="object 5480"/>
            <p:cNvSpPr/>
            <p:nvPr/>
          </p:nvSpPr>
          <p:spPr>
            <a:xfrm>
              <a:off x="5506001" y="10398286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7"/>
                  </a:moveTo>
                  <a:lnTo>
                    <a:pt x="745091" y="0"/>
                  </a:lnTo>
                  <a:lnTo>
                    <a:pt x="0" y="99548"/>
                  </a:lnTo>
                  <a:lnTo>
                    <a:pt x="0" y="110653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1" name="object 5481"/>
            <p:cNvSpPr/>
            <p:nvPr/>
          </p:nvSpPr>
          <p:spPr>
            <a:xfrm>
              <a:off x="5506001" y="10402504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80"/>
                  </a:moveTo>
                  <a:lnTo>
                    <a:pt x="745091" y="0"/>
                  </a:lnTo>
                  <a:lnTo>
                    <a:pt x="0" y="106436"/>
                  </a:lnTo>
                  <a:lnTo>
                    <a:pt x="0" y="117477"/>
                  </a:lnTo>
                  <a:lnTo>
                    <a:pt x="745091" y="418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2" name="object 5482"/>
            <p:cNvSpPr/>
            <p:nvPr/>
          </p:nvSpPr>
          <p:spPr>
            <a:xfrm>
              <a:off x="5506001" y="10406686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06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3" name="object 5483"/>
            <p:cNvSpPr/>
            <p:nvPr/>
          </p:nvSpPr>
          <p:spPr>
            <a:xfrm>
              <a:off x="5506001" y="10411012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5">
                  <a:moveTo>
                    <a:pt x="745091" y="4447"/>
                  </a:moveTo>
                  <a:lnTo>
                    <a:pt x="745091" y="0"/>
                  </a:lnTo>
                  <a:lnTo>
                    <a:pt x="0" y="120387"/>
                  </a:lnTo>
                  <a:lnTo>
                    <a:pt x="0" y="132101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4" name="object 5484"/>
            <p:cNvSpPr/>
            <p:nvPr/>
          </p:nvSpPr>
          <p:spPr>
            <a:xfrm>
              <a:off x="5506001" y="10415458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598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87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5" name="object 5485"/>
            <p:cNvSpPr/>
            <p:nvPr/>
          </p:nvSpPr>
          <p:spPr>
            <a:xfrm>
              <a:off x="5506001" y="10420056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6" name="object 5486"/>
            <p:cNvSpPr/>
            <p:nvPr/>
          </p:nvSpPr>
          <p:spPr>
            <a:xfrm>
              <a:off x="5506001" y="10424993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7" name="object 5487"/>
            <p:cNvSpPr/>
            <p:nvPr/>
          </p:nvSpPr>
          <p:spPr>
            <a:xfrm>
              <a:off x="5506001" y="1043060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0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81"/>
                  </a:lnTo>
                  <a:lnTo>
                    <a:pt x="708080" y="23483"/>
                  </a:lnTo>
                  <a:lnTo>
                    <a:pt x="716756" y="21051"/>
                  </a:lnTo>
                  <a:lnTo>
                    <a:pt x="726347" y="18136"/>
                  </a:lnTo>
                  <a:lnTo>
                    <a:pt x="735995" y="15718"/>
                  </a:lnTo>
                  <a:lnTo>
                    <a:pt x="745091" y="1471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8" name="object 5488"/>
            <p:cNvSpPr/>
            <p:nvPr/>
          </p:nvSpPr>
          <p:spPr>
            <a:xfrm>
              <a:off x="5208114" y="10055038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9" name="object 5489"/>
            <p:cNvSpPr/>
            <p:nvPr/>
          </p:nvSpPr>
          <p:spPr>
            <a:xfrm>
              <a:off x="5132023" y="10051138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90" name="object 5490"/>
          <p:cNvGrpSpPr/>
          <p:nvPr/>
        </p:nvGrpSpPr>
        <p:grpSpPr>
          <a:xfrm>
            <a:off x="1651000" y="11156534"/>
            <a:ext cx="4600575" cy="572135"/>
            <a:chOff x="1651000" y="11156534"/>
            <a:chExt cx="4600575" cy="572135"/>
          </a:xfrm>
        </p:grpSpPr>
        <p:sp>
          <p:nvSpPr>
            <p:cNvPr id="5491" name="object 5491"/>
            <p:cNvSpPr/>
            <p:nvPr/>
          </p:nvSpPr>
          <p:spPr>
            <a:xfrm>
              <a:off x="1651000" y="1166885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600"/>
                  </a:moveTo>
                  <a:lnTo>
                    <a:pt x="104664" y="3600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2" name="object 5492"/>
            <p:cNvSpPr/>
            <p:nvPr/>
          </p:nvSpPr>
          <p:spPr>
            <a:xfrm>
              <a:off x="1651000" y="1165866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3" name="object 5493"/>
            <p:cNvSpPr/>
            <p:nvPr/>
          </p:nvSpPr>
          <p:spPr>
            <a:xfrm>
              <a:off x="1651000" y="1164707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4" name="object 5494"/>
            <p:cNvSpPr/>
            <p:nvPr/>
          </p:nvSpPr>
          <p:spPr>
            <a:xfrm>
              <a:off x="1651000" y="11634333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5" name="object 5495"/>
            <p:cNvSpPr/>
            <p:nvPr/>
          </p:nvSpPr>
          <p:spPr>
            <a:xfrm>
              <a:off x="1651000" y="1162188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6" name="object 5496"/>
            <p:cNvSpPr/>
            <p:nvPr/>
          </p:nvSpPr>
          <p:spPr>
            <a:xfrm>
              <a:off x="1651000" y="1161031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7" name="object 5497"/>
            <p:cNvSpPr/>
            <p:nvPr/>
          </p:nvSpPr>
          <p:spPr>
            <a:xfrm>
              <a:off x="1651000" y="1160009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8" name="object 5498"/>
            <p:cNvSpPr/>
            <p:nvPr/>
          </p:nvSpPr>
          <p:spPr>
            <a:xfrm>
              <a:off x="1651000" y="1159131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9" name="object 5499"/>
            <p:cNvSpPr/>
            <p:nvPr/>
          </p:nvSpPr>
          <p:spPr>
            <a:xfrm>
              <a:off x="1651000" y="1158329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0" name="object 5500"/>
            <p:cNvSpPr/>
            <p:nvPr/>
          </p:nvSpPr>
          <p:spPr>
            <a:xfrm>
              <a:off x="1801889" y="11668855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600"/>
                  </a:moveTo>
                  <a:lnTo>
                    <a:pt x="292801" y="3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1" name="object 5501"/>
            <p:cNvSpPr/>
            <p:nvPr/>
          </p:nvSpPr>
          <p:spPr>
            <a:xfrm>
              <a:off x="1801889" y="1165866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2" name="object 5502"/>
            <p:cNvSpPr/>
            <p:nvPr/>
          </p:nvSpPr>
          <p:spPr>
            <a:xfrm>
              <a:off x="1801889" y="1164707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3" name="object 5503"/>
            <p:cNvSpPr/>
            <p:nvPr/>
          </p:nvSpPr>
          <p:spPr>
            <a:xfrm>
              <a:off x="1801889" y="11634333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4" name="object 5504"/>
            <p:cNvSpPr/>
            <p:nvPr/>
          </p:nvSpPr>
          <p:spPr>
            <a:xfrm>
              <a:off x="1801889" y="1162188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5" name="object 5505"/>
            <p:cNvSpPr/>
            <p:nvPr/>
          </p:nvSpPr>
          <p:spPr>
            <a:xfrm>
              <a:off x="1801889" y="1161031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6" name="object 5506"/>
            <p:cNvSpPr/>
            <p:nvPr/>
          </p:nvSpPr>
          <p:spPr>
            <a:xfrm>
              <a:off x="1801889" y="1160009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7" name="object 5507"/>
            <p:cNvSpPr/>
            <p:nvPr/>
          </p:nvSpPr>
          <p:spPr>
            <a:xfrm>
              <a:off x="1801889" y="1159131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8" name="object 5508"/>
            <p:cNvSpPr/>
            <p:nvPr/>
          </p:nvSpPr>
          <p:spPr>
            <a:xfrm>
              <a:off x="1801889" y="1158329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9" name="object 5509"/>
            <p:cNvSpPr/>
            <p:nvPr/>
          </p:nvSpPr>
          <p:spPr>
            <a:xfrm>
              <a:off x="1775524" y="11690457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4"/>
                  </a:moveTo>
                  <a:lnTo>
                    <a:pt x="26361" y="35849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26361" y="362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0" name="object 5510"/>
            <p:cNvSpPr/>
            <p:nvPr/>
          </p:nvSpPr>
          <p:spPr>
            <a:xfrm>
              <a:off x="1775524" y="1168885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2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1" name="object 5511"/>
            <p:cNvSpPr/>
            <p:nvPr/>
          </p:nvSpPr>
          <p:spPr>
            <a:xfrm>
              <a:off x="1775524" y="11686031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42"/>
                  </a:moveTo>
                  <a:lnTo>
                    <a:pt x="26361" y="35215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2" name="object 5512"/>
            <p:cNvSpPr/>
            <p:nvPr/>
          </p:nvSpPr>
          <p:spPr>
            <a:xfrm>
              <a:off x="1775524" y="1168199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7"/>
                  </a:lnTo>
                  <a:lnTo>
                    <a:pt x="0" y="0"/>
                  </a:lnTo>
                  <a:lnTo>
                    <a:pt x="0" y="4039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3" name="object 5513"/>
            <p:cNvSpPr/>
            <p:nvPr/>
          </p:nvSpPr>
          <p:spPr>
            <a:xfrm>
              <a:off x="1775524" y="11676679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4" name="object 5514"/>
            <p:cNvSpPr/>
            <p:nvPr/>
          </p:nvSpPr>
          <p:spPr>
            <a:xfrm>
              <a:off x="1775524" y="11669958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8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2"/>
                  </a:lnTo>
                  <a:lnTo>
                    <a:pt x="26361" y="4057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5" name="object 5515"/>
            <p:cNvSpPr/>
            <p:nvPr/>
          </p:nvSpPr>
          <p:spPr>
            <a:xfrm>
              <a:off x="1775524" y="11661593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71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6" name="object 5516"/>
            <p:cNvSpPr/>
            <p:nvPr/>
          </p:nvSpPr>
          <p:spPr>
            <a:xfrm>
              <a:off x="1775524" y="11651186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77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5"/>
                  </a:lnTo>
                  <a:lnTo>
                    <a:pt x="26361" y="420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7" name="object 5517"/>
            <p:cNvSpPr/>
            <p:nvPr/>
          </p:nvSpPr>
          <p:spPr>
            <a:xfrm>
              <a:off x="1775524" y="11638017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3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8" name="object 5518"/>
            <p:cNvSpPr/>
            <p:nvPr/>
          </p:nvSpPr>
          <p:spPr>
            <a:xfrm>
              <a:off x="1775524" y="11620786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9" name="object 5519"/>
            <p:cNvSpPr/>
            <p:nvPr/>
          </p:nvSpPr>
          <p:spPr>
            <a:xfrm>
              <a:off x="1775524" y="11594504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51"/>
                  </a:moveTo>
                  <a:lnTo>
                    <a:pt x="26361" y="21964"/>
                  </a:lnTo>
                  <a:lnTo>
                    <a:pt x="0" y="0"/>
                  </a:lnTo>
                  <a:lnTo>
                    <a:pt x="0" y="26275"/>
                  </a:lnTo>
                  <a:lnTo>
                    <a:pt x="26361" y="5205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0" name="object 5520"/>
            <p:cNvSpPr/>
            <p:nvPr/>
          </p:nvSpPr>
          <p:spPr>
            <a:xfrm>
              <a:off x="1651000" y="1144022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1" name="object 5521"/>
            <p:cNvSpPr/>
            <p:nvPr/>
          </p:nvSpPr>
          <p:spPr>
            <a:xfrm>
              <a:off x="1651000" y="1143444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2" name="object 5522"/>
            <p:cNvSpPr/>
            <p:nvPr/>
          </p:nvSpPr>
          <p:spPr>
            <a:xfrm>
              <a:off x="1651000" y="114286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3" name="object 5523"/>
            <p:cNvSpPr/>
            <p:nvPr/>
          </p:nvSpPr>
          <p:spPr>
            <a:xfrm>
              <a:off x="1651000" y="1142274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4" name="object 5524"/>
            <p:cNvSpPr/>
            <p:nvPr/>
          </p:nvSpPr>
          <p:spPr>
            <a:xfrm>
              <a:off x="1651000" y="1141592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5" name="object 5525"/>
            <p:cNvSpPr/>
            <p:nvPr/>
          </p:nvSpPr>
          <p:spPr>
            <a:xfrm>
              <a:off x="1651000" y="1140915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6" name="object 5526"/>
            <p:cNvSpPr/>
            <p:nvPr/>
          </p:nvSpPr>
          <p:spPr>
            <a:xfrm>
              <a:off x="1651000" y="1140242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7" name="object 5527"/>
            <p:cNvSpPr/>
            <p:nvPr/>
          </p:nvSpPr>
          <p:spPr>
            <a:xfrm>
              <a:off x="1651000" y="1139413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8" name="object 5528"/>
            <p:cNvSpPr/>
            <p:nvPr/>
          </p:nvSpPr>
          <p:spPr>
            <a:xfrm>
              <a:off x="1651000" y="11390091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0" y="4041"/>
                  </a:moveTo>
                  <a:lnTo>
                    <a:pt x="104664" y="404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9" name="object 5529"/>
            <p:cNvSpPr/>
            <p:nvPr/>
          </p:nvSpPr>
          <p:spPr>
            <a:xfrm>
              <a:off x="1651000" y="11355493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0" y="4141"/>
                  </a:moveTo>
                  <a:lnTo>
                    <a:pt x="104664" y="414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0" name="object 5530"/>
            <p:cNvSpPr/>
            <p:nvPr/>
          </p:nvSpPr>
          <p:spPr>
            <a:xfrm>
              <a:off x="1651000" y="1134376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1" name="object 5531"/>
            <p:cNvSpPr/>
            <p:nvPr/>
          </p:nvSpPr>
          <p:spPr>
            <a:xfrm>
              <a:off x="1651000" y="1133196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2" name="object 5532"/>
            <p:cNvSpPr/>
            <p:nvPr/>
          </p:nvSpPr>
          <p:spPr>
            <a:xfrm>
              <a:off x="1651000" y="1131990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20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70"/>
                  </a:lnTo>
                  <a:lnTo>
                    <a:pt x="104664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3" name="object 5533"/>
            <p:cNvSpPr/>
            <p:nvPr/>
          </p:nvSpPr>
          <p:spPr>
            <a:xfrm>
              <a:off x="1651000" y="1130768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4" name="object 5534"/>
            <p:cNvSpPr/>
            <p:nvPr/>
          </p:nvSpPr>
          <p:spPr>
            <a:xfrm>
              <a:off x="1651000" y="1129553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5" name="object 5535"/>
            <p:cNvSpPr/>
            <p:nvPr/>
          </p:nvSpPr>
          <p:spPr>
            <a:xfrm>
              <a:off x="1651000" y="1128309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6" name="object 5536"/>
            <p:cNvSpPr/>
            <p:nvPr/>
          </p:nvSpPr>
          <p:spPr>
            <a:xfrm>
              <a:off x="1651000" y="1127045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7" name="object 5537"/>
            <p:cNvSpPr/>
            <p:nvPr/>
          </p:nvSpPr>
          <p:spPr>
            <a:xfrm>
              <a:off x="1651000" y="1125755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8" name="object 5538"/>
            <p:cNvSpPr/>
            <p:nvPr/>
          </p:nvSpPr>
          <p:spPr>
            <a:xfrm>
              <a:off x="1651000" y="1124414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9" name="object 5539"/>
            <p:cNvSpPr/>
            <p:nvPr/>
          </p:nvSpPr>
          <p:spPr>
            <a:xfrm>
              <a:off x="1651000" y="1122957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0" name="object 5540"/>
            <p:cNvSpPr/>
            <p:nvPr/>
          </p:nvSpPr>
          <p:spPr>
            <a:xfrm>
              <a:off x="1651000" y="1121241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1" name="object 5541"/>
            <p:cNvSpPr/>
            <p:nvPr/>
          </p:nvSpPr>
          <p:spPr>
            <a:xfrm>
              <a:off x="1651000" y="11158186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28"/>
                  </a:lnTo>
                  <a:lnTo>
                    <a:pt x="104664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2" name="object 5542"/>
            <p:cNvSpPr/>
            <p:nvPr/>
          </p:nvSpPr>
          <p:spPr>
            <a:xfrm>
              <a:off x="1801889" y="1144022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3" name="object 5543"/>
            <p:cNvSpPr/>
            <p:nvPr/>
          </p:nvSpPr>
          <p:spPr>
            <a:xfrm>
              <a:off x="1801889" y="1143444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4" name="object 5544"/>
            <p:cNvSpPr/>
            <p:nvPr/>
          </p:nvSpPr>
          <p:spPr>
            <a:xfrm>
              <a:off x="1801889" y="114286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5" name="object 5545"/>
            <p:cNvSpPr/>
            <p:nvPr/>
          </p:nvSpPr>
          <p:spPr>
            <a:xfrm>
              <a:off x="1801889" y="1142274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6" name="object 5546"/>
            <p:cNvSpPr/>
            <p:nvPr/>
          </p:nvSpPr>
          <p:spPr>
            <a:xfrm>
              <a:off x="1801889" y="1141592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7" name="object 5547"/>
            <p:cNvSpPr/>
            <p:nvPr/>
          </p:nvSpPr>
          <p:spPr>
            <a:xfrm>
              <a:off x="1801889" y="1140915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8" name="object 5548"/>
            <p:cNvSpPr/>
            <p:nvPr/>
          </p:nvSpPr>
          <p:spPr>
            <a:xfrm>
              <a:off x="1801889" y="1140242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9" name="object 5549"/>
            <p:cNvSpPr/>
            <p:nvPr/>
          </p:nvSpPr>
          <p:spPr>
            <a:xfrm>
              <a:off x="1801889" y="1139413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0" name="object 5550"/>
            <p:cNvSpPr/>
            <p:nvPr/>
          </p:nvSpPr>
          <p:spPr>
            <a:xfrm>
              <a:off x="1801889" y="11390091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041"/>
                  </a:moveTo>
                  <a:lnTo>
                    <a:pt x="292801" y="404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1" name="object 5551"/>
            <p:cNvSpPr/>
            <p:nvPr/>
          </p:nvSpPr>
          <p:spPr>
            <a:xfrm>
              <a:off x="1801889" y="11355493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141"/>
                  </a:moveTo>
                  <a:lnTo>
                    <a:pt x="292801" y="414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2" name="object 5552"/>
            <p:cNvSpPr/>
            <p:nvPr/>
          </p:nvSpPr>
          <p:spPr>
            <a:xfrm>
              <a:off x="1801889" y="1134376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3" name="object 5553"/>
            <p:cNvSpPr/>
            <p:nvPr/>
          </p:nvSpPr>
          <p:spPr>
            <a:xfrm>
              <a:off x="1801889" y="1133196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4" name="object 5554"/>
            <p:cNvSpPr/>
            <p:nvPr/>
          </p:nvSpPr>
          <p:spPr>
            <a:xfrm>
              <a:off x="1801889" y="1131990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2070"/>
                  </a:moveTo>
                  <a:lnTo>
                    <a:pt x="292801" y="120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5" name="object 5555"/>
            <p:cNvSpPr/>
            <p:nvPr/>
          </p:nvSpPr>
          <p:spPr>
            <a:xfrm>
              <a:off x="1801889" y="1130768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6" name="object 5556"/>
            <p:cNvSpPr/>
            <p:nvPr/>
          </p:nvSpPr>
          <p:spPr>
            <a:xfrm>
              <a:off x="1801889" y="1129553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7" name="object 5557"/>
            <p:cNvSpPr/>
            <p:nvPr/>
          </p:nvSpPr>
          <p:spPr>
            <a:xfrm>
              <a:off x="1801889" y="1128309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8" name="object 5558"/>
            <p:cNvSpPr/>
            <p:nvPr/>
          </p:nvSpPr>
          <p:spPr>
            <a:xfrm>
              <a:off x="1801889" y="1127045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9" name="object 5559"/>
            <p:cNvSpPr/>
            <p:nvPr/>
          </p:nvSpPr>
          <p:spPr>
            <a:xfrm>
              <a:off x="1801889" y="1125755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0" name="object 5560"/>
            <p:cNvSpPr/>
            <p:nvPr/>
          </p:nvSpPr>
          <p:spPr>
            <a:xfrm>
              <a:off x="1801889" y="1124414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1" name="object 5561"/>
            <p:cNvSpPr/>
            <p:nvPr/>
          </p:nvSpPr>
          <p:spPr>
            <a:xfrm>
              <a:off x="1801889" y="1122957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2" name="object 5562"/>
            <p:cNvSpPr/>
            <p:nvPr/>
          </p:nvSpPr>
          <p:spPr>
            <a:xfrm>
              <a:off x="1801889" y="1121241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3" name="object 5563"/>
            <p:cNvSpPr/>
            <p:nvPr/>
          </p:nvSpPr>
          <p:spPr>
            <a:xfrm>
              <a:off x="1801889" y="11158186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28"/>
                  </a:moveTo>
                  <a:lnTo>
                    <a:pt x="292801" y="54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4" name="object 5564"/>
            <p:cNvSpPr/>
            <p:nvPr/>
          </p:nvSpPr>
          <p:spPr>
            <a:xfrm>
              <a:off x="1775524" y="11483106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58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4"/>
                  </a:lnTo>
                  <a:lnTo>
                    <a:pt x="26361" y="133358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5" name="object 5565"/>
            <p:cNvSpPr/>
            <p:nvPr/>
          </p:nvSpPr>
          <p:spPr>
            <a:xfrm>
              <a:off x="1775524" y="11447866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7"/>
                  </a:moveTo>
                  <a:lnTo>
                    <a:pt x="26361" y="774"/>
                  </a:lnTo>
                  <a:lnTo>
                    <a:pt x="0" y="0"/>
                  </a:lnTo>
                  <a:lnTo>
                    <a:pt x="0" y="35245"/>
                  </a:lnTo>
                  <a:lnTo>
                    <a:pt x="26361" y="4112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6" name="object 5566"/>
            <p:cNvSpPr/>
            <p:nvPr/>
          </p:nvSpPr>
          <p:spPr>
            <a:xfrm>
              <a:off x="1775524" y="1141845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1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7" name="object 5567"/>
            <p:cNvSpPr/>
            <p:nvPr/>
          </p:nvSpPr>
          <p:spPr>
            <a:xfrm>
              <a:off x="1775524" y="11392943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13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36"/>
                  </a:lnTo>
                  <a:lnTo>
                    <a:pt x="26361" y="2551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8" name="object 5568"/>
            <p:cNvSpPr/>
            <p:nvPr/>
          </p:nvSpPr>
          <p:spPr>
            <a:xfrm>
              <a:off x="1775524" y="11370163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21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9" name="object 5569"/>
            <p:cNvSpPr/>
            <p:nvPr/>
          </p:nvSpPr>
          <p:spPr>
            <a:xfrm>
              <a:off x="1775524" y="11349283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50"/>
                  </a:lnTo>
                  <a:lnTo>
                    <a:pt x="0" y="29996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0" name="object 5570"/>
            <p:cNvSpPr/>
            <p:nvPr/>
          </p:nvSpPr>
          <p:spPr>
            <a:xfrm>
              <a:off x="1775524" y="11329786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1" name="object 5571"/>
            <p:cNvSpPr/>
            <p:nvPr/>
          </p:nvSpPr>
          <p:spPr>
            <a:xfrm>
              <a:off x="1775524" y="11311364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23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52"/>
                  </a:lnTo>
                  <a:lnTo>
                    <a:pt x="26361" y="1842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2" name="object 5572"/>
            <p:cNvSpPr/>
            <p:nvPr/>
          </p:nvSpPr>
          <p:spPr>
            <a:xfrm>
              <a:off x="1775524" y="11293759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89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3" name="object 5573"/>
            <p:cNvSpPr/>
            <p:nvPr/>
          </p:nvSpPr>
          <p:spPr>
            <a:xfrm>
              <a:off x="1775524" y="11276886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62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4" name="object 5574"/>
            <p:cNvSpPr/>
            <p:nvPr/>
          </p:nvSpPr>
          <p:spPr>
            <a:xfrm>
              <a:off x="1775524" y="1126062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3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5" name="object 5575"/>
            <p:cNvSpPr/>
            <p:nvPr/>
          </p:nvSpPr>
          <p:spPr>
            <a:xfrm>
              <a:off x="1775524" y="1124489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28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7"/>
                  </a:lnTo>
                  <a:lnTo>
                    <a:pt x="26361" y="1572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6" name="object 5576"/>
            <p:cNvSpPr/>
            <p:nvPr/>
          </p:nvSpPr>
          <p:spPr>
            <a:xfrm>
              <a:off x="1775524" y="11229654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4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5"/>
                  </a:lnTo>
                  <a:lnTo>
                    <a:pt x="26361" y="1523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7" name="object 5577"/>
            <p:cNvSpPr/>
            <p:nvPr/>
          </p:nvSpPr>
          <p:spPr>
            <a:xfrm>
              <a:off x="1775524" y="11214893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63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33"/>
                  </a:lnTo>
                  <a:lnTo>
                    <a:pt x="26361" y="1476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8" name="object 5578"/>
            <p:cNvSpPr/>
            <p:nvPr/>
          </p:nvSpPr>
          <p:spPr>
            <a:xfrm>
              <a:off x="1775524" y="1120060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53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9" name="object 5579"/>
            <p:cNvSpPr/>
            <p:nvPr/>
          </p:nvSpPr>
          <p:spPr>
            <a:xfrm>
              <a:off x="1775524" y="11186952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0" name="object 5580"/>
            <p:cNvSpPr/>
            <p:nvPr/>
          </p:nvSpPr>
          <p:spPr>
            <a:xfrm>
              <a:off x="1775524" y="11174278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6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35"/>
                  </a:lnTo>
                  <a:lnTo>
                    <a:pt x="26361" y="1266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1" name="object 5581"/>
            <p:cNvSpPr/>
            <p:nvPr/>
          </p:nvSpPr>
          <p:spPr>
            <a:xfrm>
              <a:off x="1775524" y="11162970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3"/>
                  </a:lnTo>
                  <a:lnTo>
                    <a:pt x="0" y="45176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2" name="object 5582"/>
            <p:cNvSpPr/>
            <p:nvPr/>
          </p:nvSpPr>
          <p:spPr>
            <a:xfrm>
              <a:off x="1755660" y="11158168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38"/>
                  </a:lnTo>
                  <a:lnTo>
                    <a:pt x="0" y="568553"/>
                  </a:lnTo>
                  <a:lnTo>
                    <a:pt x="19850" y="532650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19850" y="35890"/>
                  </a:moveTo>
                  <a:lnTo>
                    <a:pt x="0" y="0"/>
                  </a:lnTo>
                  <a:lnTo>
                    <a:pt x="19850" y="35928"/>
                  </a:lnTo>
                  <a:close/>
                </a:path>
                <a:path w="339089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40106"/>
                  </a:lnTo>
                  <a:lnTo>
                    <a:pt x="46215" y="4813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3" name="object 5583"/>
            <p:cNvSpPr/>
            <p:nvPr/>
          </p:nvSpPr>
          <p:spPr>
            <a:xfrm>
              <a:off x="1651000" y="11158161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4" name="object 5584"/>
            <p:cNvSpPr/>
            <p:nvPr/>
          </p:nvSpPr>
          <p:spPr>
            <a:xfrm>
              <a:off x="1651000" y="11158364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04664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5" name="object 5585"/>
            <p:cNvSpPr/>
            <p:nvPr/>
          </p:nvSpPr>
          <p:spPr>
            <a:xfrm>
              <a:off x="1651000" y="11159507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6" name="object 5586"/>
            <p:cNvSpPr/>
            <p:nvPr/>
          </p:nvSpPr>
          <p:spPr>
            <a:xfrm>
              <a:off x="1651000" y="1116145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7" name="object 5587"/>
            <p:cNvSpPr/>
            <p:nvPr/>
          </p:nvSpPr>
          <p:spPr>
            <a:xfrm>
              <a:off x="1651000" y="11164018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31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04664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8" name="object 5588"/>
            <p:cNvSpPr/>
            <p:nvPr/>
          </p:nvSpPr>
          <p:spPr>
            <a:xfrm>
              <a:off x="1651000" y="1116719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9" name="object 5589"/>
            <p:cNvSpPr/>
            <p:nvPr/>
          </p:nvSpPr>
          <p:spPr>
            <a:xfrm>
              <a:off x="1651000" y="11170969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0" name="object 5590"/>
            <p:cNvSpPr/>
            <p:nvPr/>
          </p:nvSpPr>
          <p:spPr>
            <a:xfrm>
              <a:off x="1651000" y="11175301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1" name="object 5591"/>
            <p:cNvSpPr/>
            <p:nvPr/>
          </p:nvSpPr>
          <p:spPr>
            <a:xfrm>
              <a:off x="1651000" y="11180218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2" name="object 5592"/>
            <p:cNvSpPr/>
            <p:nvPr/>
          </p:nvSpPr>
          <p:spPr>
            <a:xfrm>
              <a:off x="1651000" y="1118577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3" name="object 5593"/>
            <p:cNvSpPr/>
            <p:nvPr/>
          </p:nvSpPr>
          <p:spPr>
            <a:xfrm>
              <a:off x="1651000" y="1119203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4" name="object 5594"/>
            <p:cNvSpPr/>
            <p:nvPr/>
          </p:nvSpPr>
          <p:spPr>
            <a:xfrm>
              <a:off x="1651000" y="1119900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5" name="object 5595"/>
            <p:cNvSpPr/>
            <p:nvPr/>
          </p:nvSpPr>
          <p:spPr>
            <a:xfrm>
              <a:off x="1651000" y="1120697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6" name="object 5596"/>
            <p:cNvSpPr/>
            <p:nvPr/>
          </p:nvSpPr>
          <p:spPr>
            <a:xfrm>
              <a:off x="1651000" y="1121601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7" name="object 5597"/>
            <p:cNvSpPr/>
            <p:nvPr/>
          </p:nvSpPr>
          <p:spPr>
            <a:xfrm>
              <a:off x="1651000" y="1122618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8" name="object 5598"/>
            <p:cNvSpPr/>
            <p:nvPr/>
          </p:nvSpPr>
          <p:spPr>
            <a:xfrm>
              <a:off x="1651000" y="1123777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9" name="object 5599"/>
            <p:cNvSpPr/>
            <p:nvPr/>
          </p:nvSpPr>
          <p:spPr>
            <a:xfrm>
              <a:off x="1651000" y="112505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0" name="object 5600"/>
            <p:cNvSpPr/>
            <p:nvPr/>
          </p:nvSpPr>
          <p:spPr>
            <a:xfrm>
              <a:off x="1651000" y="1126298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1" name="object 5601"/>
            <p:cNvSpPr/>
            <p:nvPr/>
          </p:nvSpPr>
          <p:spPr>
            <a:xfrm>
              <a:off x="1651000" y="1127455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2" name="object 5602"/>
            <p:cNvSpPr/>
            <p:nvPr/>
          </p:nvSpPr>
          <p:spPr>
            <a:xfrm>
              <a:off x="1651000" y="1128477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3" name="object 5603"/>
            <p:cNvSpPr/>
            <p:nvPr/>
          </p:nvSpPr>
          <p:spPr>
            <a:xfrm>
              <a:off x="1651000" y="1129355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4" name="object 5604"/>
            <p:cNvSpPr/>
            <p:nvPr/>
          </p:nvSpPr>
          <p:spPr>
            <a:xfrm>
              <a:off x="1651000" y="11301589"/>
              <a:ext cx="104775" cy="137795"/>
            </a:xfrm>
            <a:custGeom>
              <a:avLst/>
              <a:gdLst/>
              <a:ahLst/>
              <a:cxnLst/>
              <a:rect l="l" t="t" r="r" b="b"/>
              <a:pathLst>
                <a:path w="104775" h="137795">
                  <a:moveTo>
                    <a:pt x="104660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104660" y="137248"/>
                  </a:lnTo>
                  <a:lnTo>
                    <a:pt x="104660" y="113842"/>
                  </a:lnTo>
                  <a:lnTo>
                    <a:pt x="104660" y="106045"/>
                  </a:lnTo>
                  <a:close/>
                </a:path>
                <a:path w="104775" h="137795">
                  <a:moveTo>
                    <a:pt x="104660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104660" y="106032"/>
                  </a:lnTo>
                  <a:lnTo>
                    <a:pt x="104660" y="97751"/>
                  </a:lnTo>
                  <a:lnTo>
                    <a:pt x="104660" y="88519"/>
                  </a:lnTo>
                  <a:close/>
                </a:path>
                <a:path w="104775" h="137795">
                  <a:moveTo>
                    <a:pt x="104660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104660" y="58051"/>
                  </a:lnTo>
                  <a:lnTo>
                    <a:pt x="104660" y="44551"/>
                  </a:lnTo>
                  <a:lnTo>
                    <a:pt x="104660" y="36690"/>
                  </a:lnTo>
                  <a:close/>
                </a:path>
                <a:path w="104775" h="137795">
                  <a:moveTo>
                    <a:pt x="104660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30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104660" y="36677"/>
                  </a:lnTo>
                  <a:lnTo>
                    <a:pt x="104660" y="7759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5" name="object 5605"/>
            <p:cNvSpPr/>
            <p:nvPr/>
          </p:nvSpPr>
          <p:spPr>
            <a:xfrm>
              <a:off x="1651000" y="1143883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6" name="object 5606"/>
            <p:cNvSpPr/>
            <p:nvPr/>
          </p:nvSpPr>
          <p:spPr>
            <a:xfrm>
              <a:off x="1651000" y="1144463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7" name="object 5607"/>
            <p:cNvSpPr/>
            <p:nvPr/>
          </p:nvSpPr>
          <p:spPr>
            <a:xfrm>
              <a:off x="1651000" y="1145041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8" name="object 5608"/>
            <p:cNvSpPr/>
            <p:nvPr/>
          </p:nvSpPr>
          <p:spPr>
            <a:xfrm>
              <a:off x="1651000" y="114561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9" name="object 5609"/>
            <p:cNvSpPr/>
            <p:nvPr/>
          </p:nvSpPr>
          <p:spPr>
            <a:xfrm>
              <a:off x="1651000" y="1146212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0" name="object 5610"/>
            <p:cNvSpPr/>
            <p:nvPr/>
          </p:nvSpPr>
          <p:spPr>
            <a:xfrm>
              <a:off x="1651000" y="1146894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1" name="object 5611"/>
            <p:cNvSpPr/>
            <p:nvPr/>
          </p:nvSpPr>
          <p:spPr>
            <a:xfrm>
              <a:off x="1651000" y="1147571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2" name="object 5612"/>
            <p:cNvSpPr/>
            <p:nvPr/>
          </p:nvSpPr>
          <p:spPr>
            <a:xfrm>
              <a:off x="1651000" y="1148243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3" name="object 5613"/>
            <p:cNvSpPr/>
            <p:nvPr/>
          </p:nvSpPr>
          <p:spPr>
            <a:xfrm>
              <a:off x="1651000" y="1149073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4" name="object 5614"/>
            <p:cNvSpPr/>
            <p:nvPr/>
          </p:nvSpPr>
          <p:spPr>
            <a:xfrm>
              <a:off x="1651000" y="1149929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5" name="object 5615"/>
            <p:cNvSpPr/>
            <p:nvPr/>
          </p:nvSpPr>
          <p:spPr>
            <a:xfrm>
              <a:off x="1651000" y="1150824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6" name="object 5616"/>
            <p:cNvSpPr/>
            <p:nvPr/>
          </p:nvSpPr>
          <p:spPr>
            <a:xfrm>
              <a:off x="1651000" y="1151876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7" name="object 5617"/>
            <p:cNvSpPr/>
            <p:nvPr/>
          </p:nvSpPr>
          <p:spPr>
            <a:xfrm>
              <a:off x="1651000" y="115293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8" name="object 5618"/>
            <p:cNvSpPr/>
            <p:nvPr/>
          </p:nvSpPr>
          <p:spPr>
            <a:xfrm>
              <a:off x="1651000" y="1154109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9" name="object 5619"/>
            <p:cNvSpPr/>
            <p:nvPr/>
          </p:nvSpPr>
          <p:spPr>
            <a:xfrm>
              <a:off x="1651000" y="1155289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0" name="object 5620"/>
            <p:cNvSpPr/>
            <p:nvPr/>
          </p:nvSpPr>
          <p:spPr>
            <a:xfrm>
              <a:off x="1651000" y="1156497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1" name="object 5621"/>
            <p:cNvSpPr/>
            <p:nvPr/>
          </p:nvSpPr>
          <p:spPr>
            <a:xfrm>
              <a:off x="1651000" y="1157718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04664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2" name="object 5622"/>
            <p:cNvSpPr/>
            <p:nvPr/>
          </p:nvSpPr>
          <p:spPr>
            <a:xfrm>
              <a:off x="1651000" y="115893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3" name="object 5623"/>
            <p:cNvSpPr/>
            <p:nvPr/>
          </p:nvSpPr>
          <p:spPr>
            <a:xfrm>
              <a:off x="1651000" y="1160176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4" name="object 5624"/>
            <p:cNvSpPr/>
            <p:nvPr/>
          </p:nvSpPr>
          <p:spPr>
            <a:xfrm>
              <a:off x="1651000" y="1161442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04664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5" name="object 5625"/>
            <p:cNvSpPr/>
            <p:nvPr/>
          </p:nvSpPr>
          <p:spPr>
            <a:xfrm>
              <a:off x="1651000" y="1162730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6" name="object 5626"/>
            <p:cNvSpPr/>
            <p:nvPr/>
          </p:nvSpPr>
          <p:spPr>
            <a:xfrm>
              <a:off x="1651000" y="11640711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7" name="object 5627"/>
            <p:cNvSpPr/>
            <p:nvPr/>
          </p:nvSpPr>
          <p:spPr>
            <a:xfrm>
              <a:off x="1651000" y="1165527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8" name="object 5628"/>
            <p:cNvSpPr/>
            <p:nvPr/>
          </p:nvSpPr>
          <p:spPr>
            <a:xfrm>
              <a:off x="1651005" y="1167245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7"/>
                  </a:lnTo>
                  <a:lnTo>
                    <a:pt x="104664" y="5421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9" name="object 5629"/>
            <p:cNvSpPr/>
            <p:nvPr/>
          </p:nvSpPr>
          <p:spPr>
            <a:xfrm>
              <a:off x="1755668" y="1115816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1"/>
                  </a:moveTo>
                  <a:lnTo>
                    <a:pt x="19847" y="35898"/>
                  </a:lnTo>
                  <a:lnTo>
                    <a:pt x="0" y="0"/>
                  </a:lnTo>
                  <a:lnTo>
                    <a:pt x="0" y="1299"/>
                  </a:lnTo>
                  <a:lnTo>
                    <a:pt x="19847" y="3704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0" name="object 5630"/>
            <p:cNvSpPr/>
            <p:nvPr/>
          </p:nvSpPr>
          <p:spPr>
            <a:xfrm>
              <a:off x="1755668" y="1115946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1" name="object 5631"/>
            <p:cNvSpPr/>
            <p:nvPr/>
          </p:nvSpPr>
          <p:spPr>
            <a:xfrm>
              <a:off x="1755668" y="11163099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79"/>
                  </a:moveTo>
                  <a:lnTo>
                    <a:pt x="19847" y="3527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2" name="object 5632"/>
            <p:cNvSpPr/>
            <p:nvPr/>
          </p:nvSpPr>
          <p:spPr>
            <a:xfrm>
              <a:off x="1755668" y="11169041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3" name="object 5633"/>
            <p:cNvSpPr/>
            <p:nvPr/>
          </p:nvSpPr>
          <p:spPr>
            <a:xfrm>
              <a:off x="1755668" y="1117749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3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4" name="object 5634"/>
            <p:cNvSpPr/>
            <p:nvPr/>
          </p:nvSpPr>
          <p:spPr>
            <a:xfrm>
              <a:off x="1755668" y="11188932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73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5" name="object 5635"/>
            <p:cNvSpPr/>
            <p:nvPr/>
          </p:nvSpPr>
          <p:spPr>
            <a:xfrm>
              <a:off x="1755668" y="11204304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09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77"/>
                  </a:lnTo>
                  <a:lnTo>
                    <a:pt x="19847" y="4840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6" name="object 5636"/>
            <p:cNvSpPr/>
            <p:nvPr/>
          </p:nvSpPr>
          <p:spPr>
            <a:xfrm>
              <a:off x="1755668" y="11225287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67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6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7" name="object 5637"/>
            <p:cNvSpPr/>
            <p:nvPr/>
          </p:nvSpPr>
          <p:spPr>
            <a:xfrm>
              <a:off x="1755668" y="11257844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5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8" name="object 5638"/>
            <p:cNvSpPr/>
            <p:nvPr/>
          </p:nvSpPr>
          <p:spPr>
            <a:xfrm>
              <a:off x="1755668" y="1140913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62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9" name="object 5639"/>
            <p:cNvSpPr/>
            <p:nvPr/>
          </p:nvSpPr>
          <p:spPr>
            <a:xfrm>
              <a:off x="1755668" y="1145390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57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43"/>
                  </a:lnTo>
                  <a:lnTo>
                    <a:pt x="19847" y="3055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0" name="object 5640"/>
            <p:cNvSpPr/>
            <p:nvPr/>
          </p:nvSpPr>
          <p:spPr>
            <a:xfrm>
              <a:off x="1755668" y="11484457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85"/>
                  </a:lnTo>
                  <a:lnTo>
                    <a:pt x="0" y="35702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1" name="object 5641"/>
            <p:cNvSpPr/>
            <p:nvPr/>
          </p:nvSpPr>
          <p:spPr>
            <a:xfrm>
              <a:off x="1755668" y="1151034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20"/>
                  </a:lnTo>
                  <a:lnTo>
                    <a:pt x="0" y="36300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2" name="object 5642"/>
            <p:cNvSpPr/>
            <p:nvPr/>
          </p:nvSpPr>
          <p:spPr>
            <a:xfrm>
              <a:off x="1755668" y="11533489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68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392"/>
                  </a:lnTo>
                  <a:lnTo>
                    <a:pt x="19847" y="21168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3" name="object 5643"/>
            <p:cNvSpPr/>
            <p:nvPr/>
          </p:nvSpPr>
          <p:spPr>
            <a:xfrm>
              <a:off x="1755668" y="11554660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24"/>
                  </a:lnTo>
                  <a:lnTo>
                    <a:pt x="0" y="38815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4" name="object 5644"/>
            <p:cNvSpPr/>
            <p:nvPr/>
          </p:nvSpPr>
          <p:spPr>
            <a:xfrm>
              <a:off x="1755668" y="1157440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0"/>
                  </a:moveTo>
                  <a:lnTo>
                    <a:pt x="19847" y="0"/>
                  </a:lnTo>
                  <a:lnTo>
                    <a:pt x="0" y="19070"/>
                  </a:lnTo>
                  <a:lnTo>
                    <a:pt x="0" y="40378"/>
                  </a:lnTo>
                  <a:lnTo>
                    <a:pt x="19847" y="1860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5" name="object 5645"/>
            <p:cNvSpPr/>
            <p:nvPr/>
          </p:nvSpPr>
          <p:spPr>
            <a:xfrm>
              <a:off x="1755668" y="11593006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7"/>
                  </a:moveTo>
                  <a:lnTo>
                    <a:pt x="19847" y="0"/>
                  </a:lnTo>
                  <a:lnTo>
                    <a:pt x="0" y="21777"/>
                  </a:lnTo>
                  <a:lnTo>
                    <a:pt x="0" y="41903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6" name="object 5646"/>
            <p:cNvSpPr/>
            <p:nvPr/>
          </p:nvSpPr>
          <p:spPr>
            <a:xfrm>
              <a:off x="1755668" y="1161060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7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7" name="object 5647"/>
            <p:cNvSpPr/>
            <p:nvPr/>
          </p:nvSpPr>
          <p:spPr>
            <a:xfrm>
              <a:off x="1755668" y="11627210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2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4"/>
                  </a:lnTo>
                  <a:lnTo>
                    <a:pt x="19847" y="157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8" name="object 5648"/>
            <p:cNvSpPr/>
            <p:nvPr/>
          </p:nvSpPr>
          <p:spPr>
            <a:xfrm>
              <a:off x="1755668" y="1164295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62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6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9" name="object 5649"/>
            <p:cNvSpPr/>
            <p:nvPr/>
          </p:nvSpPr>
          <p:spPr>
            <a:xfrm>
              <a:off x="1755668" y="1165761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6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0" name="object 5650"/>
            <p:cNvSpPr/>
            <p:nvPr/>
          </p:nvSpPr>
          <p:spPr>
            <a:xfrm>
              <a:off x="1755668" y="11670974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46"/>
                  </a:lnTo>
                  <a:lnTo>
                    <a:pt x="0" y="46184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1" name="object 5651"/>
            <p:cNvSpPr/>
            <p:nvPr/>
          </p:nvSpPr>
          <p:spPr>
            <a:xfrm>
              <a:off x="1755668" y="1168246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0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2" name="object 5652"/>
            <p:cNvSpPr/>
            <p:nvPr/>
          </p:nvSpPr>
          <p:spPr>
            <a:xfrm>
              <a:off x="1755660" y="1115816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104"/>
                  </a:moveTo>
                  <a:lnTo>
                    <a:pt x="0" y="567931"/>
                  </a:lnTo>
                  <a:lnTo>
                    <a:pt x="0" y="568553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3" name="object 5653"/>
            <p:cNvSpPr/>
            <p:nvPr/>
          </p:nvSpPr>
          <p:spPr>
            <a:xfrm>
              <a:off x="1775524" y="11262038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592"/>
                  </a:moveTo>
                  <a:lnTo>
                    <a:pt x="26361" y="0"/>
                  </a:lnTo>
                  <a:lnTo>
                    <a:pt x="0" y="22790"/>
                  </a:lnTo>
                  <a:lnTo>
                    <a:pt x="0" y="146483"/>
                  </a:lnTo>
                  <a:lnTo>
                    <a:pt x="26361" y="1415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4" name="object 5654"/>
            <p:cNvSpPr/>
            <p:nvPr/>
          </p:nvSpPr>
          <p:spPr>
            <a:xfrm>
              <a:off x="1775524" y="11403623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089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187"/>
                  </a:lnTo>
                  <a:lnTo>
                    <a:pt x="26361" y="32308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5" name="object 5655"/>
            <p:cNvSpPr/>
            <p:nvPr/>
          </p:nvSpPr>
          <p:spPr>
            <a:xfrm>
              <a:off x="1801889" y="11158161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6" name="object 5656"/>
            <p:cNvSpPr/>
            <p:nvPr/>
          </p:nvSpPr>
          <p:spPr>
            <a:xfrm>
              <a:off x="1801889" y="11158364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43"/>
                  </a:moveTo>
                  <a:lnTo>
                    <a:pt x="292801" y="11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7" name="object 5657"/>
            <p:cNvSpPr/>
            <p:nvPr/>
          </p:nvSpPr>
          <p:spPr>
            <a:xfrm>
              <a:off x="1801889" y="11159507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8" name="object 5658"/>
            <p:cNvSpPr/>
            <p:nvPr/>
          </p:nvSpPr>
          <p:spPr>
            <a:xfrm>
              <a:off x="1801889" y="1116145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9" name="object 5659"/>
            <p:cNvSpPr/>
            <p:nvPr/>
          </p:nvSpPr>
          <p:spPr>
            <a:xfrm>
              <a:off x="1801889" y="11164018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3176"/>
                  </a:moveTo>
                  <a:lnTo>
                    <a:pt x="292801" y="31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0" name="object 5660"/>
            <p:cNvSpPr/>
            <p:nvPr/>
          </p:nvSpPr>
          <p:spPr>
            <a:xfrm>
              <a:off x="1801889" y="1116719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1" name="object 5661"/>
            <p:cNvSpPr/>
            <p:nvPr/>
          </p:nvSpPr>
          <p:spPr>
            <a:xfrm>
              <a:off x="1801889" y="11170969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2" name="object 5662"/>
            <p:cNvSpPr/>
            <p:nvPr/>
          </p:nvSpPr>
          <p:spPr>
            <a:xfrm>
              <a:off x="1801889" y="11175301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3" name="object 5663"/>
            <p:cNvSpPr/>
            <p:nvPr/>
          </p:nvSpPr>
          <p:spPr>
            <a:xfrm>
              <a:off x="1801889" y="11180218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4" name="object 5664"/>
            <p:cNvSpPr/>
            <p:nvPr/>
          </p:nvSpPr>
          <p:spPr>
            <a:xfrm>
              <a:off x="1801889" y="1118577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5" name="object 5665"/>
            <p:cNvSpPr/>
            <p:nvPr/>
          </p:nvSpPr>
          <p:spPr>
            <a:xfrm>
              <a:off x="1801889" y="1119203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6" name="object 5666"/>
            <p:cNvSpPr/>
            <p:nvPr/>
          </p:nvSpPr>
          <p:spPr>
            <a:xfrm>
              <a:off x="1801889" y="1119900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7" name="object 5667"/>
            <p:cNvSpPr/>
            <p:nvPr/>
          </p:nvSpPr>
          <p:spPr>
            <a:xfrm>
              <a:off x="1801889" y="11206976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8" name="object 5668"/>
            <p:cNvSpPr/>
            <p:nvPr/>
          </p:nvSpPr>
          <p:spPr>
            <a:xfrm>
              <a:off x="1801889" y="1121601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9" name="object 5669"/>
            <p:cNvSpPr/>
            <p:nvPr/>
          </p:nvSpPr>
          <p:spPr>
            <a:xfrm>
              <a:off x="1801889" y="1122618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0" name="object 5670"/>
            <p:cNvSpPr/>
            <p:nvPr/>
          </p:nvSpPr>
          <p:spPr>
            <a:xfrm>
              <a:off x="1801889" y="1123777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1" name="object 5671"/>
            <p:cNvSpPr/>
            <p:nvPr/>
          </p:nvSpPr>
          <p:spPr>
            <a:xfrm>
              <a:off x="1801889" y="1125051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2" name="object 5672"/>
            <p:cNvSpPr/>
            <p:nvPr/>
          </p:nvSpPr>
          <p:spPr>
            <a:xfrm>
              <a:off x="1801889" y="1126298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3" name="object 5673"/>
            <p:cNvSpPr/>
            <p:nvPr/>
          </p:nvSpPr>
          <p:spPr>
            <a:xfrm>
              <a:off x="1801889" y="1127455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4" name="object 5674"/>
            <p:cNvSpPr/>
            <p:nvPr/>
          </p:nvSpPr>
          <p:spPr>
            <a:xfrm>
              <a:off x="1801889" y="1128477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5" name="object 5675"/>
            <p:cNvSpPr/>
            <p:nvPr/>
          </p:nvSpPr>
          <p:spPr>
            <a:xfrm>
              <a:off x="1801889" y="1129355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30"/>
                  </a:moveTo>
                  <a:lnTo>
                    <a:pt x="292801" y="80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6" name="object 5676"/>
            <p:cNvSpPr/>
            <p:nvPr/>
          </p:nvSpPr>
          <p:spPr>
            <a:xfrm>
              <a:off x="1801888" y="11301589"/>
              <a:ext cx="293370" cy="137795"/>
            </a:xfrm>
            <a:custGeom>
              <a:avLst/>
              <a:gdLst/>
              <a:ahLst/>
              <a:cxnLst/>
              <a:rect l="l" t="t" r="r" b="b"/>
              <a:pathLst>
                <a:path w="293369" h="137795">
                  <a:moveTo>
                    <a:pt x="292798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292798" y="137248"/>
                  </a:lnTo>
                  <a:lnTo>
                    <a:pt x="292798" y="113842"/>
                  </a:lnTo>
                  <a:lnTo>
                    <a:pt x="292798" y="106045"/>
                  </a:lnTo>
                  <a:close/>
                </a:path>
                <a:path w="293369" h="137795">
                  <a:moveTo>
                    <a:pt x="292798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292798" y="106032"/>
                  </a:lnTo>
                  <a:lnTo>
                    <a:pt x="292798" y="97751"/>
                  </a:lnTo>
                  <a:lnTo>
                    <a:pt x="292798" y="88519"/>
                  </a:lnTo>
                  <a:close/>
                </a:path>
                <a:path w="293369" h="137795">
                  <a:moveTo>
                    <a:pt x="292798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292798" y="58051"/>
                  </a:lnTo>
                  <a:lnTo>
                    <a:pt x="292798" y="44551"/>
                  </a:lnTo>
                  <a:lnTo>
                    <a:pt x="292798" y="36690"/>
                  </a:lnTo>
                  <a:close/>
                </a:path>
                <a:path w="293369" h="137795">
                  <a:moveTo>
                    <a:pt x="292798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43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292798" y="36677"/>
                  </a:lnTo>
                  <a:lnTo>
                    <a:pt x="292798" y="28930"/>
                  </a:lnTo>
                  <a:lnTo>
                    <a:pt x="292798" y="21615"/>
                  </a:lnTo>
                  <a:lnTo>
                    <a:pt x="292798" y="14643"/>
                  </a:lnTo>
                  <a:lnTo>
                    <a:pt x="292798" y="7759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7" name="object 5677"/>
            <p:cNvSpPr/>
            <p:nvPr/>
          </p:nvSpPr>
          <p:spPr>
            <a:xfrm>
              <a:off x="1801889" y="1143883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8" name="object 5678"/>
            <p:cNvSpPr/>
            <p:nvPr/>
          </p:nvSpPr>
          <p:spPr>
            <a:xfrm>
              <a:off x="1801889" y="1144463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9" name="object 5679"/>
            <p:cNvSpPr/>
            <p:nvPr/>
          </p:nvSpPr>
          <p:spPr>
            <a:xfrm>
              <a:off x="1801889" y="1145041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0" name="object 5680"/>
            <p:cNvSpPr/>
            <p:nvPr/>
          </p:nvSpPr>
          <p:spPr>
            <a:xfrm>
              <a:off x="1801889" y="1145617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1" name="object 5681"/>
            <p:cNvSpPr/>
            <p:nvPr/>
          </p:nvSpPr>
          <p:spPr>
            <a:xfrm>
              <a:off x="1801889" y="1146212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2" name="object 5682"/>
            <p:cNvSpPr/>
            <p:nvPr/>
          </p:nvSpPr>
          <p:spPr>
            <a:xfrm>
              <a:off x="1801889" y="1146894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3" name="object 5683"/>
            <p:cNvSpPr/>
            <p:nvPr/>
          </p:nvSpPr>
          <p:spPr>
            <a:xfrm>
              <a:off x="1801889" y="1147571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4" name="object 5684"/>
            <p:cNvSpPr/>
            <p:nvPr/>
          </p:nvSpPr>
          <p:spPr>
            <a:xfrm>
              <a:off x="1801889" y="1148243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5" name="object 5685"/>
            <p:cNvSpPr/>
            <p:nvPr/>
          </p:nvSpPr>
          <p:spPr>
            <a:xfrm>
              <a:off x="1801889" y="1149073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6" name="object 5686"/>
            <p:cNvSpPr/>
            <p:nvPr/>
          </p:nvSpPr>
          <p:spPr>
            <a:xfrm>
              <a:off x="1801889" y="1149929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7" name="object 5687"/>
            <p:cNvSpPr/>
            <p:nvPr/>
          </p:nvSpPr>
          <p:spPr>
            <a:xfrm>
              <a:off x="1801889" y="1150824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8" name="object 5688"/>
            <p:cNvSpPr/>
            <p:nvPr/>
          </p:nvSpPr>
          <p:spPr>
            <a:xfrm>
              <a:off x="1801889" y="1151876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9" name="object 5689"/>
            <p:cNvSpPr/>
            <p:nvPr/>
          </p:nvSpPr>
          <p:spPr>
            <a:xfrm>
              <a:off x="1801889" y="115293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0" name="object 5690"/>
            <p:cNvSpPr/>
            <p:nvPr/>
          </p:nvSpPr>
          <p:spPr>
            <a:xfrm>
              <a:off x="1801889" y="1154109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1" name="object 5691"/>
            <p:cNvSpPr/>
            <p:nvPr/>
          </p:nvSpPr>
          <p:spPr>
            <a:xfrm>
              <a:off x="1801889" y="1155289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2" name="object 5692"/>
            <p:cNvSpPr/>
            <p:nvPr/>
          </p:nvSpPr>
          <p:spPr>
            <a:xfrm>
              <a:off x="1801889" y="1156497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3" name="object 5693"/>
            <p:cNvSpPr/>
            <p:nvPr/>
          </p:nvSpPr>
          <p:spPr>
            <a:xfrm>
              <a:off x="1801889" y="1157718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33"/>
                  </a:moveTo>
                  <a:lnTo>
                    <a:pt x="292801" y="121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4" name="object 5694"/>
            <p:cNvSpPr/>
            <p:nvPr/>
          </p:nvSpPr>
          <p:spPr>
            <a:xfrm>
              <a:off x="1801889" y="1158931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5" name="object 5695"/>
            <p:cNvSpPr/>
            <p:nvPr/>
          </p:nvSpPr>
          <p:spPr>
            <a:xfrm>
              <a:off x="1801889" y="1160176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6" name="object 5696"/>
            <p:cNvSpPr/>
            <p:nvPr/>
          </p:nvSpPr>
          <p:spPr>
            <a:xfrm>
              <a:off x="1801889" y="1161442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83"/>
                  </a:moveTo>
                  <a:lnTo>
                    <a:pt x="292801" y="128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7" name="object 5697"/>
            <p:cNvSpPr/>
            <p:nvPr/>
          </p:nvSpPr>
          <p:spPr>
            <a:xfrm>
              <a:off x="1801889" y="1162730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8" name="object 5698"/>
            <p:cNvSpPr/>
            <p:nvPr/>
          </p:nvSpPr>
          <p:spPr>
            <a:xfrm>
              <a:off x="1801889" y="11640711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9" name="object 5699"/>
            <p:cNvSpPr/>
            <p:nvPr/>
          </p:nvSpPr>
          <p:spPr>
            <a:xfrm>
              <a:off x="1801889" y="11655272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0" name="object 5700"/>
            <p:cNvSpPr/>
            <p:nvPr/>
          </p:nvSpPr>
          <p:spPr>
            <a:xfrm>
              <a:off x="2170782" y="11668855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600"/>
                  </a:moveTo>
                  <a:lnTo>
                    <a:pt x="2961240" y="3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1" name="object 5701"/>
            <p:cNvSpPr/>
            <p:nvPr/>
          </p:nvSpPr>
          <p:spPr>
            <a:xfrm>
              <a:off x="2170782" y="1165866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2" name="object 5702"/>
            <p:cNvSpPr/>
            <p:nvPr/>
          </p:nvSpPr>
          <p:spPr>
            <a:xfrm>
              <a:off x="2170782" y="1164707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3" name="object 5703"/>
            <p:cNvSpPr/>
            <p:nvPr/>
          </p:nvSpPr>
          <p:spPr>
            <a:xfrm>
              <a:off x="2170782" y="11634333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4" name="object 5704"/>
            <p:cNvSpPr/>
            <p:nvPr/>
          </p:nvSpPr>
          <p:spPr>
            <a:xfrm>
              <a:off x="2170782" y="1162188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5" name="object 5705"/>
            <p:cNvSpPr/>
            <p:nvPr/>
          </p:nvSpPr>
          <p:spPr>
            <a:xfrm>
              <a:off x="2170782" y="1161031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6" name="object 5706"/>
            <p:cNvSpPr/>
            <p:nvPr/>
          </p:nvSpPr>
          <p:spPr>
            <a:xfrm>
              <a:off x="2170782" y="1160009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7" name="object 5707"/>
            <p:cNvSpPr/>
            <p:nvPr/>
          </p:nvSpPr>
          <p:spPr>
            <a:xfrm>
              <a:off x="2170782" y="1159131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8" name="object 5708"/>
            <p:cNvSpPr/>
            <p:nvPr/>
          </p:nvSpPr>
          <p:spPr>
            <a:xfrm>
              <a:off x="2170773" y="11440235"/>
              <a:ext cx="2961640" cy="151130"/>
            </a:xfrm>
            <a:custGeom>
              <a:avLst/>
              <a:gdLst/>
              <a:ahLst/>
              <a:cxnLst/>
              <a:rect l="l" t="t" r="r" b="b"/>
              <a:pathLst>
                <a:path w="2961640" h="151129">
                  <a:moveTo>
                    <a:pt x="2961246" y="143065"/>
                  </a:moveTo>
                  <a:lnTo>
                    <a:pt x="0" y="143065"/>
                  </a:lnTo>
                  <a:lnTo>
                    <a:pt x="0" y="151079"/>
                  </a:lnTo>
                  <a:lnTo>
                    <a:pt x="2961246" y="151079"/>
                  </a:lnTo>
                  <a:lnTo>
                    <a:pt x="2961246" y="143065"/>
                  </a:lnTo>
                  <a:close/>
                </a:path>
                <a:path w="2961640" h="151129">
                  <a:moveTo>
                    <a:pt x="2961246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61246" y="5816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9" name="object 5709"/>
            <p:cNvSpPr/>
            <p:nvPr/>
          </p:nvSpPr>
          <p:spPr>
            <a:xfrm>
              <a:off x="2170782" y="1143444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0" name="object 5710"/>
            <p:cNvSpPr/>
            <p:nvPr/>
          </p:nvSpPr>
          <p:spPr>
            <a:xfrm>
              <a:off x="2170782" y="114286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1" name="object 5711"/>
            <p:cNvSpPr/>
            <p:nvPr/>
          </p:nvSpPr>
          <p:spPr>
            <a:xfrm>
              <a:off x="2170782" y="1142274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2" name="object 5712"/>
            <p:cNvSpPr/>
            <p:nvPr/>
          </p:nvSpPr>
          <p:spPr>
            <a:xfrm>
              <a:off x="2170782" y="1141592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3" name="object 5713"/>
            <p:cNvSpPr/>
            <p:nvPr/>
          </p:nvSpPr>
          <p:spPr>
            <a:xfrm>
              <a:off x="2170782" y="1140915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4" name="object 5714"/>
            <p:cNvSpPr/>
            <p:nvPr/>
          </p:nvSpPr>
          <p:spPr>
            <a:xfrm>
              <a:off x="2170782" y="1140242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5" name="object 5715"/>
            <p:cNvSpPr/>
            <p:nvPr/>
          </p:nvSpPr>
          <p:spPr>
            <a:xfrm>
              <a:off x="2170782" y="1139413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6" name="object 5716"/>
            <p:cNvSpPr/>
            <p:nvPr/>
          </p:nvSpPr>
          <p:spPr>
            <a:xfrm>
              <a:off x="2170782" y="11390091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041"/>
                  </a:moveTo>
                  <a:lnTo>
                    <a:pt x="2961240" y="404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7" name="object 5717"/>
            <p:cNvSpPr/>
            <p:nvPr/>
          </p:nvSpPr>
          <p:spPr>
            <a:xfrm>
              <a:off x="2170782" y="11355493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141"/>
                  </a:moveTo>
                  <a:lnTo>
                    <a:pt x="2961240" y="414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8" name="object 5718"/>
            <p:cNvSpPr/>
            <p:nvPr/>
          </p:nvSpPr>
          <p:spPr>
            <a:xfrm>
              <a:off x="2170782" y="1134376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9" name="object 5719"/>
            <p:cNvSpPr/>
            <p:nvPr/>
          </p:nvSpPr>
          <p:spPr>
            <a:xfrm>
              <a:off x="2170782" y="1133196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0" name="object 5720"/>
            <p:cNvSpPr/>
            <p:nvPr/>
          </p:nvSpPr>
          <p:spPr>
            <a:xfrm>
              <a:off x="2170782" y="1131990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2070"/>
                  </a:moveTo>
                  <a:lnTo>
                    <a:pt x="2961240" y="120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1" name="object 5721"/>
            <p:cNvSpPr/>
            <p:nvPr/>
          </p:nvSpPr>
          <p:spPr>
            <a:xfrm>
              <a:off x="2170782" y="1130768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2" name="object 5722"/>
            <p:cNvSpPr/>
            <p:nvPr/>
          </p:nvSpPr>
          <p:spPr>
            <a:xfrm>
              <a:off x="2170782" y="1129553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3" name="object 5723"/>
            <p:cNvSpPr/>
            <p:nvPr/>
          </p:nvSpPr>
          <p:spPr>
            <a:xfrm>
              <a:off x="2170782" y="1128309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4" name="object 5724"/>
            <p:cNvSpPr/>
            <p:nvPr/>
          </p:nvSpPr>
          <p:spPr>
            <a:xfrm>
              <a:off x="2170782" y="1127045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5" name="object 5725"/>
            <p:cNvSpPr/>
            <p:nvPr/>
          </p:nvSpPr>
          <p:spPr>
            <a:xfrm>
              <a:off x="2170782" y="1125755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6" name="object 5726"/>
            <p:cNvSpPr/>
            <p:nvPr/>
          </p:nvSpPr>
          <p:spPr>
            <a:xfrm>
              <a:off x="2170782" y="1124414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7" name="object 5727"/>
            <p:cNvSpPr/>
            <p:nvPr/>
          </p:nvSpPr>
          <p:spPr>
            <a:xfrm>
              <a:off x="2170782" y="1122957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8" name="object 5728"/>
            <p:cNvSpPr/>
            <p:nvPr/>
          </p:nvSpPr>
          <p:spPr>
            <a:xfrm>
              <a:off x="2170782" y="1121241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9" name="object 5729"/>
            <p:cNvSpPr/>
            <p:nvPr/>
          </p:nvSpPr>
          <p:spPr>
            <a:xfrm>
              <a:off x="2170773" y="11158168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0" name="object 5730"/>
            <p:cNvSpPr/>
            <p:nvPr/>
          </p:nvSpPr>
          <p:spPr>
            <a:xfrm>
              <a:off x="2170782" y="11158161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1" name="object 5731"/>
            <p:cNvSpPr/>
            <p:nvPr/>
          </p:nvSpPr>
          <p:spPr>
            <a:xfrm>
              <a:off x="2170782" y="11158364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43"/>
                  </a:moveTo>
                  <a:lnTo>
                    <a:pt x="2961240" y="11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2" name="object 5732"/>
            <p:cNvSpPr/>
            <p:nvPr/>
          </p:nvSpPr>
          <p:spPr>
            <a:xfrm>
              <a:off x="2170782" y="11159507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3" name="object 5733"/>
            <p:cNvSpPr/>
            <p:nvPr/>
          </p:nvSpPr>
          <p:spPr>
            <a:xfrm>
              <a:off x="2170782" y="11161451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4" name="object 5734"/>
            <p:cNvSpPr/>
            <p:nvPr/>
          </p:nvSpPr>
          <p:spPr>
            <a:xfrm>
              <a:off x="2170782" y="11164018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3176"/>
                  </a:moveTo>
                  <a:lnTo>
                    <a:pt x="2961240" y="31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5" name="object 5735"/>
            <p:cNvSpPr/>
            <p:nvPr/>
          </p:nvSpPr>
          <p:spPr>
            <a:xfrm>
              <a:off x="2170782" y="1116719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6" name="object 5736"/>
            <p:cNvSpPr/>
            <p:nvPr/>
          </p:nvSpPr>
          <p:spPr>
            <a:xfrm>
              <a:off x="2170782" y="11170969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7" name="object 5737"/>
            <p:cNvSpPr/>
            <p:nvPr/>
          </p:nvSpPr>
          <p:spPr>
            <a:xfrm>
              <a:off x="2170782" y="11175301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8" name="object 5738"/>
            <p:cNvSpPr/>
            <p:nvPr/>
          </p:nvSpPr>
          <p:spPr>
            <a:xfrm>
              <a:off x="2170782" y="11180218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9" name="object 5739"/>
            <p:cNvSpPr/>
            <p:nvPr/>
          </p:nvSpPr>
          <p:spPr>
            <a:xfrm>
              <a:off x="2170782" y="1118577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0" name="object 5740"/>
            <p:cNvSpPr/>
            <p:nvPr/>
          </p:nvSpPr>
          <p:spPr>
            <a:xfrm>
              <a:off x="2170782" y="1119203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1" name="object 5741"/>
            <p:cNvSpPr/>
            <p:nvPr/>
          </p:nvSpPr>
          <p:spPr>
            <a:xfrm>
              <a:off x="2170782" y="1119900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2" name="object 5742"/>
            <p:cNvSpPr/>
            <p:nvPr/>
          </p:nvSpPr>
          <p:spPr>
            <a:xfrm>
              <a:off x="2170782" y="11206976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3" name="object 5743"/>
            <p:cNvSpPr/>
            <p:nvPr/>
          </p:nvSpPr>
          <p:spPr>
            <a:xfrm>
              <a:off x="2170782" y="1121601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4" name="object 5744"/>
            <p:cNvSpPr/>
            <p:nvPr/>
          </p:nvSpPr>
          <p:spPr>
            <a:xfrm>
              <a:off x="2170782" y="1122618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5" name="object 5745"/>
            <p:cNvSpPr/>
            <p:nvPr/>
          </p:nvSpPr>
          <p:spPr>
            <a:xfrm>
              <a:off x="2170782" y="1123777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6" name="object 5746"/>
            <p:cNvSpPr/>
            <p:nvPr/>
          </p:nvSpPr>
          <p:spPr>
            <a:xfrm>
              <a:off x="2170782" y="1125051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7" name="object 5747"/>
            <p:cNvSpPr/>
            <p:nvPr/>
          </p:nvSpPr>
          <p:spPr>
            <a:xfrm>
              <a:off x="2170782" y="1126298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8" name="object 5748"/>
            <p:cNvSpPr/>
            <p:nvPr/>
          </p:nvSpPr>
          <p:spPr>
            <a:xfrm>
              <a:off x="2170782" y="1127455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9" name="object 5749"/>
            <p:cNvSpPr/>
            <p:nvPr/>
          </p:nvSpPr>
          <p:spPr>
            <a:xfrm>
              <a:off x="2170782" y="1128477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0" name="object 5750"/>
            <p:cNvSpPr/>
            <p:nvPr/>
          </p:nvSpPr>
          <p:spPr>
            <a:xfrm>
              <a:off x="2170782" y="1129355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30"/>
                  </a:moveTo>
                  <a:lnTo>
                    <a:pt x="2961240" y="80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1" name="object 5751"/>
            <p:cNvSpPr/>
            <p:nvPr/>
          </p:nvSpPr>
          <p:spPr>
            <a:xfrm>
              <a:off x="2170773" y="11301589"/>
              <a:ext cx="2961640" cy="137795"/>
            </a:xfrm>
            <a:custGeom>
              <a:avLst/>
              <a:gdLst/>
              <a:ahLst/>
              <a:cxnLst/>
              <a:rect l="l" t="t" r="r" b="b"/>
              <a:pathLst>
                <a:path w="2961640" h="137795">
                  <a:moveTo>
                    <a:pt x="2961246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2961246" y="137248"/>
                  </a:lnTo>
                  <a:lnTo>
                    <a:pt x="2961246" y="113842"/>
                  </a:lnTo>
                  <a:lnTo>
                    <a:pt x="2961246" y="106045"/>
                  </a:lnTo>
                  <a:close/>
                </a:path>
                <a:path w="2961640" h="137795">
                  <a:moveTo>
                    <a:pt x="2961246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2961246" y="106032"/>
                  </a:lnTo>
                  <a:lnTo>
                    <a:pt x="2961246" y="97751"/>
                  </a:lnTo>
                  <a:lnTo>
                    <a:pt x="2961246" y="88519"/>
                  </a:lnTo>
                  <a:close/>
                </a:path>
                <a:path w="2961640" h="137795">
                  <a:moveTo>
                    <a:pt x="2961246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2961246" y="58051"/>
                  </a:lnTo>
                  <a:lnTo>
                    <a:pt x="2961246" y="44551"/>
                  </a:lnTo>
                  <a:lnTo>
                    <a:pt x="2961246" y="36690"/>
                  </a:lnTo>
                  <a:close/>
                </a:path>
                <a:path w="2961640" h="137795">
                  <a:moveTo>
                    <a:pt x="2961246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43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2961246" y="36677"/>
                  </a:lnTo>
                  <a:lnTo>
                    <a:pt x="2961246" y="28930"/>
                  </a:lnTo>
                  <a:lnTo>
                    <a:pt x="2961246" y="21615"/>
                  </a:lnTo>
                  <a:lnTo>
                    <a:pt x="2961246" y="14643"/>
                  </a:lnTo>
                  <a:lnTo>
                    <a:pt x="2961246" y="7759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2" name="object 5752"/>
            <p:cNvSpPr/>
            <p:nvPr/>
          </p:nvSpPr>
          <p:spPr>
            <a:xfrm>
              <a:off x="2170782" y="1143883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3" name="object 5753"/>
            <p:cNvSpPr/>
            <p:nvPr/>
          </p:nvSpPr>
          <p:spPr>
            <a:xfrm>
              <a:off x="2170782" y="1144463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4" name="object 5754"/>
            <p:cNvSpPr/>
            <p:nvPr/>
          </p:nvSpPr>
          <p:spPr>
            <a:xfrm>
              <a:off x="2170782" y="1145041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5" name="object 5755"/>
            <p:cNvSpPr/>
            <p:nvPr/>
          </p:nvSpPr>
          <p:spPr>
            <a:xfrm>
              <a:off x="2170782" y="1145617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6" name="object 5756"/>
            <p:cNvSpPr/>
            <p:nvPr/>
          </p:nvSpPr>
          <p:spPr>
            <a:xfrm>
              <a:off x="2170782" y="1146212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7" name="object 5757"/>
            <p:cNvSpPr/>
            <p:nvPr/>
          </p:nvSpPr>
          <p:spPr>
            <a:xfrm>
              <a:off x="2170782" y="1146894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8" name="object 5758"/>
            <p:cNvSpPr/>
            <p:nvPr/>
          </p:nvSpPr>
          <p:spPr>
            <a:xfrm>
              <a:off x="2170782" y="1147571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9" name="object 5759"/>
            <p:cNvSpPr/>
            <p:nvPr/>
          </p:nvSpPr>
          <p:spPr>
            <a:xfrm>
              <a:off x="2170782" y="1148243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0" name="object 5760"/>
            <p:cNvSpPr/>
            <p:nvPr/>
          </p:nvSpPr>
          <p:spPr>
            <a:xfrm>
              <a:off x="2170782" y="1149073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1" name="object 5761"/>
            <p:cNvSpPr/>
            <p:nvPr/>
          </p:nvSpPr>
          <p:spPr>
            <a:xfrm>
              <a:off x="2170782" y="1149929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2" name="object 5762"/>
            <p:cNvSpPr/>
            <p:nvPr/>
          </p:nvSpPr>
          <p:spPr>
            <a:xfrm>
              <a:off x="2170782" y="1150824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3" name="object 5763"/>
            <p:cNvSpPr/>
            <p:nvPr/>
          </p:nvSpPr>
          <p:spPr>
            <a:xfrm>
              <a:off x="2170782" y="1151876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4" name="object 5764"/>
            <p:cNvSpPr/>
            <p:nvPr/>
          </p:nvSpPr>
          <p:spPr>
            <a:xfrm>
              <a:off x="2170782" y="115293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5" name="object 5765"/>
            <p:cNvSpPr/>
            <p:nvPr/>
          </p:nvSpPr>
          <p:spPr>
            <a:xfrm>
              <a:off x="2170782" y="1154109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6" name="object 5766"/>
            <p:cNvSpPr/>
            <p:nvPr/>
          </p:nvSpPr>
          <p:spPr>
            <a:xfrm>
              <a:off x="2170782" y="1155289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7" name="object 5767"/>
            <p:cNvSpPr/>
            <p:nvPr/>
          </p:nvSpPr>
          <p:spPr>
            <a:xfrm>
              <a:off x="2170782" y="1156497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8" name="object 5768"/>
            <p:cNvSpPr/>
            <p:nvPr/>
          </p:nvSpPr>
          <p:spPr>
            <a:xfrm>
              <a:off x="2170782" y="1157718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33"/>
                  </a:moveTo>
                  <a:lnTo>
                    <a:pt x="2961240" y="121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9" name="object 5769"/>
            <p:cNvSpPr/>
            <p:nvPr/>
          </p:nvSpPr>
          <p:spPr>
            <a:xfrm>
              <a:off x="2170782" y="1158931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0" name="object 5770"/>
            <p:cNvSpPr/>
            <p:nvPr/>
          </p:nvSpPr>
          <p:spPr>
            <a:xfrm>
              <a:off x="2170782" y="1160176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1" name="object 5771"/>
            <p:cNvSpPr/>
            <p:nvPr/>
          </p:nvSpPr>
          <p:spPr>
            <a:xfrm>
              <a:off x="2170782" y="1161442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83"/>
                  </a:moveTo>
                  <a:lnTo>
                    <a:pt x="2961240" y="12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2" name="object 5772"/>
            <p:cNvSpPr/>
            <p:nvPr/>
          </p:nvSpPr>
          <p:spPr>
            <a:xfrm>
              <a:off x="2170782" y="1162730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3" name="object 5773"/>
            <p:cNvSpPr/>
            <p:nvPr/>
          </p:nvSpPr>
          <p:spPr>
            <a:xfrm>
              <a:off x="2170782" y="11640711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4" name="object 5774"/>
            <p:cNvSpPr/>
            <p:nvPr/>
          </p:nvSpPr>
          <p:spPr>
            <a:xfrm>
              <a:off x="2170782" y="11655272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5" name="object 5775"/>
            <p:cNvSpPr/>
            <p:nvPr/>
          </p:nvSpPr>
          <p:spPr>
            <a:xfrm>
              <a:off x="1801888" y="11672455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666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6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6" name="object 5776"/>
            <p:cNvSpPr/>
            <p:nvPr/>
          </p:nvSpPr>
          <p:spPr>
            <a:xfrm>
              <a:off x="1982686" y="11160442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7" name="object 5777"/>
            <p:cNvSpPr/>
            <p:nvPr/>
          </p:nvSpPr>
          <p:spPr>
            <a:xfrm>
              <a:off x="2094687" y="11156543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8" name="object 5778"/>
            <p:cNvSpPr/>
            <p:nvPr/>
          </p:nvSpPr>
          <p:spPr>
            <a:xfrm>
              <a:off x="5208114" y="1166885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600"/>
                  </a:moveTo>
                  <a:lnTo>
                    <a:pt x="103396" y="3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9" name="object 5779"/>
            <p:cNvSpPr/>
            <p:nvPr/>
          </p:nvSpPr>
          <p:spPr>
            <a:xfrm>
              <a:off x="5208114" y="1165866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0" name="object 5780"/>
            <p:cNvSpPr/>
            <p:nvPr/>
          </p:nvSpPr>
          <p:spPr>
            <a:xfrm>
              <a:off x="5208114" y="1164707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1" name="object 5781"/>
            <p:cNvSpPr/>
            <p:nvPr/>
          </p:nvSpPr>
          <p:spPr>
            <a:xfrm>
              <a:off x="5208114" y="11634333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2" name="object 5782"/>
            <p:cNvSpPr/>
            <p:nvPr/>
          </p:nvSpPr>
          <p:spPr>
            <a:xfrm>
              <a:off x="5208114" y="1162188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3" name="object 5783"/>
            <p:cNvSpPr/>
            <p:nvPr/>
          </p:nvSpPr>
          <p:spPr>
            <a:xfrm>
              <a:off x="5208114" y="1161031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4" name="object 5784"/>
            <p:cNvSpPr/>
            <p:nvPr/>
          </p:nvSpPr>
          <p:spPr>
            <a:xfrm>
              <a:off x="5208114" y="1160009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5" name="object 5785"/>
            <p:cNvSpPr/>
            <p:nvPr/>
          </p:nvSpPr>
          <p:spPr>
            <a:xfrm>
              <a:off x="5208114" y="1159131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6" name="object 5786"/>
            <p:cNvSpPr/>
            <p:nvPr/>
          </p:nvSpPr>
          <p:spPr>
            <a:xfrm>
              <a:off x="5208114" y="1158329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7" name="object 5787"/>
            <p:cNvSpPr/>
            <p:nvPr/>
          </p:nvSpPr>
          <p:spPr>
            <a:xfrm>
              <a:off x="5383303" y="1166885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600"/>
                  </a:moveTo>
                  <a:lnTo>
                    <a:pt x="122698" y="3600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8" name="object 5788"/>
            <p:cNvSpPr/>
            <p:nvPr/>
          </p:nvSpPr>
          <p:spPr>
            <a:xfrm>
              <a:off x="5383303" y="1165866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9" name="object 5789"/>
            <p:cNvSpPr/>
            <p:nvPr/>
          </p:nvSpPr>
          <p:spPr>
            <a:xfrm>
              <a:off x="5383303" y="1164707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0" name="object 5790"/>
            <p:cNvSpPr/>
            <p:nvPr/>
          </p:nvSpPr>
          <p:spPr>
            <a:xfrm>
              <a:off x="5383303" y="11634333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1" name="object 5791"/>
            <p:cNvSpPr/>
            <p:nvPr/>
          </p:nvSpPr>
          <p:spPr>
            <a:xfrm>
              <a:off x="5383303" y="1162188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2" name="object 5792"/>
            <p:cNvSpPr/>
            <p:nvPr/>
          </p:nvSpPr>
          <p:spPr>
            <a:xfrm>
              <a:off x="5383303" y="1161031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3" name="object 5793"/>
            <p:cNvSpPr/>
            <p:nvPr/>
          </p:nvSpPr>
          <p:spPr>
            <a:xfrm>
              <a:off x="5383303" y="1160009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4" name="object 5794"/>
            <p:cNvSpPr/>
            <p:nvPr/>
          </p:nvSpPr>
          <p:spPr>
            <a:xfrm>
              <a:off x="5383303" y="1159131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5" name="object 5795"/>
            <p:cNvSpPr/>
            <p:nvPr/>
          </p:nvSpPr>
          <p:spPr>
            <a:xfrm>
              <a:off x="5383303" y="1158329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6" name="object 5796"/>
            <p:cNvSpPr/>
            <p:nvPr/>
          </p:nvSpPr>
          <p:spPr>
            <a:xfrm>
              <a:off x="5344154" y="1169059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20"/>
                  </a:moveTo>
                  <a:lnTo>
                    <a:pt x="39146" y="3589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39146" y="3612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7" name="object 5797"/>
            <p:cNvSpPr/>
            <p:nvPr/>
          </p:nvSpPr>
          <p:spPr>
            <a:xfrm>
              <a:off x="5344154" y="1168960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8" name="object 5798"/>
            <p:cNvSpPr/>
            <p:nvPr/>
          </p:nvSpPr>
          <p:spPr>
            <a:xfrm>
              <a:off x="5344154" y="11687852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4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9" name="object 5799"/>
            <p:cNvSpPr/>
            <p:nvPr/>
          </p:nvSpPr>
          <p:spPr>
            <a:xfrm>
              <a:off x="5344154" y="1168540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6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3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0" name="object 5800"/>
            <p:cNvSpPr/>
            <p:nvPr/>
          </p:nvSpPr>
          <p:spPr>
            <a:xfrm>
              <a:off x="5344154" y="11682224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4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1" name="object 5801"/>
            <p:cNvSpPr/>
            <p:nvPr/>
          </p:nvSpPr>
          <p:spPr>
            <a:xfrm>
              <a:off x="5344154" y="1167833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888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2" name="object 5802"/>
            <p:cNvSpPr/>
            <p:nvPr/>
          </p:nvSpPr>
          <p:spPr>
            <a:xfrm>
              <a:off x="5344154" y="1167370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9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6"/>
                  </a:lnTo>
                  <a:lnTo>
                    <a:pt x="39146" y="3874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3" name="object 5803"/>
            <p:cNvSpPr/>
            <p:nvPr/>
          </p:nvSpPr>
          <p:spPr>
            <a:xfrm>
              <a:off x="5344154" y="1166817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3"/>
                  </a:moveTo>
                  <a:lnTo>
                    <a:pt x="39146" y="3265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4" name="object 5804"/>
            <p:cNvSpPr/>
            <p:nvPr/>
          </p:nvSpPr>
          <p:spPr>
            <a:xfrm>
              <a:off x="5344154" y="1166173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9"/>
                  </a:lnTo>
                  <a:lnTo>
                    <a:pt x="0" y="0"/>
                  </a:lnTo>
                  <a:lnTo>
                    <a:pt x="0" y="6442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5" name="object 5805"/>
            <p:cNvSpPr/>
            <p:nvPr/>
          </p:nvSpPr>
          <p:spPr>
            <a:xfrm>
              <a:off x="5344154" y="1165422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7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08"/>
                  </a:lnTo>
                  <a:lnTo>
                    <a:pt x="39146" y="39207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6" name="object 5806"/>
            <p:cNvSpPr/>
            <p:nvPr/>
          </p:nvSpPr>
          <p:spPr>
            <a:xfrm>
              <a:off x="5344154" y="11645401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7" name="object 5807"/>
            <p:cNvSpPr/>
            <p:nvPr/>
          </p:nvSpPr>
          <p:spPr>
            <a:xfrm>
              <a:off x="5344154" y="1163467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8" name="object 5808"/>
            <p:cNvSpPr/>
            <p:nvPr/>
          </p:nvSpPr>
          <p:spPr>
            <a:xfrm>
              <a:off x="5344154" y="11621474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0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01"/>
                  </a:lnTo>
                  <a:lnTo>
                    <a:pt x="39146" y="4100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9" name="object 5809"/>
            <p:cNvSpPr/>
            <p:nvPr/>
          </p:nvSpPr>
          <p:spPr>
            <a:xfrm>
              <a:off x="5344154" y="1160397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75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7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0" name="object 5810"/>
            <p:cNvSpPr/>
            <p:nvPr/>
          </p:nvSpPr>
          <p:spPr>
            <a:xfrm>
              <a:off x="5344154" y="11577919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0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1" name="object 5811"/>
            <p:cNvSpPr/>
            <p:nvPr/>
          </p:nvSpPr>
          <p:spPr>
            <a:xfrm>
              <a:off x="5208114" y="1144022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2" name="object 5812"/>
            <p:cNvSpPr/>
            <p:nvPr/>
          </p:nvSpPr>
          <p:spPr>
            <a:xfrm>
              <a:off x="5208114" y="1143444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3" name="object 5813"/>
            <p:cNvSpPr/>
            <p:nvPr/>
          </p:nvSpPr>
          <p:spPr>
            <a:xfrm>
              <a:off x="5208114" y="114286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4" name="object 5814"/>
            <p:cNvSpPr/>
            <p:nvPr/>
          </p:nvSpPr>
          <p:spPr>
            <a:xfrm>
              <a:off x="5208114" y="1142274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5" name="object 5815"/>
            <p:cNvSpPr/>
            <p:nvPr/>
          </p:nvSpPr>
          <p:spPr>
            <a:xfrm>
              <a:off x="5208114" y="1141592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6" name="object 5816"/>
            <p:cNvSpPr/>
            <p:nvPr/>
          </p:nvSpPr>
          <p:spPr>
            <a:xfrm>
              <a:off x="5208114" y="1140915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7" name="object 5817"/>
            <p:cNvSpPr/>
            <p:nvPr/>
          </p:nvSpPr>
          <p:spPr>
            <a:xfrm>
              <a:off x="5208114" y="1140242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8" name="object 5818"/>
            <p:cNvSpPr/>
            <p:nvPr/>
          </p:nvSpPr>
          <p:spPr>
            <a:xfrm>
              <a:off x="5208114" y="1139413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9" name="object 5819"/>
            <p:cNvSpPr/>
            <p:nvPr/>
          </p:nvSpPr>
          <p:spPr>
            <a:xfrm>
              <a:off x="5208114" y="11390091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041"/>
                  </a:moveTo>
                  <a:lnTo>
                    <a:pt x="103396" y="404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0" name="object 5820"/>
            <p:cNvSpPr/>
            <p:nvPr/>
          </p:nvSpPr>
          <p:spPr>
            <a:xfrm>
              <a:off x="5208114" y="11355493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141"/>
                  </a:moveTo>
                  <a:lnTo>
                    <a:pt x="103396" y="414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1" name="object 5821"/>
            <p:cNvSpPr/>
            <p:nvPr/>
          </p:nvSpPr>
          <p:spPr>
            <a:xfrm>
              <a:off x="5208114" y="1134376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2" name="object 5822"/>
            <p:cNvSpPr/>
            <p:nvPr/>
          </p:nvSpPr>
          <p:spPr>
            <a:xfrm>
              <a:off x="5208114" y="1133196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3" name="object 5823"/>
            <p:cNvSpPr/>
            <p:nvPr/>
          </p:nvSpPr>
          <p:spPr>
            <a:xfrm>
              <a:off x="5208114" y="1131990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2070"/>
                  </a:moveTo>
                  <a:lnTo>
                    <a:pt x="103396" y="120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4" name="object 5824"/>
            <p:cNvSpPr/>
            <p:nvPr/>
          </p:nvSpPr>
          <p:spPr>
            <a:xfrm>
              <a:off x="5208114" y="1130768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5" name="object 5825"/>
            <p:cNvSpPr/>
            <p:nvPr/>
          </p:nvSpPr>
          <p:spPr>
            <a:xfrm>
              <a:off x="5208114" y="1129553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6" name="object 5826"/>
            <p:cNvSpPr/>
            <p:nvPr/>
          </p:nvSpPr>
          <p:spPr>
            <a:xfrm>
              <a:off x="5208114" y="1128309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7" name="object 5827"/>
            <p:cNvSpPr/>
            <p:nvPr/>
          </p:nvSpPr>
          <p:spPr>
            <a:xfrm>
              <a:off x="5208114" y="1127045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8" name="object 5828"/>
            <p:cNvSpPr/>
            <p:nvPr/>
          </p:nvSpPr>
          <p:spPr>
            <a:xfrm>
              <a:off x="5208114" y="1125755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9" name="object 5829"/>
            <p:cNvSpPr/>
            <p:nvPr/>
          </p:nvSpPr>
          <p:spPr>
            <a:xfrm>
              <a:off x="5208114" y="1124414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0" name="object 5830"/>
            <p:cNvSpPr/>
            <p:nvPr/>
          </p:nvSpPr>
          <p:spPr>
            <a:xfrm>
              <a:off x="5208114" y="1122957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1" name="object 5831"/>
            <p:cNvSpPr/>
            <p:nvPr/>
          </p:nvSpPr>
          <p:spPr>
            <a:xfrm>
              <a:off x="5208114" y="1121241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2" name="object 5832"/>
            <p:cNvSpPr/>
            <p:nvPr/>
          </p:nvSpPr>
          <p:spPr>
            <a:xfrm>
              <a:off x="5208114" y="11158186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28"/>
                  </a:moveTo>
                  <a:lnTo>
                    <a:pt x="103396" y="54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3" name="object 5833"/>
            <p:cNvSpPr/>
            <p:nvPr/>
          </p:nvSpPr>
          <p:spPr>
            <a:xfrm>
              <a:off x="5383303" y="1144022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4" name="object 5834"/>
            <p:cNvSpPr/>
            <p:nvPr/>
          </p:nvSpPr>
          <p:spPr>
            <a:xfrm>
              <a:off x="5383303" y="1143444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5" name="object 5835"/>
            <p:cNvSpPr/>
            <p:nvPr/>
          </p:nvSpPr>
          <p:spPr>
            <a:xfrm>
              <a:off x="5383303" y="114286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6" name="object 5836"/>
            <p:cNvSpPr/>
            <p:nvPr/>
          </p:nvSpPr>
          <p:spPr>
            <a:xfrm>
              <a:off x="5383303" y="1142274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7" name="object 5837"/>
            <p:cNvSpPr/>
            <p:nvPr/>
          </p:nvSpPr>
          <p:spPr>
            <a:xfrm>
              <a:off x="5383303" y="1141592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8" name="object 5838"/>
            <p:cNvSpPr/>
            <p:nvPr/>
          </p:nvSpPr>
          <p:spPr>
            <a:xfrm>
              <a:off x="5383303" y="1140915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9" name="object 5839"/>
            <p:cNvSpPr/>
            <p:nvPr/>
          </p:nvSpPr>
          <p:spPr>
            <a:xfrm>
              <a:off x="5383303" y="1140242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0" name="object 5840"/>
            <p:cNvSpPr/>
            <p:nvPr/>
          </p:nvSpPr>
          <p:spPr>
            <a:xfrm>
              <a:off x="5383303" y="1139413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1" name="object 5841"/>
            <p:cNvSpPr/>
            <p:nvPr/>
          </p:nvSpPr>
          <p:spPr>
            <a:xfrm>
              <a:off x="5383303" y="11390091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0" y="4041"/>
                  </a:moveTo>
                  <a:lnTo>
                    <a:pt x="122698" y="404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2" name="object 5842"/>
            <p:cNvSpPr/>
            <p:nvPr/>
          </p:nvSpPr>
          <p:spPr>
            <a:xfrm>
              <a:off x="5383303" y="11355493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0" y="4141"/>
                  </a:moveTo>
                  <a:lnTo>
                    <a:pt x="122698" y="414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3" name="object 5843"/>
            <p:cNvSpPr/>
            <p:nvPr/>
          </p:nvSpPr>
          <p:spPr>
            <a:xfrm>
              <a:off x="5383303" y="1134376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4" name="object 5844"/>
            <p:cNvSpPr/>
            <p:nvPr/>
          </p:nvSpPr>
          <p:spPr>
            <a:xfrm>
              <a:off x="5383303" y="1133196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5" name="object 5845"/>
            <p:cNvSpPr/>
            <p:nvPr/>
          </p:nvSpPr>
          <p:spPr>
            <a:xfrm>
              <a:off x="5383303" y="1131990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20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70"/>
                  </a:lnTo>
                  <a:lnTo>
                    <a:pt x="122698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6" name="object 5846"/>
            <p:cNvSpPr/>
            <p:nvPr/>
          </p:nvSpPr>
          <p:spPr>
            <a:xfrm>
              <a:off x="5383303" y="1130768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7" name="object 5847"/>
            <p:cNvSpPr/>
            <p:nvPr/>
          </p:nvSpPr>
          <p:spPr>
            <a:xfrm>
              <a:off x="5383303" y="1129553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8" name="object 5848"/>
            <p:cNvSpPr/>
            <p:nvPr/>
          </p:nvSpPr>
          <p:spPr>
            <a:xfrm>
              <a:off x="5383303" y="1128309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9" name="object 5849"/>
            <p:cNvSpPr/>
            <p:nvPr/>
          </p:nvSpPr>
          <p:spPr>
            <a:xfrm>
              <a:off x="5383303" y="1127045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0" name="object 5850"/>
            <p:cNvSpPr/>
            <p:nvPr/>
          </p:nvSpPr>
          <p:spPr>
            <a:xfrm>
              <a:off x="5383303" y="1125755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1" name="object 5851"/>
            <p:cNvSpPr/>
            <p:nvPr/>
          </p:nvSpPr>
          <p:spPr>
            <a:xfrm>
              <a:off x="5383303" y="1124414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2" name="object 5852"/>
            <p:cNvSpPr/>
            <p:nvPr/>
          </p:nvSpPr>
          <p:spPr>
            <a:xfrm>
              <a:off x="5383303" y="1122957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3" name="object 5853"/>
            <p:cNvSpPr/>
            <p:nvPr/>
          </p:nvSpPr>
          <p:spPr>
            <a:xfrm>
              <a:off x="5383303" y="1121241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4" name="object 5854"/>
            <p:cNvSpPr/>
            <p:nvPr/>
          </p:nvSpPr>
          <p:spPr>
            <a:xfrm>
              <a:off x="5383303" y="11158186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28"/>
                  </a:lnTo>
                  <a:lnTo>
                    <a:pt x="122698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5" name="object 5855"/>
            <p:cNvSpPr/>
            <p:nvPr/>
          </p:nvSpPr>
          <p:spPr>
            <a:xfrm>
              <a:off x="5344154" y="11488573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38"/>
                  </a:moveTo>
                  <a:lnTo>
                    <a:pt x="39146" y="6656"/>
                  </a:lnTo>
                  <a:lnTo>
                    <a:pt x="0" y="0"/>
                  </a:lnTo>
                  <a:lnTo>
                    <a:pt x="0" y="89347"/>
                  </a:lnTo>
                  <a:lnTo>
                    <a:pt x="39146" y="10893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6" name="object 5856"/>
            <p:cNvSpPr/>
            <p:nvPr/>
          </p:nvSpPr>
          <p:spPr>
            <a:xfrm>
              <a:off x="5344154" y="11461762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65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8"/>
                  </a:lnTo>
                  <a:lnTo>
                    <a:pt x="39146" y="3346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7" name="object 5857"/>
            <p:cNvSpPr/>
            <p:nvPr/>
          </p:nvSpPr>
          <p:spPr>
            <a:xfrm>
              <a:off x="5344154" y="11440982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2"/>
                  </a:moveTo>
                  <a:lnTo>
                    <a:pt x="39146" y="0"/>
                  </a:lnTo>
                  <a:lnTo>
                    <a:pt x="0" y="190"/>
                  </a:lnTo>
                  <a:lnTo>
                    <a:pt x="0" y="20774"/>
                  </a:lnTo>
                  <a:lnTo>
                    <a:pt x="39146" y="2358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8" name="object 5858"/>
            <p:cNvSpPr/>
            <p:nvPr/>
          </p:nvSpPr>
          <p:spPr>
            <a:xfrm>
              <a:off x="5344154" y="11420652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9" name="object 5859"/>
            <p:cNvSpPr/>
            <p:nvPr/>
          </p:nvSpPr>
          <p:spPr>
            <a:xfrm>
              <a:off x="5344154" y="11402301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46"/>
                  </a:moveTo>
                  <a:lnTo>
                    <a:pt x="39146" y="0"/>
                  </a:lnTo>
                  <a:lnTo>
                    <a:pt x="0" y="5068"/>
                  </a:lnTo>
                  <a:lnTo>
                    <a:pt x="0" y="21103"/>
                  </a:lnTo>
                  <a:lnTo>
                    <a:pt x="39146" y="18346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0" name="object 5860"/>
            <p:cNvSpPr/>
            <p:nvPr/>
          </p:nvSpPr>
          <p:spPr>
            <a:xfrm>
              <a:off x="5344154" y="11385316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055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1" name="object 5861"/>
            <p:cNvSpPr/>
            <p:nvPr/>
          </p:nvSpPr>
          <p:spPr>
            <a:xfrm>
              <a:off x="5344154" y="11369117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03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2" name="object 5862"/>
            <p:cNvSpPr/>
            <p:nvPr/>
          </p:nvSpPr>
          <p:spPr>
            <a:xfrm>
              <a:off x="5344154" y="11353599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3" name="object 5863"/>
            <p:cNvSpPr/>
            <p:nvPr/>
          </p:nvSpPr>
          <p:spPr>
            <a:xfrm>
              <a:off x="5344154" y="11338716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111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4" name="object 5864"/>
            <p:cNvSpPr/>
            <p:nvPr/>
          </p:nvSpPr>
          <p:spPr>
            <a:xfrm>
              <a:off x="5344154" y="1132437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3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5" name="object 5865"/>
            <p:cNvSpPr/>
            <p:nvPr/>
          </p:nvSpPr>
          <p:spPr>
            <a:xfrm>
              <a:off x="5344154" y="11310435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6" name="object 5866"/>
            <p:cNvSpPr/>
            <p:nvPr/>
          </p:nvSpPr>
          <p:spPr>
            <a:xfrm>
              <a:off x="5344154" y="11296879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4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7" name="object 5867"/>
            <p:cNvSpPr/>
            <p:nvPr/>
          </p:nvSpPr>
          <p:spPr>
            <a:xfrm>
              <a:off x="5344154" y="11283605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2"/>
                  </a:lnTo>
                  <a:lnTo>
                    <a:pt x="0" y="31662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8" name="object 5868"/>
            <p:cNvSpPr/>
            <p:nvPr/>
          </p:nvSpPr>
          <p:spPr>
            <a:xfrm>
              <a:off x="5344154" y="1127059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9" name="object 5869"/>
            <p:cNvSpPr/>
            <p:nvPr/>
          </p:nvSpPr>
          <p:spPr>
            <a:xfrm>
              <a:off x="5344154" y="11257869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4"/>
                  </a:lnTo>
                  <a:lnTo>
                    <a:pt x="0" y="34432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0" name="object 5870"/>
            <p:cNvSpPr/>
            <p:nvPr/>
          </p:nvSpPr>
          <p:spPr>
            <a:xfrm>
              <a:off x="5344154" y="11245367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1" name="object 5871"/>
            <p:cNvSpPr/>
            <p:nvPr/>
          </p:nvSpPr>
          <p:spPr>
            <a:xfrm>
              <a:off x="5344154" y="11232884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7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66"/>
                  </a:lnTo>
                  <a:lnTo>
                    <a:pt x="39146" y="1247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2" name="object 5872"/>
            <p:cNvSpPr/>
            <p:nvPr/>
          </p:nvSpPr>
          <p:spPr>
            <a:xfrm>
              <a:off x="5344154" y="1122052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3" name="object 5873"/>
            <p:cNvSpPr/>
            <p:nvPr/>
          </p:nvSpPr>
          <p:spPr>
            <a:xfrm>
              <a:off x="5344154" y="1120827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0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4" name="object 5874"/>
            <p:cNvSpPr/>
            <p:nvPr/>
          </p:nvSpPr>
          <p:spPr>
            <a:xfrm>
              <a:off x="5344154" y="11196065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11"/>
                  </a:moveTo>
                  <a:lnTo>
                    <a:pt x="39146" y="0"/>
                  </a:lnTo>
                  <a:lnTo>
                    <a:pt x="0" y="31101"/>
                  </a:lnTo>
                  <a:lnTo>
                    <a:pt x="0" y="41787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5" name="object 5875"/>
            <p:cNvSpPr/>
            <p:nvPr/>
          </p:nvSpPr>
          <p:spPr>
            <a:xfrm>
              <a:off x="5344154" y="11183858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52"/>
                  </a:lnTo>
                  <a:lnTo>
                    <a:pt x="0" y="43311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6" name="object 5876"/>
            <p:cNvSpPr/>
            <p:nvPr/>
          </p:nvSpPr>
          <p:spPr>
            <a:xfrm>
              <a:off x="5344154" y="11171244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7" name="object 5877"/>
            <p:cNvSpPr/>
            <p:nvPr/>
          </p:nvSpPr>
          <p:spPr>
            <a:xfrm>
              <a:off x="5311508" y="11158206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821"/>
                  </a:moveTo>
                  <a:lnTo>
                    <a:pt x="0" y="530974"/>
                  </a:lnTo>
                  <a:lnTo>
                    <a:pt x="0" y="568515"/>
                  </a:lnTo>
                  <a:lnTo>
                    <a:pt x="32639" y="532612"/>
                  </a:lnTo>
                  <a:lnTo>
                    <a:pt x="32639" y="499821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15"/>
                  </a:lnTo>
                  <a:lnTo>
                    <a:pt x="32639" y="47294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8" name="object 5878"/>
            <p:cNvSpPr/>
            <p:nvPr/>
          </p:nvSpPr>
          <p:spPr>
            <a:xfrm>
              <a:off x="5311512" y="11614538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78"/>
                  </a:moveTo>
                  <a:lnTo>
                    <a:pt x="32642" y="0"/>
                  </a:lnTo>
                  <a:lnTo>
                    <a:pt x="0" y="24889"/>
                  </a:lnTo>
                  <a:lnTo>
                    <a:pt x="0" y="74631"/>
                  </a:lnTo>
                  <a:lnTo>
                    <a:pt x="32642" y="434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9" name="object 5879"/>
            <p:cNvSpPr/>
            <p:nvPr/>
          </p:nvSpPr>
          <p:spPr>
            <a:xfrm>
              <a:off x="5311512" y="11456934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03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492"/>
                  </a:lnTo>
                  <a:lnTo>
                    <a:pt x="32642" y="15760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0" name="object 5880"/>
            <p:cNvSpPr/>
            <p:nvPr/>
          </p:nvSpPr>
          <p:spPr>
            <a:xfrm>
              <a:off x="5311512" y="11378409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21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18"/>
                  </a:lnTo>
                  <a:lnTo>
                    <a:pt x="32642" y="7852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1" name="object 5881"/>
            <p:cNvSpPr/>
            <p:nvPr/>
          </p:nvSpPr>
          <p:spPr>
            <a:xfrm>
              <a:off x="5311512" y="1115820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04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211"/>
                  </a:lnTo>
                  <a:lnTo>
                    <a:pt x="32642" y="22830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2" name="object 5882"/>
            <p:cNvSpPr/>
            <p:nvPr/>
          </p:nvSpPr>
          <p:spPr>
            <a:xfrm>
              <a:off x="5506001" y="1155024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2"/>
                  </a:moveTo>
                  <a:lnTo>
                    <a:pt x="0" y="176405"/>
                  </a:lnTo>
                  <a:lnTo>
                    <a:pt x="745091" y="1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3" name="object 5883"/>
            <p:cNvSpPr/>
            <p:nvPr/>
          </p:nvSpPr>
          <p:spPr>
            <a:xfrm>
              <a:off x="5506001" y="1154971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38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4" name="object 5884"/>
            <p:cNvSpPr/>
            <p:nvPr/>
          </p:nvSpPr>
          <p:spPr>
            <a:xfrm>
              <a:off x="5506001" y="115486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5" name="object 5885"/>
            <p:cNvSpPr/>
            <p:nvPr/>
          </p:nvSpPr>
          <p:spPr>
            <a:xfrm>
              <a:off x="5506001" y="11547247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2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75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6" name="object 5886"/>
            <p:cNvSpPr/>
            <p:nvPr/>
          </p:nvSpPr>
          <p:spPr>
            <a:xfrm>
              <a:off x="5506001" y="1154549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8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7" name="object 5887"/>
            <p:cNvSpPr/>
            <p:nvPr/>
          </p:nvSpPr>
          <p:spPr>
            <a:xfrm>
              <a:off x="5506001" y="11543433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0"/>
                  </a:moveTo>
                  <a:lnTo>
                    <a:pt x="745091" y="0"/>
                  </a:lnTo>
                  <a:lnTo>
                    <a:pt x="0" y="165275"/>
                  </a:lnTo>
                  <a:lnTo>
                    <a:pt x="0" y="170713"/>
                  </a:lnTo>
                  <a:lnTo>
                    <a:pt x="745091" y="207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8" name="object 5888"/>
            <p:cNvSpPr/>
            <p:nvPr/>
          </p:nvSpPr>
          <p:spPr>
            <a:xfrm>
              <a:off x="5506001" y="1154104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64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9" name="object 5889"/>
            <p:cNvSpPr/>
            <p:nvPr/>
          </p:nvSpPr>
          <p:spPr>
            <a:xfrm>
              <a:off x="5506001" y="1153830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6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0" name="object 5890"/>
            <p:cNvSpPr/>
            <p:nvPr/>
          </p:nvSpPr>
          <p:spPr>
            <a:xfrm>
              <a:off x="5506001" y="11535185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59989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1" name="object 5891"/>
            <p:cNvSpPr/>
            <p:nvPr/>
          </p:nvSpPr>
          <p:spPr>
            <a:xfrm>
              <a:off x="5506001" y="11531569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2"/>
                  </a:moveTo>
                  <a:lnTo>
                    <a:pt x="745091" y="0"/>
                  </a:lnTo>
                  <a:lnTo>
                    <a:pt x="0" y="145823"/>
                  </a:lnTo>
                  <a:lnTo>
                    <a:pt x="0" y="155378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2" name="object 5892"/>
            <p:cNvSpPr/>
            <p:nvPr/>
          </p:nvSpPr>
          <p:spPr>
            <a:xfrm>
              <a:off x="5506001" y="1152732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3" name="object 5893"/>
            <p:cNvSpPr/>
            <p:nvPr/>
          </p:nvSpPr>
          <p:spPr>
            <a:xfrm>
              <a:off x="5506001" y="1152233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4993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30"/>
                  </a:lnTo>
                  <a:lnTo>
                    <a:pt x="745091" y="499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4" name="object 5894"/>
            <p:cNvSpPr/>
            <p:nvPr/>
          </p:nvSpPr>
          <p:spPr>
            <a:xfrm>
              <a:off x="5506001" y="11516184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78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5" name="object 5895"/>
            <p:cNvSpPr/>
            <p:nvPr/>
          </p:nvSpPr>
          <p:spPr>
            <a:xfrm>
              <a:off x="5506001" y="11508288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31"/>
                  </a:lnTo>
                  <a:lnTo>
                    <a:pt x="0" y="128557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6" name="object 5896"/>
            <p:cNvSpPr/>
            <p:nvPr/>
          </p:nvSpPr>
          <p:spPr>
            <a:xfrm>
              <a:off x="5506001" y="11497073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7" name="object 5897"/>
            <p:cNvSpPr/>
            <p:nvPr/>
          </p:nvSpPr>
          <p:spPr>
            <a:xfrm>
              <a:off x="5506001" y="1146085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11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09"/>
                  </a:lnTo>
                  <a:lnTo>
                    <a:pt x="745091" y="36211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8" name="object 5898"/>
            <p:cNvSpPr/>
            <p:nvPr/>
          </p:nvSpPr>
          <p:spPr>
            <a:xfrm>
              <a:off x="5506001" y="11452096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43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9" name="object 5899"/>
            <p:cNvSpPr/>
            <p:nvPr/>
          </p:nvSpPr>
          <p:spPr>
            <a:xfrm>
              <a:off x="5506001" y="11444863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0" name="object 5900"/>
            <p:cNvSpPr/>
            <p:nvPr/>
          </p:nvSpPr>
          <p:spPr>
            <a:xfrm>
              <a:off x="5506001" y="1143133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1" name="object 5901"/>
            <p:cNvSpPr/>
            <p:nvPr/>
          </p:nvSpPr>
          <p:spPr>
            <a:xfrm>
              <a:off x="5506001" y="11429034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184"/>
                  </a:moveTo>
                  <a:lnTo>
                    <a:pt x="745091" y="918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18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2" name="object 5902"/>
            <p:cNvSpPr/>
            <p:nvPr/>
          </p:nvSpPr>
          <p:spPr>
            <a:xfrm>
              <a:off x="5506001" y="11429034"/>
              <a:ext cx="745490" cy="3175"/>
            </a:xfrm>
            <a:custGeom>
              <a:avLst/>
              <a:gdLst/>
              <a:ahLst/>
              <a:cxnLst/>
              <a:rect l="l" t="t" r="r" b="b"/>
              <a:pathLst>
                <a:path w="745489" h="3175">
                  <a:moveTo>
                    <a:pt x="0" y="2780"/>
                  </a:moveTo>
                  <a:lnTo>
                    <a:pt x="745091" y="278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278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3" name="object 5903"/>
            <p:cNvSpPr/>
            <p:nvPr/>
          </p:nvSpPr>
          <p:spPr>
            <a:xfrm>
              <a:off x="5506001" y="11381793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375"/>
                  </a:moveTo>
                  <a:lnTo>
                    <a:pt x="745091" y="1437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375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4" name="object 5904"/>
            <p:cNvSpPr/>
            <p:nvPr/>
          </p:nvSpPr>
          <p:spPr>
            <a:xfrm>
              <a:off x="5506001" y="11365855"/>
              <a:ext cx="745490" cy="30480"/>
            </a:xfrm>
            <a:custGeom>
              <a:avLst/>
              <a:gdLst/>
              <a:ahLst/>
              <a:cxnLst/>
              <a:rect l="l" t="t" r="r" b="b"/>
              <a:pathLst>
                <a:path w="745489" h="30479">
                  <a:moveTo>
                    <a:pt x="0" y="30312"/>
                  </a:moveTo>
                  <a:lnTo>
                    <a:pt x="745091" y="303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3031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5" name="object 5905"/>
            <p:cNvSpPr/>
            <p:nvPr/>
          </p:nvSpPr>
          <p:spPr>
            <a:xfrm>
              <a:off x="5506001" y="11350177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9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6" name="object 5906"/>
            <p:cNvSpPr/>
            <p:nvPr/>
          </p:nvSpPr>
          <p:spPr>
            <a:xfrm>
              <a:off x="5506001" y="11334723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3"/>
                  </a:moveTo>
                  <a:lnTo>
                    <a:pt x="745091" y="66856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7" name="object 5907"/>
            <p:cNvSpPr/>
            <p:nvPr/>
          </p:nvSpPr>
          <p:spPr>
            <a:xfrm>
              <a:off x="5506001" y="11319300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37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8" name="object 5908"/>
            <p:cNvSpPr/>
            <p:nvPr/>
          </p:nvSpPr>
          <p:spPr>
            <a:xfrm>
              <a:off x="5506001" y="11303712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26"/>
                  </a:moveTo>
                  <a:lnTo>
                    <a:pt x="745091" y="86105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2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9" name="object 5909"/>
            <p:cNvSpPr/>
            <p:nvPr/>
          </p:nvSpPr>
          <p:spPr>
            <a:xfrm>
              <a:off x="5506001" y="11287834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66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0" name="object 5910"/>
            <p:cNvSpPr/>
            <p:nvPr/>
          </p:nvSpPr>
          <p:spPr>
            <a:xfrm>
              <a:off x="5506001" y="1127131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17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1" name="object 5911"/>
            <p:cNvSpPr/>
            <p:nvPr/>
          </p:nvSpPr>
          <p:spPr>
            <a:xfrm>
              <a:off x="5506001" y="1125350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07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0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2" name="object 5912"/>
            <p:cNvSpPr/>
            <p:nvPr/>
          </p:nvSpPr>
          <p:spPr>
            <a:xfrm>
              <a:off x="5506001" y="11233059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3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3" name="object 5913"/>
            <p:cNvSpPr/>
            <p:nvPr/>
          </p:nvSpPr>
          <p:spPr>
            <a:xfrm>
              <a:off x="5208104" y="11158168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890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993305" y="164693"/>
                  </a:lnTo>
                  <a:lnTo>
                    <a:pt x="988847" y="163652"/>
                  </a:lnTo>
                  <a:lnTo>
                    <a:pt x="297891" y="0"/>
                  </a:lnTo>
                  <a:lnTo>
                    <a:pt x="297891" y="74891"/>
                  </a:lnTo>
                  <a:lnTo>
                    <a:pt x="1042974" y="204863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4" name="object 5914"/>
            <p:cNvSpPr/>
            <p:nvPr/>
          </p:nvSpPr>
          <p:spPr>
            <a:xfrm>
              <a:off x="5311512" y="1115816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891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5" name="object 5915"/>
            <p:cNvSpPr/>
            <p:nvPr/>
          </p:nvSpPr>
          <p:spPr>
            <a:xfrm>
              <a:off x="5311512" y="1115839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66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6" name="object 5916"/>
            <p:cNvSpPr/>
            <p:nvPr/>
          </p:nvSpPr>
          <p:spPr>
            <a:xfrm>
              <a:off x="5311512" y="11159699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58"/>
                  </a:moveTo>
                  <a:lnTo>
                    <a:pt x="32642" y="35712"/>
                  </a:lnTo>
                  <a:lnTo>
                    <a:pt x="0" y="0"/>
                  </a:lnTo>
                  <a:lnTo>
                    <a:pt x="0" y="2349"/>
                  </a:lnTo>
                  <a:lnTo>
                    <a:pt x="32642" y="3775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7" name="object 5917"/>
            <p:cNvSpPr/>
            <p:nvPr/>
          </p:nvSpPr>
          <p:spPr>
            <a:xfrm>
              <a:off x="5311512" y="11162042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56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32642" y="3835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8" name="object 5918"/>
            <p:cNvSpPr/>
            <p:nvPr/>
          </p:nvSpPr>
          <p:spPr>
            <a:xfrm>
              <a:off x="5311512" y="1116540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2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70"/>
                  </a:lnTo>
                  <a:lnTo>
                    <a:pt x="32642" y="3881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9" name="object 5919"/>
            <p:cNvSpPr/>
            <p:nvPr/>
          </p:nvSpPr>
          <p:spPr>
            <a:xfrm>
              <a:off x="5311512" y="111697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207"/>
                  </a:moveTo>
                  <a:lnTo>
                    <a:pt x="32642" y="34442"/>
                  </a:lnTo>
                  <a:lnTo>
                    <a:pt x="0" y="0"/>
                  </a:lnTo>
                  <a:lnTo>
                    <a:pt x="0" y="5463"/>
                  </a:lnTo>
                  <a:lnTo>
                    <a:pt x="32642" y="39207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0" name="object 5920"/>
            <p:cNvSpPr/>
            <p:nvPr/>
          </p:nvSpPr>
          <p:spPr>
            <a:xfrm>
              <a:off x="5311512" y="1117523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1" name="object 5921"/>
            <p:cNvSpPr/>
            <p:nvPr/>
          </p:nvSpPr>
          <p:spPr>
            <a:xfrm>
              <a:off x="5311512" y="1118183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8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2" name="object 5922"/>
            <p:cNvSpPr/>
            <p:nvPr/>
          </p:nvSpPr>
          <p:spPr>
            <a:xfrm>
              <a:off x="5311512" y="1118973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60"/>
                  </a:moveTo>
                  <a:lnTo>
                    <a:pt x="32642" y="31915"/>
                  </a:lnTo>
                  <a:lnTo>
                    <a:pt x="0" y="0"/>
                  </a:lnTo>
                  <a:lnTo>
                    <a:pt x="0" y="9441"/>
                  </a:lnTo>
                  <a:lnTo>
                    <a:pt x="32642" y="4016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3" name="object 5923"/>
            <p:cNvSpPr/>
            <p:nvPr/>
          </p:nvSpPr>
          <p:spPr>
            <a:xfrm>
              <a:off x="5311512" y="1119918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19"/>
                  </a:lnTo>
                  <a:lnTo>
                    <a:pt x="0" y="0"/>
                  </a:lnTo>
                  <a:lnTo>
                    <a:pt x="0" y="11396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4" name="object 5924"/>
            <p:cNvSpPr/>
            <p:nvPr/>
          </p:nvSpPr>
          <p:spPr>
            <a:xfrm>
              <a:off x="5311512" y="11210584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4"/>
                  </a:moveTo>
                  <a:lnTo>
                    <a:pt x="32642" y="29297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4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5" name="object 5925"/>
            <p:cNvSpPr/>
            <p:nvPr/>
          </p:nvSpPr>
          <p:spPr>
            <a:xfrm>
              <a:off x="5311512" y="1122472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2"/>
                  </a:lnTo>
                  <a:lnTo>
                    <a:pt x="0" y="0"/>
                  </a:lnTo>
                  <a:lnTo>
                    <a:pt x="0" y="18409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6" name="object 5926"/>
            <p:cNvSpPr/>
            <p:nvPr/>
          </p:nvSpPr>
          <p:spPr>
            <a:xfrm>
              <a:off x="5311512" y="11243142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35"/>
                  </a:moveTo>
                  <a:lnTo>
                    <a:pt x="32642" y="25155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7" name="object 5927"/>
            <p:cNvSpPr/>
            <p:nvPr/>
          </p:nvSpPr>
          <p:spPr>
            <a:xfrm>
              <a:off x="5311512" y="11269087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72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06"/>
                  </a:lnTo>
                  <a:lnTo>
                    <a:pt x="32642" y="13417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8" name="object 5928"/>
            <p:cNvSpPr/>
            <p:nvPr/>
          </p:nvSpPr>
          <p:spPr>
            <a:xfrm>
              <a:off x="5311512" y="11397595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40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17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9" name="object 5929"/>
            <p:cNvSpPr/>
            <p:nvPr/>
          </p:nvSpPr>
          <p:spPr>
            <a:xfrm>
              <a:off x="5311512" y="11431109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33"/>
                  </a:moveTo>
                  <a:lnTo>
                    <a:pt x="32642" y="1422"/>
                  </a:lnTo>
                  <a:lnTo>
                    <a:pt x="0" y="0"/>
                  </a:lnTo>
                  <a:lnTo>
                    <a:pt x="0" y="26440"/>
                  </a:lnTo>
                  <a:lnTo>
                    <a:pt x="32642" y="2453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0" name="object 5930"/>
            <p:cNvSpPr/>
            <p:nvPr/>
          </p:nvSpPr>
          <p:spPr>
            <a:xfrm>
              <a:off x="5311512" y="11455645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1" name="object 5931"/>
            <p:cNvSpPr/>
            <p:nvPr/>
          </p:nvSpPr>
          <p:spPr>
            <a:xfrm>
              <a:off x="5311512" y="11475245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60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39"/>
                  </a:lnTo>
                  <a:lnTo>
                    <a:pt x="32642" y="1756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2" name="object 5932"/>
            <p:cNvSpPr/>
            <p:nvPr/>
          </p:nvSpPr>
          <p:spPr>
            <a:xfrm>
              <a:off x="5311512" y="1149280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11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42"/>
                  </a:lnTo>
                  <a:lnTo>
                    <a:pt x="32642" y="1621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3" name="object 5933"/>
            <p:cNvSpPr/>
            <p:nvPr/>
          </p:nvSpPr>
          <p:spPr>
            <a:xfrm>
              <a:off x="5311512" y="1150901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63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4" name="object 5934"/>
            <p:cNvSpPr/>
            <p:nvPr/>
          </p:nvSpPr>
          <p:spPr>
            <a:xfrm>
              <a:off x="5311512" y="11524252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5" name="object 5935"/>
            <p:cNvSpPr/>
            <p:nvPr/>
          </p:nvSpPr>
          <p:spPr>
            <a:xfrm>
              <a:off x="5311512" y="11538720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67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6" name="object 5936"/>
            <p:cNvSpPr/>
            <p:nvPr/>
          </p:nvSpPr>
          <p:spPr>
            <a:xfrm>
              <a:off x="5311512" y="11552571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7" name="object 5937"/>
            <p:cNvSpPr/>
            <p:nvPr/>
          </p:nvSpPr>
          <p:spPr>
            <a:xfrm>
              <a:off x="5311512" y="1156590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21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1"/>
                  </a:lnTo>
                  <a:lnTo>
                    <a:pt x="32642" y="1292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8" name="object 5938"/>
            <p:cNvSpPr/>
            <p:nvPr/>
          </p:nvSpPr>
          <p:spPr>
            <a:xfrm>
              <a:off x="5311512" y="11578823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9"/>
                  </a:moveTo>
                  <a:lnTo>
                    <a:pt x="32642" y="0"/>
                  </a:lnTo>
                  <a:lnTo>
                    <a:pt x="0" y="19730"/>
                  </a:lnTo>
                  <a:lnTo>
                    <a:pt x="0" y="34113"/>
                  </a:lnTo>
                  <a:lnTo>
                    <a:pt x="32642" y="125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9" name="object 5939"/>
            <p:cNvSpPr/>
            <p:nvPr/>
          </p:nvSpPr>
          <p:spPr>
            <a:xfrm>
              <a:off x="5311512" y="1159140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7"/>
                  </a:moveTo>
                  <a:lnTo>
                    <a:pt x="32642" y="0"/>
                  </a:lnTo>
                  <a:lnTo>
                    <a:pt x="0" y="21534"/>
                  </a:lnTo>
                  <a:lnTo>
                    <a:pt x="0" y="35548"/>
                  </a:lnTo>
                  <a:lnTo>
                    <a:pt x="32642" y="12247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0" name="object 5940"/>
            <p:cNvSpPr/>
            <p:nvPr/>
          </p:nvSpPr>
          <p:spPr>
            <a:xfrm>
              <a:off x="5311512" y="1160364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30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3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1" name="object 5941"/>
            <p:cNvSpPr/>
            <p:nvPr/>
          </p:nvSpPr>
          <p:spPr>
            <a:xfrm>
              <a:off x="5311512" y="1161557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41"/>
                  </a:lnTo>
                  <a:lnTo>
                    <a:pt x="0" y="38484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2" name="object 5942"/>
            <p:cNvSpPr/>
            <p:nvPr/>
          </p:nvSpPr>
          <p:spPr>
            <a:xfrm>
              <a:off x="5311512" y="1162732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57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3" name="object 5943"/>
            <p:cNvSpPr/>
            <p:nvPr/>
          </p:nvSpPr>
          <p:spPr>
            <a:xfrm>
              <a:off x="5311512" y="11638886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8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0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4" name="object 5944"/>
            <p:cNvSpPr/>
            <p:nvPr/>
          </p:nvSpPr>
          <p:spPr>
            <a:xfrm>
              <a:off x="5311512" y="11650200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8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5" name="object 5945"/>
            <p:cNvSpPr/>
            <p:nvPr/>
          </p:nvSpPr>
          <p:spPr>
            <a:xfrm>
              <a:off x="5311512" y="1166129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6"/>
                  </a:lnTo>
                  <a:lnTo>
                    <a:pt x="0" y="44252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6" name="object 5946"/>
            <p:cNvSpPr/>
            <p:nvPr/>
          </p:nvSpPr>
          <p:spPr>
            <a:xfrm>
              <a:off x="5311512" y="11672324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1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66"/>
                  </a:lnTo>
                  <a:lnTo>
                    <a:pt x="32642" y="1043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7" name="object 5947"/>
            <p:cNvSpPr/>
            <p:nvPr/>
          </p:nvSpPr>
          <p:spPr>
            <a:xfrm>
              <a:off x="5311512" y="1168276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55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8" name="object 5948"/>
            <p:cNvSpPr/>
            <p:nvPr/>
          </p:nvSpPr>
          <p:spPr>
            <a:xfrm>
              <a:off x="5208114" y="11158161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9" name="object 5949"/>
            <p:cNvSpPr/>
            <p:nvPr/>
          </p:nvSpPr>
          <p:spPr>
            <a:xfrm>
              <a:off x="5208114" y="11158364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43"/>
                  </a:moveTo>
                  <a:lnTo>
                    <a:pt x="103396" y="11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0" name="object 5950"/>
            <p:cNvSpPr/>
            <p:nvPr/>
          </p:nvSpPr>
          <p:spPr>
            <a:xfrm>
              <a:off x="5208114" y="11159507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1" name="object 5951"/>
            <p:cNvSpPr/>
            <p:nvPr/>
          </p:nvSpPr>
          <p:spPr>
            <a:xfrm>
              <a:off x="5208114" y="1116145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2" name="object 5952"/>
            <p:cNvSpPr/>
            <p:nvPr/>
          </p:nvSpPr>
          <p:spPr>
            <a:xfrm>
              <a:off x="5208114" y="11164018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3176"/>
                  </a:moveTo>
                  <a:lnTo>
                    <a:pt x="103396" y="31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3" name="object 5953"/>
            <p:cNvSpPr/>
            <p:nvPr/>
          </p:nvSpPr>
          <p:spPr>
            <a:xfrm>
              <a:off x="5208114" y="1116719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4" name="object 5954"/>
            <p:cNvSpPr/>
            <p:nvPr/>
          </p:nvSpPr>
          <p:spPr>
            <a:xfrm>
              <a:off x="5208114" y="11170969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5" name="object 5955"/>
            <p:cNvSpPr/>
            <p:nvPr/>
          </p:nvSpPr>
          <p:spPr>
            <a:xfrm>
              <a:off x="5208114" y="11175301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6" name="object 5956"/>
            <p:cNvSpPr/>
            <p:nvPr/>
          </p:nvSpPr>
          <p:spPr>
            <a:xfrm>
              <a:off x="5208114" y="11180218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7" name="object 5957"/>
            <p:cNvSpPr/>
            <p:nvPr/>
          </p:nvSpPr>
          <p:spPr>
            <a:xfrm>
              <a:off x="5208114" y="1118577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8" name="object 5958"/>
            <p:cNvSpPr/>
            <p:nvPr/>
          </p:nvSpPr>
          <p:spPr>
            <a:xfrm>
              <a:off x="5208114" y="1119203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9" name="object 5959"/>
            <p:cNvSpPr/>
            <p:nvPr/>
          </p:nvSpPr>
          <p:spPr>
            <a:xfrm>
              <a:off x="5208114" y="1119900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0" name="object 5960"/>
            <p:cNvSpPr/>
            <p:nvPr/>
          </p:nvSpPr>
          <p:spPr>
            <a:xfrm>
              <a:off x="5208114" y="1120697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1" name="object 5961"/>
            <p:cNvSpPr/>
            <p:nvPr/>
          </p:nvSpPr>
          <p:spPr>
            <a:xfrm>
              <a:off x="5208114" y="1121601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2" name="object 5962"/>
            <p:cNvSpPr/>
            <p:nvPr/>
          </p:nvSpPr>
          <p:spPr>
            <a:xfrm>
              <a:off x="5208114" y="1122618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3" name="object 5963"/>
            <p:cNvSpPr/>
            <p:nvPr/>
          </p:nvSpPr>
          <p:spPr>
            <a:xfrm>
              <a:off x="5208114" y="1123777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4" name="object 5964"/>
            <p:cNvSpPr/>
            <p:nvPr/>
          </p:nvSpPr>
          <p:spPr>
            <a:xfrm>
              <a:off x="5208114" y="1125051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5" name="object 5965"/>
            <p:cNvSpPr/>
            <p:nvPr/>
          </p:nvSpPr>
          <p:spPr>
            <a:xfrm>
              <a:off x="5208114" y="1126298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6" name="object 5966"/>
            <p:cNvSpPr/>
            <p:nvPr/>
          </p:nvSpPr>
          <p:spPr>
            <a:xfrm>
              <a:off x="5208114" y="1127455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7" name="object 5967"/>
            <p:cNvSpPr/>
            <p:nvPr/>
          </p:nvSpPr>
          <p:spPr>
            <a:xfrm>
              <a:off x="5208114" y="1128477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8" name="object 5968"/>
            <p:cNvSpPr/>
            <p:nvPr/>
          </p:nvSpPr>
          <p:spPr>
            <a:xfrm>
              <a:off x="5208114" y="1129355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9" name="object 5969"/>
            <p:cNvSpPr/>
            <p:nvPr/>
          </p:nvSpPr>
          <p:spPr>
            <a:xfrm>
              <a:off x="5208104" y="11301589"/>
              <a:ext cx="103505" cy="137795"/>
            </a:xfrm>
            <a:custGeom>
              <a:avLst/>
              <a:gdLst/>
              <a:ahLst/>
              <a:cxnLst/>
              <a:rect l="l" t="t" r="r" b="b"/>
              <a:pathLst>
                <a:path w="103504" h="137795">
                  <a:moveTo>
                    <a:pt x="103403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103403" y="137248"/>
                  </a:lnTo>
                  <a:lnTo>
                    <a:pt x="103403" y="113842"/>
                  </a:lnTo>
                  <a:lnTo>
                    <a:pt x="103403" y="106045"/>
                  </a:lnTo>
                  <a:close/>
                </a:path>
                <a:path w="103504" h="137795">
                  <a:moveTo>
                    <a:pt x="103403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103403" y="106032"/>
                  </a:lnTo>
                  <a:lnTo>
                    <a:pt x="103403" y="97751"/>
                  </a:lnTo>
                  <a:lnTo>
                    <a:pt x="103403" y="88519"/>
                  </a:lnTo>
                  <a:close/>
                </a:path>
                <a:path w="103504" h="137795">
                  <a:moveTo>
                    <a:pt x="103403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103403" y="58051"/>
                  </a:lnTo>
                  <a:lnTo>
                    <a:pt x="103403" y="44551"/>
                  </a:lnTo>
                  <a:lnTo>
                    <a:pt x="103403" y="36690"/>
                  </a:lnTo>
                  <a:close/>
                </a:path>
                <a:path w="103504" h="137795">
                  <a:moveTo>
                    <a:pt x="103403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43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103403" y="36677"/>
                  </a:lnTo>
                  <a:lnTo>
                    <a:pt x="103403" y="28930"/>
                  </a:lnTo>
                  <a:lnTo>
                    <a:pt x="103403" y="21615"/>
                  </a:lnTo>
                  <a:lnTo>
                    <a:pt x="103403" y="14643"/>
                  </a:lnTo>
                  <a:lnTo>
                    <a:pt x="103403" y="7759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0" name="object 5970"/>
            <p:cNvSpPr/>
            <p:nvPr/>
          </p:nvSpPr>
          <p:spPr>
            <a:xfrm>
              <a:off x="5208114" y="1143883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1" name="object 5971"/>
            <p:cNvSpPr/>
            <p:nvPr/>
          </p:nvSpPr>
          <p:spPr>
            <a:xfrm>
              <a:off x="5208114" y="1144463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2" name="object 5972"/>
            <p:cNvSpPr/>
            <p:nvPr/>
          </p:nvSpPr>
          <p:spPr>
            <a:xfrm>
              <a:off x="5208114" y="1145041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3" name="object 5973"/>
            <p:cNvSpPr/>
            <p:nvPr/>
          </p:nvSpPr>
          <p:spPr>
            <a:xfrm>
              <a:off x="5208114" y="114561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4" name="object 5974"/>
            <p:cNvSpPr/>
            <p:nvPr/>
          </p:nvSpPr>
          <p:spPr>
            <a:xfrm>
              <a:off x="5208114" y="1146212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5" name="object 5975"/>
            <p:cNvSpPr/>
            <p:nvPr/>
          </p:nvSpPr>
          <p:spPr>
            <a:xfrm>
              <a:off x="5208114" y="1146894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6" name="object 5976"/>
            <p:cNvSpPr/>
            <p:nvPr/>
          </p:nvSpPr>
          <p:spPr>
            <a:xfrm>
              <a:off x="5208114" y="1147571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7" name="object 5977"/>
            <p:cNvSpPr/>
            <p:nvPr/>
          </p:nvSpPr>
          <p:spPr>
            <a:xfrm>
              <a:off x="5208114" y="1148243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8" name="object 5978"/>
            <p:cNvSpPr/>
            <p:nvPr/>
          </p:nvSpPr>
          <p:spPr>
            <a:xfrm>
              <a:off x="5208114" y="1149073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9" name="object 5979"/>
            <p:cNvSpPr/>
            <p:nvPr/>
          </p:nvSpPr>
          <p:spPr>
            <a:xfrm>
              <a:off x="5208114" y="1149929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0" name="object 5980"/>
            <p:cNvSpPr/>
            <p:nvPr/>
          </p:nvSpPr>
          <p:spPr>
            <a:xfrm>
              <a:off x="5208114" y="1150824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1" name="object 5981"/>
            <p:cNvSpPr/>
            <p:nvPr/>
          </p:nvSpPr>
          <p:spPr>
            <a:xfrm>
              <a:off x="5208114" y="1151876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2" name="object 5982"/>
            <p:cNvSpPr/>
            <p:nvPr/>
          </p:nvSpPr>
          <p:spPr>
            <a:xfrm>
              <a:off x="5208114" y="115293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3" name="object 5983"/>
            <p:cNvSpPr/>
            <p:nvPr/>
          </p:nvSpPr>
          <p:spPr>
            <a:xfrm>
              <a:off x="5208114" y="1154109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4" name="object 5984"/>
            <p:cNvSpPr/>
            <p:nvPr/>
          </p:nvSpPr>
          <p:spPr>
            <a:xfrm>
              <a:off x="5208114" y="1155289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5" name="object 5985"/>
            <p:cNvSpPr/>
            <p:nvPr/>
          </p:nvSpPr>
          <p:spPr>
            <a:xfrm>
              <a:off x="5208114" y="1156497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6" name="object 5986"/>
            <p:cNvSpPr/>
            <p:nvPr/>
          </p:nvSpPr>
          <p:spPr>
            <a:xfrm>
              <a:off x="5208114" y="1157718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33"/>
                  </a:moveTo>
                  <a:lnTo>
                    <a:pt x="103396" y="121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7" name="object 5987"/>
            <p:cNvSpPr/>
            <p:nvPr/>
          </p:nvSpPr>
          <p:spPr>
            <a:xfrm>
              <a:off x="5208114" y="115893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8" name="object 5988"/>
            <p:cNvSpPr/>
            <p:nvPr/>
          </p:nvSpPr>
          <p:spPr>
            <a:xfrm>
              <a:off x="5208114" y="1160176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9" name="object 5989"/>
            <p:cNvSpPr/>
            <p:nvPr/>
          </p:nvSpPr>
          <p:spPr>
            <a:xfrm>
              <a:off x="5208114" y="1161442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83"/>
                  </a:moveTo>
                  <a:lnTo>
                    <a:pt x="103396" y="128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0" name="object 5990"/>
            <p:cNvSpPr/>
            <p:nvPr/>
          </p:nvSpPr>
          <p:spPr>
            <a:xfrm>
              <a:off x="5208114" y="1162730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1" name="object 5991"/>
            <p:cNvSpPr/>
            <p:nvPr/>
          </p:nvSpPr>
          <p:spPr>
            <a:xfrm>
              <a:off x="5208114" y="11640711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2" name="object 5992"/>
            <p:cNvSpPr/>
            <p:nvPr/>
          </p:nvSpPr>
          <p:spPr>
            <a:xfrm>
              <a:off x="5208114" y="1165527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3" name="object 5993"/>
            <p:cNvSpPr/>
            <p:nvPr/>
          </p:nvSpPr>
          <p:spPr>
            <a:xfrm>
              <a:off x="5208104" y="11158168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286"/>
                  </a:moveTo>
                  <a:lnTo>
                    <a:pt x="0" y="514286"/>
                  </a:lnTo>
                  <a:lnTo>
                    <a:pt x="0" y="566953"/>
                  </a:lnTo>
                  <a:lnTo>
                    <a:pt x="0" y="568566"/>
                  </a:lnTo>
                  <a:lnTo>
                    <a:pt x="103403" y="568566"/>
                  </a:lnTo>
                  <a:lnTo>
                    <a:pt x="103403" y="566953"/>
                  </a:lnTo>
                  <a:lnTo>
                    <a:pt x="103403" y="514286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890"/>
                  </a:lnTo>
                  <a:lnTo>
                    <a:pt x="136042" y="51435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4" name="object 5994"/>
            <p:cNvSpPr/>
            <p:nvPr/>
          </p:nvSpPr>
          <p:spPr>
            <a:xfrm>
              <a:off x="5344154" y="1117594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17"/>
                  </a:moveTo>
                  <a:lnTo>
                    <a:pt x="39146" y="0"/>
                  </a:lnTo>
                  <a:lnTo>
                    <a:pt x="0" y="33642"/>
                  </a:lnTo>
                  <a:lnTo>
                    <a:pt x="0" y="54124"/>
                  </a:lnTo>
                  <a:lnTo>
                    <a:pt x="39146" y="23417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5" name="object 5995"/>
            <p:cNvSpPr/>
            <p:nvPr/>
          </p:nvSpPr>
          <p:spPr>
            <a:xfrm>
              <a:off x="5344154" y="11199366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589"/>
                  </a:moveTo>
                  <a:lnTo>
                    <a:pt x="39146" y="0"/>
                  </a:lnTo>
                  <a:lnTo>
                    <a:pt x="0" y="30706"/>
                  </a:lnTo>
                  <a:lnTo>
                    <a:pt x="0" y="59181"/>
                  </a:lnTo>
                  <a:lnTo>
                    <a:pt x="39146" y="3258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6" name="object 5996"/>
            <p:cNvSpPr/>
            <p:nvPr/>
          </p:nvSpPr>
          <p:spPr>
            <a:xfrm>
              <a:off x="5344154" y="11231958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92"/>
                  </a:lnTo>
                  <a:lnTo>
                    <a:pt x="0" y="83399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7" name="object 5997"/>
            <p:cNvSpPr/>
            <p:nvPr/>
          </p:nvSpPr>
          <p:spPr>
            <a:xfrm>
              <a:off x="5344154" y="11296983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05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31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8" name="object 5998"/>
            <p:cNvSpPr/>
            <p:nvPr/>
          </p:nvSpPr>
          <p:spPr>
            <a:xfrm>
              <a:off x="5344154" y="11362181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9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18"/>
                  </a:lnTo>
                  <a:lnTo>
                    <a:pt x="39146" y="8329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9" name="object 5999"/>
            <p:cNvSpPr/>
            <p:nvPr/>
          </p:nvSpPr>
          <p:spPr>
            <a:xfrm>
              <a:off x="5344154" y="11445093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18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3"/>
                  </a:lnTo>
                  <a:lnTo>
                    <a:pt x="39146" y="5441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0" name="object 6000"/>
            <p:cNvSpPr/>
            <p:nvPr/>
          </p:nvSpPr>
          <p:spPr>
            <a:xfrm>
              <a:off x="5344154" y="11492305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55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55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1" name="object 6001"/>
            <p:cNvSpPr/>
            <p:nvPr/>
          </p:nvSpPr>
          <p:spPr>
            <a:xfrm>
              <a:off x="5344154" y="11536900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5">
                  <a:moveTo>
                    <a:pt x="39146" y="189810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6"/>
                  </a:lnTo>
                  <a:lnTo>
                    <a:pt x="39146" y="18981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2" name="object 6002"/>
            <p:cNvSpPr/>
            <p:nvPr/>
          </p:nvSpPr>
          <p:spPr>
            <a:xfrm>
              <a:off x="5383303" y="11158161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3" name="object 6003"/>
            <p:cNvSpPr/>
            <p:nvPr/>
          </p:nvSpPr>
          <p:spPr>
            <a:xfrm>
              <a:off x="5383303" y="11158364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22698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4" name="object 6004"/>
            <p:cNvSpPr/>
            <p:nvPr/>
          </p:nvSpPr>
          <p:spPr>
            <a:xfrm>
              <a:off x="5383303" y="11159507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5" name="object 6005"/>
            <p:cNvSpPr/>
            <p:nvPr/>
          </p:nvSpPr>
          <p:spPr>
            <a:xfrm>
              <a:off x="5383303" y="1116145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6" name="object 6006"/>
            <p:cNvSpPr/>
            <p:nvPr/>
          </p:nvSpPr>
          <p:spPr>
            <a:xfrm>
              <a:off x="5383303" y="11164018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31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22698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7" name="object 6007"/>
            <p:cNvSpPr/>
            <p:nvPr/>
          </p:nvSpPr>
          <p:spPr>
            <a:xfrm>
              <a:off x="5383303" y="1116719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8" name="object 6008"/>
            <p:cNvSpPr/>
            <p:nvPr/>
          </p:nvSpPr>
          <p:spPr>
            <a:xfrm>
              <a:off x="5383303" y="11170969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9" name="object 6009"/>
            <p:cNvSpPr/>
            <p:nvPr/>
          </p:nvSpPr>
          <p:spPr>
            <a:xfrm>
              <a:off x="5383303" y="11175301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0" name="object 6010"/>
            <p:cNvSpPr/>
            <p:nvPr/>
          </p:nvSpPr>
          <p:spPr>
            <a:xfrm>
              <a:off x="5383303" y="11180218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1" name="object 6011"/>
            <p:cNvSpPr/>
            <p:nvPr/>
          </p:nvSpPr>
          <p:spPr>
            <a:xfrm>
              <a:off x="5383303" y="1118577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2" name="object 6012"/>
            <p:cNvSpPr/>
            <p:nvPr/>
          </p:nvSpPr>
          <p:spPr>
            <a:xfrm>
              <a:off x="5383303" y="1119203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3" name="object 6013"/>
            <p:cNvSpPr/>
            <p:nvPr/>
          </p:nvSpPr>
          <p:spPr>
            <a:xfrm>
              <a:off x="5383303" y="1119900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4" name="object 6014"/>
            <p:cNvSpPr/>
            <p:nvPr/>
          </p:nvSpPr>
          <p:spPr>
            <a:xfrm>
              <a:off x="5383303" y="1120697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5" name="object 6015"/>
            <p:cNvSpPr/>
            <p:nvPr/>
          </p:nvSpPr>
          <p:spPr>
            <a:xfrm>
              <a:off x="5383303" y="1121601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6" name="object 6016"/>
            <p:cNvSpPr/>
            <p:nvPr/>
          </p:nvSpPr>
          <p:spPr>
            <a:xfrm>
              <a:off x="5383303" y="1122618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7" name="object 6017"/>
            <p:cNvSpPr/>
            <p:nvPr/>
          </p:nvSpPr>
          <p:spPr>
            <a:xfrm>
              <a:off x="5383303" y="1123777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8" name="object 6018"/>
            <p:cNvSpPr/>
            <p:nvPr/>
          </p:nvSpPr>
          <p:spPr>
            <a:xfrm>
              <a:off x="5383303" y="112505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9" name="object 6019"/>
            <p:cNvSpPr/>
            <p:nvPr/>
          </p:nvSpPr>
          <p:spPr>
            <a:xfrm>
              <a:off x="5383303" y="1126298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0" name="object 6020"/>
            <p:cNvSpPr/>
            <p:nvPr/>
          </p:nvSpPr>
          <p:spPr>
            <a:xfrm>
              <a:off x="5383303" y="1127455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1" name="object 6021"/>
            <p:cNvSpPr/>
            <p:nvPr/>
          </p:nvSpPr>
          <p:spPr>
            <a:xfrm>
              <a:off x="5383303" y="1128477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2" name="object 6022"/>
            <p:cNvSpPr/>
            <p:nvPr/>
          </p:nvSpPr>
          <p:spPr>
            <a:xfrm>
              <a:off x="5383303" y="1129355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3" name="object 6023"/>
            <p:cNvSpPr/>
            <p:nvPr/>
          </p:nvSpPr>
          <p:spPr>
            <a:xfrm>
              <a:off x="5383301" y="11301589"/>
              <a:ext cx="123189" cy="137795"/>
            </a:xfrm>
            <a:custGeom>
              <a:avLst/>
              <a:gdLst/>
              <a:ahLst/>
              <a:cxnLst/>
              <a:rect l="l" t="t" r="r" b="b"/>
              <a:pathLst>
                <a:path w="123189" h="137795">
                  <a:moveTo>
                    <a:pt x="122694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122694" y="137248"/>
                  </a:lnTo>
                  <a:lnTo>
                    <a:pt x="122694" y="113842"/>
                  </a:lnTo>
                  <a:lnTo>
                    <a:pt x="122694" y="106045"/>
                  </a:lnTo>
                  <a:close/>
                </a:path>
                <a:path w="123189" h="137795">
                  <a:moveTo>
                    <a:pt x="122694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122694" y="106032"/>
                  </a:lnTo>
                  <a:lnTo>
                    <a:pt x="122694" y="97751"/>
                  </a:lnTo>
                  <a:lnTo>
                    <a:pt x="122694" y="88519"/>
                  </a:lnTo>
                  <a:close/>
                </a:path>
                <a:path w="123189" h="137795">
                  <a:moveTo>
                    <a:pt x="122694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122694" y="58051"/>
                  </a:lnTo>
                  <a:lnTo>
                    <a:pt x="122694" y="44551"/>
                  </a:lnTo>
                  <a:lnTo>
                    <a:pt x="122694" y="36690"/>
                  </a:lnTo>
                  <a:close/>
                </a:path>
                <a:path w="123189" h="137795">
                  <a:moveTo>
                    <a:pt x="122694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30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122694" y="36677"/>
                  </a:lnTo>
                  <a:lnTo>
                    <a:pt x="122694" y="7759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4" name="object 6024"/>
            <p:cNvSpPr/>
            <p:nvPr/>
          </p:nvSpPr>
          <p:spPr>
            <a:xfrm>
              <a:off x="5383303" y="1143883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5" name="object 6025"/>
            <p:cNvSpPr/>
            <p:nvPr/>
          </p:nvSpPr>
          <p:spPr>
            <a:xfrm>
              <a:off x="5383303" y="1144463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6" name="object 6026"/>
            <p:cNvSpPr/>
            <p:nvPr/>
          </p:nvSpPr>
          <p:spPr>
            <a:xfrm>
              <a:off x="5383303" y="1145041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7" name="object 6027"/>
            <p:cNvSpPr/>
            <p:nvPr/>
          </p:nvSpPr>
          <p:spPr>
            <a:xfrm>
              <a:off x="5383303" y="114561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8" name="object 6028"/>
            <p:cNvSpPr/>
            <p:nvPr/>
          </p:nvSpPr>
          <p:spPr>
            <a:xfrm>
              <a:off x="5383303" y="1146212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9" name="object 6029"/>
            <p:cNvSpPr/>
            <p:nvPr/>
          </p:nvSpPr>
          <p:spPr>
            <a:xfrm>
              <a:off x="5383303" y="1146894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0" name="object 6030"/>
            <p:cNvSpPr/>
            <p:nvPr/>
          </p:nvSpPr>
          <p:spPr>
            <a:xfrm>
              <a:off x="5383303" y="1147571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1" name="object 6031"/>
            <p:cNvSpPr/>
            <p:nvPr/>
          </p:nvSpPr>
          <p:spPr>
            <a:xfrm>
              <a:off x="5383303" y="1148243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2" name="object 6032"/>
            <p:cNvSpPr/>
            <p:nvPr/>
          </p:nvSpPr>
          <p:spPr>
            <a:xfrm>
              <a:off x="5383303" y="1149073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3" name="object 6033"/>
            <p:cNvSpPr/>
            <p:nvPr/>
          </p:nvSpPr>
          <p:spPr>
            <a:xfrm>
              <a:off x="5383303" y="1149929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4" name="object 6034"/>
            <p:cNvSpPr/>
            <p:nvPr/>
          </p:nvSpPr>
          <p:spPr>
            <a:xfrm>
              <a:off x="5383303" y="1150824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5" name="object 6035"/>
            <p:cNvSpPr/>
            <p:nvPr/>
          </p:nvSpPr>
          <p:spPr>
            <a:xfrm>
              <a:off x="5383303" y="1151876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6" name="object 6036"/>
            <p:cNvSpPr/>
            <p:nvPr/>
          </p:nvSpPr>
          <p:spPr>
            <a:xfrm>
              <a:off x="5383303" y="115293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7" name="object 6037"/>
            <p:cNvSpPr/>
            <p:nvPr/>
          </p:nvSpPr>
          <p:spPr>
            <a:xfrm>
              <a:off x="5383303" y="1154109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8" name="object 6038"/>
            <p:cNvSpPr/>
            <p:nvPr/>
          </p:nvSpPr>
          <p:spPr>
            <a:xfrm>
              <a:off x="5383303" y="1155289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9" name="object 6039"/>
            <p:cNvSpPr/>
            <p:nvPr/>
          </p:nvSpPr>
          <p:spPr>
            <a:xfrm>
              <a:off x="5383303" y="1156497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0" name="object 6040"/>
            <p:cNvSpPr/>
            <p:nvPr/>
          </p:nvSpPr>
          <p:spPr>
            <a:xfrm>
              <a:off x="5383303" y="1157718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22698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1" name="object 6041"/>
            <p:cNvSpPr/>
            <p:nvPr/>
          </p:nvSpPr>
          <p:spPr>
            <a:xfrm>
              <a:off x="5383303" y="115893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2" name="object 6042"/>
            <p:cNvSpPr/>
            <p:nvPr/>
          </p:nvSpPr>
          <p:spPr>
            <a:xfrm>
              <a:off x="5383303" y="1160176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3" name="object 6043"/>
            <p:cNvSpPr/>
            <p:nvPr/>
          </p:nvSpPr>
          <p:spPr>
            <a:xfrm>
              <a:off x="5383303" y="1161442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22698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4" name="object 6044"/>
            <p:cNvSpPr/>
            <p:nvPr/>
          </p:nvSpPr>
          <p:spPr>
            <a:xfrm>
              <a:off x="5383303" y="1162730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5" name="object 6045"/>
            <p:cNvSpPr/>
            <p:nvPr/>
          </p:nvSpPr>
          <p:spPr>
            <a:xfrm>
              <a:off x="5383303" y="11640711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6" name="object 6046"/>
            <p:cNvSpPr/>
            <p:nvPr/>
          </p:nvSpPr>
          <p:spPr>
            <a:xfrm>
              <a:off x="5383303" y="1165527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7" name="object 6047"/>
            <p:cNvSpPr/>
            <p:nvPr/>
          </p:nvSpPr>
          <p:spPr>
            <a:xfrm>
              <a:off x="5383306" y="1167245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16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7"/>
                  </a:lnTo>
                  <a:lnTo>
                    <a:pt x="122697" y="5421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8" name="object 6048"/>
            <p:cNvSpPr/>
            <p:nvPr/>
          </p:nvSpPr>
          <p:spPr>
            <a:xfrm>
              <a:off x="5506001" y="1115816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0"/>
                  </a:moveTo>
                  <a:lnTo>
                    <a:pt x="0" y="0"/>
                  </a:lnTo>
                  <a:lnTo>
                    <a:pt x="0" y="354"/>
                  </a:lnTo>
                  <a:lnTo>
                    <a:pt x="745091" y="17657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9" name="object 6049"/>
            <p:cNvSpPr/>
            <p:nvPr/>
          </p:nvSpPr>
          <p:spPr>
            <a:xfrm>
              <a:off x="5506001" y="1115851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6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0" name="object 6050"/>
            <p:cNvSpPr/>
            <p:nvPr/>
          </p:nvSpPr>
          <p:spPr>
            <a:xfrm>
              <a:off x="5506001" y="1115958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189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1" name="object 6051"/>
            <p:cNvSpPr/>
            <p:nvPr/>
          </p:nvSpPr>
          <p:spPr>
            <a:xfrm>
              <a:off x="5506001" y="11161274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2" name="object 6052"/>
            <p:cNvSpPr/>
            <p:nvPr/>
          </p:nvSpPr>
          <p:spPr>
            <a:xfrm>
              <a:off x="5506001" y="11163482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3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3" name="object 6053"/>
            <p:cNvSpPr/>
            <p:nvPr/>
          </p:nvSpPr>
          <p:spPr>
            <a:xfrm>
              <a:off x="5506001" y="11166224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4" name="object 6054"/>
            <p:cNvSpPr/>
            <p:nvPr/>
          </p:nvSpPr>
          <p:spPr>
            <a:xfrm>
              <a:off x="5506001" y="11169451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4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5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5" name="object 6055"/>
            <p:cNvSpPr/>
            <p:nvPr/>
          </p:nvSpPr>
          <p:spPr>
            <a:xfrm>
              <a:off x="5506001" y="11173185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19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6" name="object 6056"/>
            <p:cNvSpPr/>
            <p:nvPr/>
          </p:nvSpPr>
          <p:spPr>
            <a:xfrm>
              <a:off x="5506001" y="11177417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17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7" name="object 6057"/>
            <p:cNvSpPr/>
            <p:nvPr/>
          </p:nvSpPr>
          <p:spPr>
            <a:xfrm>
              <a:off x="5506001" y="11182219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1"/>
                  </a:moveTo>
                  <a:lnTo>
                    <a:pt x="745091" y="161514"/>
                  </a:lnTo>
                  <a:lnTo>
                    <a:pt x="0" y="0"/>
                  </a:lnTo>
                  <a:lnTo>
                    <a:pt x="0" y="5309"/>
                  </a:lnTo>
                  <a:lnTo>
                    <a:pt x="745091" y="1635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8" name="object 6058"/>
            <p:cNvSpPr/>
            <p:nvPr/>
          </p:nvSpPr>
          <p:spPr>
            <a:xfrm>
              <a:off x="5506001" y="1118752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1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9" name="object 6059"/>
            <p:cNvSpPr/>
            <p:nvPr/>
          </p:nvSpPr>
          <p:spPr>
            <a:xfrm>
              <a:off x="5506001" y="1119358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1"/>
                  </a:moveTo>
                  <a:lnTo>
                    <a:pt x="745091" y="154449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6991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0" name="object 6060"/>
            <p:cNvSpPr/>
            <p:nvPr/>
          </p:nvSpPr>
          <p:spPr>
            <a:xfrm>
              <a:off x="5506001" y="11200297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82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1" name="object 6061"/>
            <p:cNvSpPr/>
            <p:nvPr/>
          </p:nvSpPr>
          <p:spPr>
            <a:xfrm>
              <a:off x="5506001" y="11207841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2" name="object 6062"/>
            <p:cNvSpPr/>
            <p:nvPr/>
          </p:nvSpPr>
          <p:spPr>
            <a:xfrm>
              <a:off x="5506001" y="1121639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3" name="object 6063"/>
            <p:cNvSpPr/>
            <p:nvPr/>
          </p:nvSpPr>
          <p:spPr>
            <a:xfrm>
              <a:off x="5506001" y="11225857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44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4" name="object 6064"/>
            <p:cNvSpPr/>
            <p:nvPr/>
          </p:nvSpPr>
          <p:spPr>
            <a:xfrm>
              <a:off x="5506001" y="11236305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8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5" name="object 6065"/>
            <p:cNvSpPr/>
            <p:nvPr/>
          </p:nvSpPr>
          <p:spPr>
            <a:xfrm>
              <a:off x="5506001" y="11246776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61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6" name="object 6066"/>
            <p:cNvSpPr/>
            <p:nvPr/>
          </p:nvSpPr>
          <p:spPr>
            <a:xfrm>
              <a:off x="5506001" y="11256741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7" name="object 6067"/>
            <p:cNvSpPr/>
            <p:nvPr/>
          </p:nvSpPr>
          <p:spPr>
            <a:xfrm>
              <a:off x="5505996" y="11265432"/>
              <a:ext cx="745490" cy="204470"/>
            </a:xfrm>
            <a:custGeom>
              <a:avLst/>
              <a:gdLst/>
              <a:ahLst/>
              <a:cxnLst/>
              <a:rect l="l" t="t" r="r" b="b"/>
              <a:pathLst>
                <a:path w="745489" h="204470">
                  <a:moveTo>
                    <a:pt x="745083" y="171170"/>
                  </a:moveTo>
                  <a:lnTo>
                    <a:pt x="0" y="161607"/>
                  </a:lnTo>
                  <a:lnTo>
                    <a:pt x="0" y="165100"/>
                  </a:lnTo>
                  <a:lnTo>
                    <a:pt x="0" y="168579"/>
                  </a:lnTo>
                  <a:lnTo>
                    <a:pt x="0" y="204292"/>
                  </a:lnTo>
                  <a:lnTo>
                    <a:pt x="745083" y="204292"/>
                  </a:lnTo>
                  <a:lnTo>
                    <a:pt x="745083" y="184035"/>
                  </a:lnTo>
                  <a:lnTo>
                    <a:pt x="550176" y="187045"/>
                  </a:lnTo>
                  <a:lnTo>
                    <a:pt x="745083" y="184023"/>
                  </a:lnTo>
                  <a:lnTo>
                    <a:pt x="745083" y="182778"/>
                  </a:lnTo>
                  <a:lnTo>
                    <a:pt x="745083" y="182765"/>
                  </a:lnTo>
                  <a:lnTo>
                    <a:pt x="745083" y="172491"/>
                  </a:lnTo>
                  <a:lnTo>
                    <a:pt x="745083" y="171170"/>
                  </a:lnTo>
                  <a:close/>
                </a:path>
                <a:path w="745489" h="204470">
                  <a:moveTo>
                    <a:pt x="745083" y="168541"/>
                  </a:moveTo>
                  <a:lnTo>
                    <a:pt x="0" y="154673"/>
                  </a:lnTo>
                  <a:lnTo>
                    <a:pt x="0" y="158127"/>
                  </a:lnTo>
                  <a:lnTo>
                    <a:pt x="0" y="161607"/>
                  </a:lnTo>
                  <a:lnTo>
                    <a:pt x="745083" y="171157"/>
                  </a:lnTo>
                  <a:lnTo>
                    <a:pt x="745083" y="169849"/>
                  </a:lnTo>
                  <a:lnTo>
                    <a:pt x="745083" y="168541"/>
                  </a:lnTo>
                  <a:close/>
                </a:path>
                <a:path w="745489" h="204470">
                  <a:moveTo>
                    <a:pt x="745083" y="135775"/>
                  </a:moveTo>
                  <a:lnTo>
                    <a:pt x="0" y="68275"/>
                  </a:lnTo>
                  <a:lnTo>
                    <a:pt x="0" y="72059"/>
                  </a:lnTo>
                  <a:lnTo>
                    <a:pt x="0" y="72072"/>
                  </a:lnTo>
                  <a:lnTo>
                    <a:pt x="0" y="154673"/>
                  </a:lnTo>
                  <a:lnTo>
                    <a:pt x="745083" y="168529"/>
                  </a:lnTo>
                  <a:lnTo>
                    <a:pt x="745083" y="167220"/>
                  </a:lnTo>
                  <a:lnTo>
                    <a:pt x="745083" y="165696"/>
                  </a:lnTo>
                  <a:lnTo>
                    <a:pt x="745083" y="163614"/>
                  </a:lnTo>
                  <a:lnTo>
                    <a:pt x="372541" y="152641"/>
                  </a:lnTo>
                  <a:lnTo>
                    <a:pt x="745083" y="163601"/>
                  </a:lnTo>
                  <a:lnTo>
                    <a:pt x="745083" y="161531"/>
                  </a:lnTo>
                  <a:lnTo>
                    <a:pt x="745083" y="161518"/>
                  </a:lnTo>
                  <a:lnTo>
                    <a:pt x="745083" y="137198"/>
                  </a:lnTo>
                  <a:lnTo>
                    <a:pt x="745083" y="135775"/>
                  </a:lnTo>
                  <a:close/>
                </a:path>
                <a:path w="745489" h="204470">
                  <a:moveTo>
                    <a:pt x="745083" y="124485"/>
                  </a:moveTo>
                  <a:lnTo>
                    <a:pt x="0" y="38506"/>
                  </a:lnTo>
                  <a:lnTo>
                    <a:pt x="0" y="42786"/>
                  </a:lnTo>
                  <a:lnTo>
                    <a:pt x="0" y="46329"/>
                  </a:lnTo>
                  <a:lnTo>
                    <a:pt x="0" y="68275"/>
                  </a:lnTo>
                  <a:lnTo>
                    <a:pt x="745083" y="135763"/>
                  </a:lnTo>
                  <a:lnTo>
                    <a:pt x="745083" y="126098"/>
                  </a:lnTo>
                  <a:lnTo>
                    <a:pt x="745083" y="124485"/>
                  </a:lnTo>
                  <a:close/>
                </a:path>
                <a:path w="745489" h="204470">
                  <a:moveTo>
                    <a:pt x="745083" y="109855"/>
                  </a:moveTo>
                  <a:lnTo>
                    <a:pt x="0" y="0"/>
                  </a:lnTo>
                  <a:lnTo>
                    <a:pt x="0" y="7670"/>
                  </a:lnTo>
                  <a:lnTo>
                    <a:pt x="0" y="7683"/>
                  </a:lnTo>
                  <a:lnTo>
                    <a:pt x="0" y="38506"/>
                  </a:lnTo>
                  <a:lnTo>
                    <a:pt x="745083" y="124472"/>
                  </a:lnTo>
                  <a:lnTo>
                    <a:pt x="745083" y="112763"/>
                  </a:lnTo>
                  <a:lnTo>
                    <a:pt x="745083" y="109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8" name="object 6068"/>
            <p:cNvSpPr/>
            <p:nvPr/>
          </p:nvSpPr>
          <p:spPr>
            <a:xfrm>
              <a:off x="5506001" y="11455474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9" name="object 6069"/>
            <p:cNvSpPr/>
            <p:nvPr/>
          </p:nvSpPr>
          <p:spPr>
            <a:xfrm>
              <a:off x="5506001" y="1145696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48"/>
                  </a:moveTo>
                  <a:lnTo>
                    <a:pt x="745091" y="1274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4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0" name="object 6070"/>
            <p:cNvSpPr/>
            <p:nvPr/>
          </p:nvSpPr>
          <p:spPr>
            <a:xfrm>
              <a:off x="5506001" y="1145859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1" name="object 6071"/>
            <p:cNvSpPr/>
            <p:nvPr/>
          </p:nvSpPr>
          <p:spPr>
            <a:xfrm>
              <a:off x="5506001" y="11460648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9"/>
                  </a:moveTo>
                  <a:lnTo>
                    <a:pt x="745091" y="906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2" name="object 6072"/>
            <p:cNvSpPr/>
            <p:nvPr/>
          </p:nvSpPr>
          <p:spPr>
            <a:xfrm>
              <a:off x="5506001" y="1146270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3" name="object 6073"/>
            <p:cNvSpPr/>
            <p:nvPr/>
          </p:nvSpPr>
          <p:spPr>
            <a:xfrm>
              <a:off x="5506001" y="11464736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0"/>
                  </a:moveTo>
                  <a:lnTo>
                    <a:pt x="745091" y="498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4" name="object 6074"/>
            <p:cNvSpPr/>
            <p:nvPr/>
          </p:nvSpPr>
          <p:spPr>
            <a:xfrm>
              <a:off x="5506001" y="11466862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3"/>
                  </a:lnTo>
                  <a:lnTo>
                    <a:pt x="0" y="47506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5" name="object 6075"/>
            <p:cNvSpPr/>
            <p:nvPr/>
          </p:nvSpPr>
          <p:spPr>
            <a:xfrm>
              <a:off x="5506001" y="1146971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19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6" name="object 6076"/>
            <p:cNvSpPr/>
            <p:nvPr/>
          </p:nvSpPr>
          <p:spPr>
            <a:xfrm>
              <a:off x="5506001" y="1147254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63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7" name="object 6077"/>
            <p:cNvSpPr/>
            <p:nvPr/>
          </p:nvSpPr>
          <p:spPr>
            <a:xfrm>
              <a:off x="5506001" y="11475536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2"/>
                  </a:moveTo>
                  <a:lnTo>
                    <a:pt x="745091" y="0"/>
                  </a:lnTo>
                  <a:lnTo>
                    <a:pt x="0" y="54178"/>
                  </a:lnTo>
                  <a:lnTo>
                    <a:pt x="0" y="63719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8" name="object 6078"/>
            <p:cNvSpPr/>
            <p:nvPr/>
          </p:nvSpPr>
          <p:spPr>
            <a:xfrm>
              <a:off x="5506001" y="1147917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74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9" name="object 6079"/>
            <p:cNvSpPr/>
            <p:nvPr/>
          </p:nvSpPr>
          <p:spPr>
            <a:xfrm>
              <a:off x="5506001" y="1148273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0" name="object 6080"/>
            <p:cNvSpPr/>
            <p:nvPr/>
          </p:nvSpPr>
          <p:spPr>
            <a:xfrm>
              <a:off x="5506001" y="11486770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1" name="object 6081"/>
            <p:cNvSpPr/>
            <p:nvPr/>
          </p:nvSpPr>
          <p:spPr>
            <a:xfrm>
              <a:off x="5506001" y="11490761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2" name="object 6082"/>
            <p:cNvSpPr/>
            <p:nvPr/>
          </p:nvSpPr>
          <p:spPr>
            <a:xfrm>
              <a:off x="5506001" y="11494932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3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3" name="object 6083"/>
            <p:cNvSpPr/>
            <p:nvPr/>
          </p:nvSpPr>
          <p:spPr>
            <a:xfrm>
              <a:off x="5506001" y="1149906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28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4" name="object 6084"/>
            <p:cNvSpPr/>
            <p:nvPr/>
          </p:nvSpPr>
          <p:spPr>
            <a:xfrm>
              <a:off x="5506001" y="11503225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474"/>
                  </a:lnTo>
                  <a:lnTo>
                    <a:pt x="0" y="110577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5" name="object 6085"/>
            <p:cNvSpPr/>
            <p:nvPr/>
          </p:nvSpPr>
          <p:spPr>
            <a:xfrm>
              <a:off x="5506001" y="11507444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58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6" name="object 6086"/>
            <p:cNvSpPr/>
            <p:nvPr/>
          </p:nvSpPr>
          <p:spPr>
            <a:xfrm>
              <a:off x="5506001" y="11511626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7" name="object 6087"/>
            <p:cNvSpPr/>
            <p:nvPr/>
          </p:nvSpPr>
          <p:spPr>
            <a:xfrm>
              <a:off x="5506001" y="1151595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2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8" name="object 6088"/>
            <p:cNvSpPr/>
            <p:nvPr/>
          </p:nvSpPr>
          <p:spPr>
            <a:xfrm>
              <a:off x="5506001" y="11520397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6"/>
                  </a:lnTo>
                  <a:lnTo>
                    <a:pt x="0" y="139687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9" name="object 6089"/>
            <p:cNvSpPr/>
            <p:nvPr/>
          </p:nvSpPr>
          <p:spPr>
            <a:xfrm>
              <a:off x="5506001" y="11524998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3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0" name="object 6090"/>
            <p:cNvSpPr/>
            <p:nvPr/>
          </p:nvSpPr>
          <p:spPr>
            <a:xfrm>
              <a:off x="5506001" y="11529920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28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82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1" name="object 6091"/>
            <p:cNvSpPr/>
            <p:nvPr/>
          </p:nvSpPr>
          <p:spPr>
            <a:xfrm>
              <a:off x="5506001" y="1153554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0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67"/>
                  </a:lnTo>
                  <a:lnTo>
                    <a:pt x="707920" y="23515"/>
                  </a:lnTo>
                  <a:lnTo>
                    <a:pt x="716756" y="21045"/>
                  </a:lnTo>
                  <a:lnTo>
                    <a:pt x="726347" y="18134"/>
                  </a:lnTo>
                  <a:lnTo>
                    <a:pt x="735995" y="15718"/>
                  </a:lnTo>
                  <a:lnTo>
                    <a:pt x="745091" y="1471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2" name="object 6092"/>
            <p:cNvSpPr/>
            <p:nvPr/>
          </p:nvSpPr>
          <p:spPr>
            <a:xfrm>
              <a:off x="5208114" y="11160435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3" name="object 6093"/>
            <p:cNvSpPr/>
            <p:nvPr/>
          </p:nvSpPr>
          <p:spPr>
            <a:xfrm>
              <a:off x="5132023" y="11156534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94" name="object 6094"/>
          <p:cNvGrpSpPr/>
          <p:nvPr/>
        </p:nvGrpSpPr>
        <p:grpSpPr>
          <a:xfrm>
            <a:off x="1651000" y="12261932"/>
            <a:ext cx="4600575" cy="572135"/>
            <a:chOff x="1651000" y="12261932"/>
            <a:chExt cx="4600575" cy="572135"/>
          </a:xfrm>
        </p:grpSpPr>
        <p:sp>
          <p:nvSpPr>
            <p:cNvPr id="6095" name="object 6095"/>
            <p:cNvSpPr/>
            <p:nvPr/>
          </p:nvSpPr>
          <p:spPr>
            <a:xfrm>
              <a:off x="1651000" y="12832308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0" y="12"/>
                  </a:moveTo>
                  <a:lnTo>
                    <a:pt x="10466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6" name="object 6096"/>
            <p:cNvSpPr/>
            <p:nvPr/>
          </p:nvSpPr>
          <p:spPr>
            <a:xfrm>
              <a:off x="1651000" y="1277443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4"/>
                  </a:moveTo>
                  <a:lnTo>
                    <a:pt x="104664" y="3594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7" name="object 6097"/>
            <p:cNvSpPr/>
            <p:nvPr/>
          </p:nvSpPr>
          <p:spPr>
            <a:xfrm>
              <a:off x="1651000" y="1276423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8" name="object 6098"/>
            <p:cNvSpPr/>
            <p:nvPr/>
          </p:nvSpPr>
          <p:spPr>
            <a:xfrm>
              <a:off x="1651000" y="1275264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9" name="object 6099"/>
            <p:cNvSpPr/>
            <p:nvPr/>
          </p:nvSpPr>
          <p:spPr>
            <a:xfrm>
              <a:off x="1651000" y="12739890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0" name="object 6100"/>
            <p:cNvSpPr/>
            <p:nvPr/>
          </p:nvSpPr>
          <p:spPr>
            <a:xfrm>
              <a:off x="1651000" y="127274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1" name="object 6101"/>
            <p:cNvSpPr/>
            <p:nvPr/>
          </p:nvSpPr>
          <p:spPr>
            <a:xfrm>
              <a:off x="1651000" y="1271587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2" name="object 6102"/>
            <p:cNvSpPr/>
            <p:nvPr/>
          </p:nvSpPr>
          <p:spPr>
            <a:xfrm>
              <a:off x="1651000" y="1270563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3" name="object 6103"/>
            <p:cNvSpPr/>
            <p:nvPr/>
          </p:nvSpPr>
          <p:spPr>
            <a:xfrm>
              <a:off x="1651000" y="1269684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4" name="object 6104"/>
            <p:cNvSpPr/>
            <p:nvPr/>
          </p:nvSpPr>
          <p:spPr>
            <a:xfrm>
              <a:off x="1651000" y="1268881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5" name="object 6105"/>
            <p:cNvSpPr/>
            <p:nvPr/>
          </p:nvSpPr>
          <p:spPr>
            <a:xfrm>
              <a:off x="1651000" y="1268105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6" name="object 6106"/>
            <p:cNvSpPr/>
            <p:nvPr/>
          </p:nvSpPr>
          <p:spPr>
            <a:xfrm>
              <a:off x="1651000" y="1266718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0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104660" y="13868"/>
                  </a:lnTo>
                  <a:lnTo>
                    <a:pt x="104660" y="6997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7" name="object 6107"/>
            <p:cNvSpPr/>
            <p:nvPr/>
          </p:nvSpPr>
          <p:spPr>
            <a:xfrm>
              <a:off x="1651000" y="12630759"/>
              <a:ext cx="104775" cy="36830"/>
            </a:xfrm>
            <a:custGeom>
              <a:avLst/>
              <a:gdLst/>
              <a:ahLst/>
              <a:cxnLst/>
              <a:rect l="l" t="t" r="r" b="b"/>
              <a:pathLst>
                <a:path w="104775" h="36829">
                  <a:moveTo>
                    <a:pt x="104660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104660" y="36423"/>
                  </a:lnTo>
                  <a:lnTo>
                    <a:pt x="104660" y="29108"/>
                  </a:lnTo>
                  <a:lnTo>
                    <a:pt x="104660" y="21374"/>
                  </a:lnTo>
                  <a:lnTo>
                    <a:pt x="104660" y="13512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8" name="object 6108"/>
            <p:cNvSpPr/>
            <p:nvPr/>
          </p:nvSpPr>
          <p:spPr>
            <a:xfrm>
              <a:off x="1651000" y="1260026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9" name="object 6109"/>
            <p:cNvSpPr/>
            <p:nvPr/>
          </p:nvSpPr>
          <p:spPr>
            <a:xfrm>
              <a:off x="1651000" y="12569125"/>
              <a:ext cx="104775" cy="31750"/>
            </a:xfrm>
            <a:custGeom>
              <a:avLst/>
              <a:gdLst/>
              <a:ahLst/>
              <a:cxnLst/>
              <a:rect l="l" t="t" r="r" b="b"/>
              <a:pathLst>
                <a:path w="104775" h="31750">
                  <a:moveTo>
                    <a:pt x="104660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104660" y="31140"/>
                  </a:lnTo>
                  <a:lnTo>
                    <a:pt x="104660" y="21920"/>
                  </a:lnTo>
                  <a:lnTo>
                    <a:pt x="104660" y="13614"/>
                  </a:lnTo>
                  <a:lnTo>
                    <a:pt x="104660" y="580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0" name="object 6110"/>
            <p:cNvSpPr/>
            <p:nvPr/>
          </p:nvSpPr>
          <p:spPr>
            <a:xfrm>
              <a:off x="1651000" y="1255740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0" y="0"/>
                  </a:moveTo>
                  <a:lnTo>
                    <a:pt x="0" y="0"/>
                  </a:lnTo>
                  <a:lnTo>
                    <a:pt x="0" y="5892"/>
                  </a:lnTo>
                  <a:lnTo>
                    <a:pt x="0" y="11722"/>
                  </a:lnTo>
                  <a:lnTo>
                    <a:pt x="104660" y="11722"/>
                  </a:lnTo>
                  <a:lnTo>
                    <a:pt x="104660" y="5892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1" name="object 6111"/>
            <p:cNvSpPr/>
            <p:nvPr/>
          </p:nvSpPr>
          <p:spPr>
            <a:xfrm>
              <a:off x="1651005" y="1255151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2" name="object 6112"/>
            <p:cNvSpPr/>
            <p:nvPr/>
          </p:nvSpPr>
          <p:spPr>
            <a:xfrm>
              <a:off x="1651000" y="1254571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3" name="object 6113"/>
            <p:cNvSpPr/>
            <p:nvPr/>
          </p:nvSpPr>
          <p:spPr>
            <a:xfrm>
              <a:off x="1651000" y="125399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4" name="object 6114"/>
            <p:cNvSpPr/>
            <p:nvPr/>
          </p:nvSpPr>
          <p:spPr>
            <a:xfrm>
              <a:off x="1651000" y="125341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04664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5" name="object 6115"/>
            <p:cNvSpPr/>
            <p:nvPr/>
          </p:nvSpPr>
          <p:spPr>
            <a:xfrm>
              <a:off x="1651000" y="125282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6" name="object 6116"/>
            <p:cNvSpPr/>
            <p:nvPr/>
          </p:nvSpPr>
          <p:spPr>
            <a:xfrm>
              <a:off x="1651000" y="125213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7" name="object 6117"/>
            <p:cNvSpPr/>
            <p:nvPr/>
          </p:nvSpPr>
          <p:spPr>
            <a:xfrm>
              <a:off x="1651000" y="1251462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8" name="object 6118"/>
            <p:cNvSpPr/>
            <p:nvPr/>
          </p:nvSpPr>
          <p:spPr>
            <a:xfrm>
              <a:off x="1651000" y="1250788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9" name="object 6119"/>
            <p:cNvSpPr/>
            <p:nvPr/>
          </p:nvSpPr>
          <p:spPr>
            <a:xfrm>
              <a:off x="1651000" y="1249959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0" name="object 6120"/>
            <p:cNvSpPr/>
            <p:nvPr/>
          </p:nvSpPr>
          <p:spPr>
            <a:xfrm>
              <a:off x="1651000" y="1249102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1" name="object 6121"/>
            <p:cNvSpPr/>
            <p:nvPr/>
          </p:nvSpPr>
          <p:spPr>
            <a:xfrm>
              <a:off x="1651000" y="1248207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2" name="object 6122"/>
            <p:cNvSpPr/>
            <p:nvPr/>
          </p:nvSpPr>
          <p:spPr>
            <a:xfrm>
              <a:off x="1651000" y="124715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3" name="object 6123"/>
            <p:cNvSpPr/>
            <p:nvPr/>
          </p:nvSpPr>
          <p:spPr>
            <a:xfrm>
              <a:off x="1651000" y="1246094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4" name="object 6124"/>
            <p:cNvSpPr/>
            <p:nvPr/>
          </p:nvSpPr>
          <p:spPr>
            <a:xfrm>
              <a:off x="1651000" y="1244921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5" name="object 6125"/>
            <p:cNvSpPr/>
            <p:nvPr/>
          </p:nvSpPr>
          <p:spPr>
            <a:xfrm>
              <a:off x="1651000" y="1243739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04664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6" name="object 6126"/>
            <p:cNvSpPr/>
            <p:nvPr/>
          </p:nvSpPr>
          <p:spPr>
            <a:xfrm>
              <a:off x="1651000" y="124253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7" name="object 6127"/>
            <p:cNvSpPr/>
            <p:nvPr/>
          </p:nvSpPr>
          <p:spPr>
            <a:xfrm>
              <a:off x="1651000" y="1241310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8" name="object 6128"/>
            <p:cNvSpPr/>
            <p:nvPr/>
          </p:nvSpPr>
          <p:spPr>
            <a:xfrm>
              <a:off x="1651000" y="1240095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9" name="object 6129"/>
            <p:cNvSpPr/>
            <p:nvPr/>
          </p:nvSpPr>
          <p:spPr>
            <a:xfrm>
              <a:off x="1651000" y="123885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0" name="object 6130"/>
            <p:cNvSpPr/>
            <p:nvPr/>
          </p:nvSpPr>
          <p:spPr>
            <a:xfrm>
              <a:off x="1651000" y="1237586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1" name="object 6131"/>
            <p:cNvSpPr/>
            <p:nvPr/>
          </p:nvSpPr>
          <p:spPr>
            <a:xfrm>
              <a:off x="1651000" y="1236295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9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04664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2" name="object 6132"/>
            <p:cNvSpPr/>
            <p:nvPr/>
          </p:nvSpPr>
          <p:spPr>
            <a:xfrm>
              <a:off x="1651000" y="1234953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3" name="object 6133"/>
            <p:cNvSpPr/>
            <p:nvPr/>
          </p:nvSpPr>
          <p:spPr>
            <a:xfrm>
              <a:off x="1651000" y="12334977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4" name="object 6134"/>
            <p:cNvSpPr/>
            <p:nvPr/>
          </p:nvSpPr>
          <p:spPr>
            <a:xfrm>
              <a:off x="1651000" y="12317799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5" name="object 6135"/>
            <p:cNvSpPr/>
            <p:nvPr/>
          </p:nvSpPr>
          <p:spPr>
            <a:xfrm>
              <a:off x="1651000" y="12263546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5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53"/>
                  </a:lnTo>
                  <a:lnTo>
                    <a:pt x="104664" y="542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6" name="object 6136"/>
            <p:cNvSpPr/>
            <p:nvPr/>
          </p:nvSpPr>
          <p:spPr>
            <a:xfrm>
              <a:off x="1801889" y="12832308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12"/>
                  </a:moveTo>
                  <a:lnTo>
                    <a:pt x="333013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7" name="object 6137"/>
            <p:cNvSpPr/>
            <p:nvPr/>
          </p:nvSpPr>
          <p:spPr>
            <a:xfrm>
              <a:off x="1801889" y="1277443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4"/>
                  </a:moveTo>
                  <a:lnTo>
                    <a:pt x="292801" y="359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8" name="object 6138"/>
            <p:cNvSpPr/>
            <p:nvPr/>
          </p:nvSpPr>
          <p:spPr>
            <a:xfrm>
              <a:off x="1801889" y="1276423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9" name="object 6139"/>
            <p:cNvSpPr/>
            <p:nvPr/>
          </p:nvSpPr>
          <p:spPr>
            <a:xfrm>
              <a:off x="1801889" y="1275264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0" name="object 6140"/>
            <p:cNvSpPr/>
            <p:nvPr/>
          </p:nvSpPr>
          <p:spPr>
            <a:xfrm>
              <a:off x="1801889" y="12739890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1" name="object 6141"/>
            <p:cNvSpPr/>
            <p:nvPr/>
          </p:nvSpPr>
          <p:spPr>
            <a:xfrm>
              <a:off x="1801889" y="1272743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2" name="object 6142"/>
            <p:cNvSpPr/>
            <p:nvPr/>
          </p:nvSpPr>
          <p:spPr>
            <a:xfrm>
              <a:off x="1801889" y="1271587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3" name="object 6143"/>
            <p:cNvSpPr/>
            <p:nvPr/>
          </p:nvSpPr>
          <p:spPr>
            <a:xfrm>
              <a:off x="1801889" y="1270563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4" name="object 6144"/>
            <p:cNvSpPr/>
            <p:nvPr/>
          </p:nvSpPr>
          <p:spPr>
            <a:xfrm>
              <a:off x="1801889" y="1269684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5" name="object 6145"/>
            <p:cNvSpPr/>
            <p:nvPr/>
          </p:nvSpPr>
          <p:spPr>
            <a:xfrm>
              <a:off x="1801889" y="1268881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6" name="object 6146"/>
            <p:cNvSpPr/>
            <p:nvPr/>
          </p:nvSpPr>
          <p:spPr>
            <a:xfrm>
              <a:off x="1801889" y="1268105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7" name="object 6147"/>
            <p:cNvSpPr/>
            <p:nvPr/>
          </p:nvSpPr>
          <p:spPr>
            <a:xfrm>
              <a:off x="1801888" y="1266718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292798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292798" y="13868"/>
                  </a:lnTo>
                  <a:lnTo>
                    <a:pt x="292798" y="6997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8" name="object 6148"/>
            <p:cNvSpPr/>
            <p:nvPr/>
          </p:nvSpPr>
          <p:spPr>
            <a:xfrm>
              <a:off x="1801888" y="12630759"/>
              <a:ext cx="293370" cy="36830"/>
            </a:xfrm>
            <a:custGeom>
              <a:avLst/>
              <a:gdLst/>
              <a:ahLst/>
              <a:cxnLst/>
              <a:rect l="l" t="t" r="r" b="b"/>
              <a:pathLst>
                <a:path w="293369" h="36829">
                  <a:moveTo>
                    <a:pt x="292798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292798" y="36423"/>
                  </a:lnTo>
                  <a:lnTo>
                    <a:pt x="292798" y="29108"/>
                  </a:lnTo>
                  <a:lnTo>
                    <a:pt x="292798" y="21374"/>
                  </a:lnTo>
                  <a:lnTo>
                    <a:pt x="292798" y="13512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9" name="object 6149"/>
            <p:cNvSpPr/>
            <p:nvPr/>
          </p:nvSpPr>
          <p:spPr>
            <a:xfrm>
              <a:off x="1801889" y="1260026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0" name="object 6150"/>
            <p:cNvSpPr/>
            <p:nvPr/>
          </p:nvSpPr>
          <p:spPr>
            <a:xfrm>
              <a:off x="1801888" y="12569125"/>
              <a:ext cx="293370" cy="31750"/>
            </a:xfrm>
            <a:custGeom>
              <a:avLst/>
              <a:gdLst/>
              <a:ahLst/>
              <a:cxnLst/>
              <a:rect l="l" t="t" r="r" b="b"/>
              <a:pathLst>
                <a:path w="293369" h="317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292798" y="31140"/>
                  </a:lnTo>
                  <a:lnTo>
                    <a:pt x="292798" y="21920"/>
                  </a:lnTo>
                  <a:lnTo>
                    <a:pt x="292798" y="13614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1" name="object 6151"/>
            <p:cNvSpPr/>
            <p:nvPr/>
          </p:nvSpPr>
          <p:spPr>
            <a:xfrm>
              <a:off x="1801888" y="1255741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09"/>
                  </a:lnTo>
                  <a:lnTo>
                    <a:pt x="292798" y="11709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2" name="object 6152"/>
            <p:cNvSpPr/>
            <p:nvPr/>
          </p:nvSpPr>
          <p:spPr>
            <a:xfrm>
              <a:off x="1801888" y="1255151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3" name="object 6153"/>
            <p:cNvSpPr/>
            <p:nvPr/>
          </p:nvSpPr>
          <p:spPr>
            <a:xfrm>
              <a:off x="1801889" y="1254571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4" name="object 6154"/>
            <p:cNvSpPr/>
            <p:nvPr/>
          </p:nvSpPr>
          <p:spPr>
            <a:xfrm>
              <a:off x="1801889" y="1253993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5" name="object 6155"/>
            <p:cNvSpPr/>
            <p:nvPr/>
          </p:nvSpPr>
          <p:spPr>
            <a:xfrm>
              <a:off x="1801889" y="1253416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68"/>
                  </a:moveTo>
                  <a:lnTo>
                    <a:pt x="292801" y="57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6" name="object 6156"/>
            <p:cNvSpPr/>
            <p:nvPr/>
          </p:nvSpPr>
          <p:spPr>
            <a:xfrm>
              <a:off x="1801889" y="125282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7" name="object 6157"/>
            <p:cNvSpPr/>
            <p:nvPr/>
          </p:nvSpPr>
          <p:spPr>
            <a:xfrm>
              <a:off x="1801889" y="1252139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8" name="object 6158"/>
            <p:cNvSpPr/>
            <p:nvPr/>
          </p:nvSpPr>
          <p:spPr>
            <a:xfrm>
              <a:off x="1801889" y="1251462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9" name="object 6159"/>
            <p:cNvSpPr/>
            <p:nvPr/>
          </p:nvSpPr>
          <p:spPr>
            <a:xfrm>
              <a:off x="1801889" y="1250788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0" name="object 6160"/>
            <p:cNvSpPr/>
            <p:nvPr/>
          </p:nvSpPr>
          <p:spPr>
            <a:xfrm>
              <a:off x="1801889" y="1249959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1" name="object 6161"/>
            <p:cNvSpPr/>
            <p:nvPr/>
          </p:nvSpPr>
          <p:spPr>
            <a:xfrm>
              <a:off x="1801889" y="1249102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2" name="object 6162"/>
            <p:cNvSpPr/>
            <p:nvPr/>
          </p:nvSpPr>
          <p:spPr>
            <a:xfrm>
              <a:off x="1801889" y="12482071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3" name="object 6163"/>
            <p:cNvSpPr/>
            <p:nvPr/>
          </p:nvSpPr>
          <p:spPr>
            <a:xfrm>
              <a:off x="1801889" y="124715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4" name="object 6164"/>
            <p:cNvSpPr/>
            <p:nvPr/>
          </p:nvSpPr>
          <p:spPr>
            <a:xfrm>
              <a:off x="1801889" y="1246094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5" name="object 6165"/>
            <p:cNvSpPr/>
            <p:nvPr/>
          </p:nvSpPr>
          <p:spPr>
            <a:xfrm>
              <a:off x="1801889" y="1244921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6" name="object 6166"/>
            <p:cNvSpPr/>
            <p:nvPr/>
          </p:nvSpPr>
          <p:spPr>
            <a:xfrm>
              <a:off x="1801889" y="1243739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16"/>
                  </a:moveTo>
                  <a:lnTo>
                    <a:pt x="292801" y="1181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7" name="object 6167"/>
            <p:cNvSpPr/>
            <p:nvPr/>
          </p:nvSpPr>
          <p:spPr>
            <a:xfrm>
              <a:off x="1801889" y="1242531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8" name="object 6168"/>
            <p:cNvSpPr/>
            <p:nvPr/>
          </p:nvSpPr>
          <p:spPr>
            <a:xfrm>
              <a:off x="1801889" y="1241310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9" name="object 6169"/>
            <p:cNvSpPr/>
            <p:nvPr/>
          </p:nvSpPr>
          <p:spPr>
            <a:xfrm>
              <a:off x="1801889" y="1240095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0" name="object 6170"/>
            <p:cNvSpPr/>
            <p:nvPr/>
          </p:nvSpPr>
          <p:spPr>
            <a:xfrm>
              <a:off x="1801889" y="1238851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1" name="object 6171"/>
            <p:cNvSpPr/>
            <p:nvPr/>
          </p:nvSpPr>
          <p:spPr>
            <a:xfrm>
              <a:off x="1801889" y="1237586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2" name="object 6172"/>
            <p:cNvSpPr/>
            <p:nvPr/>
          </p:nvSpPr>
          <p:spPr>
            <a:xfrm>
              <a:off x="1801889" y="1236295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909"/>
                  </a:moveTo>
                  <a:lnTo>
                    <a:pt x="292801" y="129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3" name="object 6173"/>
            <p:cNvSpPr/>
            <p:nvPr/>
          </p:nvSpPr>
          <p:spPr>
            <a:xfrm>
              <a:off x="1801889" y="1234953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4" name="object 6174"/>
            <p:cNvSpPr/>
            <p:nvPr/>
          </p:nvSpPr>
          <p:spPr>
            <a:xfrm>
              <a:off x="1801889" y="12334977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5" name="object 6175"/>
            <p:cNvSpPr/>
            <p:nvPr/>
          </p:nvSpPr>
          <p:spPr>
            <a:xfrm>
              <a:off x="1801889" y="12317799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6" name="object 6176"/>
            <p:cNvSpPr/>
            <p:nvPr/>
          </p:nvSpPr>
          <p:spPr>
            <a:xfrm>
              <a:off x="1801889" y="12263546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53"/>
                  </a:moveTo>
                  <a:lnTo>
                    <a:pt x="292801" y="5425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7" name="object 6177"/>
            <p:cNvSpPr/>
            <p:nvPr/>
          </p:nvSpPr>
          <p:spPr>
            <a:xfrm>
              <a:off x="1775524" y="12796054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0"/>
                  </a:moveTo>
                  <a:lnTo>
                    <a:pt x="26359" y="35843"/>
                  </a:lnTo>
                  <a:lnTo>
                    <a:pt x="0" y="0"/>
                  </a:lnTo>
                  <a:lnTo>
                    <a:pt x="0" y="337"/>
                  </a:lnTo>
                  <a:lnTo>
                    <a:pt x="26359" y="3625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8" name="object 6178"/>
            <p:cNvSpPr/>
            <p:nvPr/>
          </p:nvSpPr>
          <p:spPr>
            <a:xfrm>
              <a:off x="1775524" y="1279444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9"/>
                  </a:moveTo>
                  <a:lnTo>
                    <a:pt x="26361" y="35631"/>
                  </a:lnTo>
                  <a:lnTo>
                    <a:pt x="0" y="0"/>
                  </a:lnTo>
                  <a:lnTo>
                    <a:pt x="0" y="1612"/>
                  </a:lnTo>
                  <a:lnTo>
                    <a:pt x="26361" y="3745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9" name="object 6179"/>
            <p:cNvSpPr/>
            <p:nvPr/>
          </p:nvSpPr>
          <p:spPr>
            <a:xfrm>
              <a:off x="1775524" y="12791609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63"/>
                  </a:moveTo>
                  <a:lnTo>
                    <a:pt x="26361" y="35237"/>
                  </a:lnTo>
                  <a:lnTo>
                    <a:pt x="0" y="0"/>
                  </a:lnTo>
                  <a:lnTo>
                    <a:pt x="0" y="2832"/>
                  </a:lnTo>
                  <a:lnTo>
                    <a:pt x="26361" y="3846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0" name="object 6180"/>
            <p:cNvSpPr/>
            <p:nvPr/>
          </p:nvSpPr>
          <p:spPr>
            <a:xfrm>
              <a:off x="1775524" y="12787596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37"/>
                  </a:moveTo>
                  <a:lnTo>
                    <a:pt x="26361" y="34615"/>
                  </a:lnTo>
                  <a:lnTo>
                    <a:pt x="0" y="0"/>
                  </a:lnTo>
                  <a:lnTo>
                    <a:pt x="0" y="4025"/>
                  </a:lnTo>
                  <a:lnTo>
                    <a:pt x="26361" y="39237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1" name="object 6181"/>
            <p:cNvSpPr/>
            <p:nvPr/>
          </p:nvSpPr>
          <p:spPr>
            <a:xfrm>
              <a:off x="1775524" y="12782262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9"/>
                  </a:moveTo>
                  <a:lnTo>
                    <a:pt x="26361" y="33853"/>
                  </a:lnTo>
                  <a:lnTo>
                    <a:pt x="0" y="0"/>
                  </a:lnTo>
                  <a:lnTo>
                    <a:pt x="0" y="5321"/>
                  </a:lnTo>
                  <a:lnTo>
                    <a:pt x="26361" y="3994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2" name="object 6182"/>
            <p:cNvSpPr/>
            <p:nvPr/>
          </p:nvSpPr>
          <p:spPr>
            <a:xfrm>
              <a:off x="1775524" y="1277554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1"/>
                  </a:moveTo>
                  <a:lnTo>
                    <a:pt x="26361" y="32888"/>
                  </a:lnTo>
                  <a:lnTo>
                    <a:pt x="0" y="0"/>
                  </a:lnTo>
                  <a:lnTo>
                    <a:pt x="0" y="6718"/>
                  </a:lnTo>
                  <a:lnTo>
                    <a:pt x="26361" y="40571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3" name="object 6183"/>
            <p:cNvSpPr/>
            <p:nvPr/>
          </p:nvSpPr>
          <p:spPr>
            <a:xfrm>
              <a:off x="1775524" y="1276716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70"/>
                  </a:moveTo>
                  <a:lnTo>
                    <a:pt x="26361" y="31681"/>
                  </a:lnTo>
                  <a:lnTo>
                    <a:pt x="0" y="0"/>
                  </a:lnTo>
                  <a:lnTo>
                    <a:pt x="0" y="8382"/>
                  </a:lnTo>
                  <a:lnTo>
                    <a:pt x="26361" y="4127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4" name="object 6184"/>
            <p:cNvSpPr/>
            <p:nvPr/>
          </p:nvSpPr>
          <p:spPr>
            <a:xfrm>
              <a:off x="1775524" y="12756760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3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1"/>
                  </a:lnTo>
                  <a:lnTo>
                    <a:pt x="26361" y="4208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5" name="object 6185"/>
            <p:cNvSpPr/>
            <p:nvPr/>
          </p:nvSpPr>
          <p:spPr>
            <a:xfrm>
              <a:off x="1775524" y="12743590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28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57"/>
                  </a:lnTo>
                  <a:lnTo>
                    <a:pt x="26361" y="43328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6" name="object 6186"/>
            <p:cNvSpPr/>
            <p:nvPr/>
          </p:nvSpPr>
          <p:spPr>
            <a:xfrm>
              <a:off x="1775524" y="12726343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25"/>
                  </a:moveTo>
                  <a:lnTo>
                    <a:pt x="26361" y="25777"/>
                  </a:lnTo>
                  <a:lnTo>
                    <a:pt x="0" y="0"/>
                  </a:lnTo>
                  <a:lnTo>
                    <a:pt x="0" y="17246"/>
                  </a:lnTo>
                  <a:lnTo>
                    <a:pt x="26361" y="45525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7" name="object 6187"/>
            <p:cNvSpPr/>
            <p:nvPr/>
          </p:nvSpPr>
          <p:spPr>
            <a:xfrm>
              <a:off x="1775524" y="12700040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079"/>
                  </a:moveTo>
                  <a:lnTo>
                    <a:pt x="26361" y="21980"/>
                  </a:lnTo>
                  <a:lnTo>
                    <a:pt x="0" y="0"/>
                  </a:lnTo>
                  <a:lnTo>
                    <a:pt x="0" y="26302"/>
                  </a:lnTo>
                  <a:lnTo>
                    <a:pt x="26361" y="52079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8" name="object 6188"/>
            <p:cNvSpPr/>
            <p:nvPr/>
          </p:nvSpPr>
          <p:spPr>
            <a:xfrm>
              <a:off x="1775524" y="12588602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406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25"/>
                  </a:lnTo>
                  <a:lnTo>
                    <a:pt x="26361" y="13340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9" name="object 6189"/>
            <p:cNvSpPr/>
            <p:nvPr/>
          </p:nvSpPr>
          <p:spPr>
            <a:xfrm>
              <a:off x="1775524" y="12553350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0"/>
                  </a:moveTo>
                  <a:lnTo>
                    <a:pt x="26361" y="774"/>
                  </a:lnTo>
                  <a:lnTo>
                    <a:pt x="0" y="0"/>
                  </a:lnTo>
                  <a:lnTo>
                    <a:pt x="0" y="35258"/>
                  </a:lnTo>
                  <a:lnTo>
                    <a:pt x="26361" y="4114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0" name="object 6190"/>
            <p:cNvSpPr/>
            <p:nvPr/>
          </p:nvSpPr>
          <p:spPr>
            <a:xfrm>
              <a:off x="1775524" y="1252393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201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14"/>
                  </a:lnTo>
                  <a:lnTo>
                    <a:pt x="26361" y="30201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1" name="object 6191"/>
            <p:cNvSpPr/>
            <p:nvPr/>
          </p:nvSpPr>
          <p:spPr>
            <a:xfrm>
              <a:off x="1775524" y="12498403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2" name="object 6192"/>
            <p:cNvSpPr/>
            <p:nvPr/>
          </p:nvSpPr>
          <p:spPr>
            <a:xfrm>
              <a:off x="1775524" y="12475610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93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43"/>
                  </a:lnTo>
                  <a:lnTo>
                    <a:pt x="26361" y="2279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3" name="object 6193"/>
            <p:cNvSpPr/>
            <p:nvPr/>
          </p:nvSpPr>
          <p:spPr>
            <a:xfrm>
              <a:off x="1775524" y="1245473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50"/>
                  </a:lnTo>
                  <a:lnTo>
                    <a:pt x="0" y="30008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4" name="object 6194"/>
            <p:cNvSpPr/>
            <p:nvPr/>
          </p:nvSpPr>
          <p:spPr>
            <a:xfrm>
              <a:off x="1775524" y="12435221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03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6"/>
                  </a:lnTo>
                  <a:lnTo>
                    <a:pt x="26361" y="1950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5" name="object 6195"/>
            <p:cNvSpPr/>
            <p:nvPr/>
          </p:nvSpPr>
          <p:spPr>
            <a:xfrm>
              <a:off x="1775524" y="12416785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6" name="object 6196"/>
            <p:cNvSpPr/>
            <p:nvPr/>
          </p:nvSpPr>
          <p:spPr>
            <a:xfrm>
              <a:off x="1775524" y="12399182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7" name="object 6197"/>
            <p:cNvSpPr/>
            <p:nvPr/>
          </p:nvSpPr>
          <p:spPr>
            <a:xfrm>
              <a:off x="1775524" y="12382296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22"/>
                  </a:lnTo>
                  <a:lnTo>
                    <a:pt x="0" y="35662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8" name="object 6198"/>
            <p:cNvSpPr/>
            <p:nvPr/>
          </p:nvSpPr>
          <p:spPr>
            <a:xfrm>
              <a:off x="1775524" y="1236603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76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86"/>
                  </a:lnTo>
                  <a:lnTo>
                    <a:pt x="26361" y="162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9" name="object 6199"/>
            <p:cNvSpPr/>
            <p:nvPr/>
          </p:nvSpPr>
          <p:spPr>
            <a:xfrm>
              <a:off x="1775524" y="1235028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41"/>
                  </a:moveTo>
                  <a:lnTo>
                    <a:pt x="26361" y="0"/>
                  </a:lnTo>
                  <a:lnTo>
                    <a:pt x="0" y="24949"/>
                  </a:lnTo>
                  <a:lnTo>
                    <a:pt x="0" y="38697"/>
                  </a:lnTo>
                  <a:lnTo>
                    <a:pt x="26361" y="1574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0" name="object 6200"/>
            <p:cNvSpPr/>
            <p:nvPr/>
          </p:nvSpPr>
          <p:spPr>
            <a:xfrm>
              <a:off x="1775524" y="1233505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4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4"/>
                  </a:lnTo>
                  <a:lnTo>
                    <a:pt x="26361" y="1523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1" name="object 6201"/>
            <p:cNvSpPr/>
            <p:nvPr/>
          </p:nvSpPr>
          <p:spPr>
            <a:xfrm>
              <a:off x="1775524" y="1232027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6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45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2" name="object 6202"/>
            <p:cNvSpPr/>
            <p:nvPr/>
          </p:nvSpPr>
          <p:spPr>
            <a:xfrm>
              <a:off x="1775524" y="12305989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3" name="object 6203"/>
            <p:cNvSpPr/>
            <p:nvPr/>
          </p:nvSpPr>
          <p:spPr>
            <a:xfrm>
              <a:off x="1775524" y="12292324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1"/>
                  </a:moveTo>
                  <a:lnTo>
                    <a:pt x="26361" y="0"/>
                  </a:lnTo>
                  <a:lnTo>
                    <a:pt x="0" y="32267"/>
                  </a:lnTo>
                  <a:lnTo>
                    <a:pt x="0" y="44199"/>
                  </a:lnTo>
                  <a:lnTo>
                    <a:pt x="26361" y="1367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4" name="object 6204"/>
            <p:cNvSpPr/>
            <p:nvPr/>
          </p:nvSpPr>
          <p:spPr>
            <a:xfrm>
              <a:off x="1775524" y="1227965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8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5" name="object 6205"/>
            <p:cNvSpPr/>
            <p:nvPr/>
          </p:nvSpPr>
          <p:spPr>
            <a:xfrm>
              <a:off x="1775524" y="12268341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4"/>
                  </a:lnTo>
                  <a:lnTo>
                    <a:pt x="0" y="45163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6" name="object 6206"/>
            <p:cNvSpPr/>
            <p:nvPr/>
          </p:nvSpPr>
          <p:spPr>
            <a:xfrm>
              <a:off x="1755660" y="1226352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50"/>
                  </a:lnTo>
                  <a:lnTo>
                    <a:pt x="0" y="568782"/>
                  </a:lnTo>
                  <a:lnTo>
                    <a:pt x="19850" y="532879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46215" y="50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02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7" name="object 6207"/>
            <p:cNvSpPr/>
            <p:nvPr/>
          </p:nvSpPr>
          <p:spPr>
            <a:xfrm>
              <a:off x="2170782" y="1277443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4"/>
                  </a:moveTo>
                  <a:lnTo>
                    <a:pt x="2961240" y="359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8" name="object 6208"/>
            <p:cNvSpPr/>
            <p:nvPr/>
          </p:nvSpPr>
          <p:spPr>
            <a:xfrm>
              <a:off x="2170782" y="1276423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9" name="object 6209"/>
            <p:cNvSpPr/>
            <p:nvPr/>
          </p:nvSpPr>
          <p:spPr>
            <a:xfrm>
              <a:off x="2170782" y="1275264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0" name="object 6210"/>
            <p:cNvSpPr/>
            <p:nvPr/>
          </p:nvSpPr>
          <p:spPr>
            <a:xfrm>
              <a:off x="2170782" y="12739890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1" name="object 6211"/>
            <p:cNvSpPr/>
            <p:nvPr/>
          </p:nvSpPr>
          <p:spPr>
            <a:xfrm>
              <a:off x="2170782" y="1272743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2" name="object 6212"/>
            <p:cNvSpPr/>
            <p:nvPr/>
          </p:nvSpPr>
          <p:spPr>
            <a:xfrm>
              <a:off x="2170782" y="1271587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3" name="object 6213"/>
            <p:cNvSpPr/>
            <p:nvPr/>
          </p:nvSpPr>
          <p:spPr>
            <a:xfrm>
              <a:off x="2170782" y="1270563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4" name="object 6214"/>
            <p:cNvSpPr/>
            <p:nvPr/>
          </p:nvSpPr>
          <p:spPr>
            <a:xfrm>
              <a:off x="2170782" y="1269684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5" name="object 6215"/>
            <p:cNvSpPr/>
            <p:nvPr/>
          </p:nvSpPr>
          <p:spPr>
            <a:xfrm>
              <a:off x="2170782" y="1268881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6" name="object 6216"/>
            <p:cNvSpPr/>
            <p:nvPr/>
          </p:nvSpPr>
          <p:spPr>
            <a:xfrm>
              <a:off x="2170782" y="1268105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7" name="object 6217"/>
            <p:cNvSpPr/>
            <p:nvPr/>
          </p:nvSpPr>
          <p:spPr>
            <a:xfrm>
              <a:off x="2170773" y="1266718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2961246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2961246" y="13868"/>
                  </a:lnTo>
                  <a:lnTo>
                    <a:pt x="2961246" y="6997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8" name="object 6218"/>
            <p:cNvSpPr/>
            <p:nvPr/>
          </p:nvSpPr>
          <p:spPr>
            <a:xfrm>
              <a:off x="2170773" y="12630759"/>
              <a:ext cx="2961640" cy="36830"/>
            </a:xfrm>
            <a:custGeom>
              <a:avLst/>
              <a:gdLst/>
              <a:ahLst/>
              <a:cxnLst/>
              <a:rect l="l" t="t" r="r" b="b"/>
              <a:pathLst>
                <a:path w="2961640" h="36829">
                  <a:moveTo>
                    <a:pt x="2961246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2961246" y="36423"/>
                  </a:lnTo>
                  <a:lnTo>
                    <a:pt x="2961246" y="29108"/>
                  </a:lnTo>
                  <a:lnTo>
                    <a:pt x="2961246" y="21374"/>
                  </a:lnTo>
                  <a:lnTo>
                    <a:pt x="2961246" y="13512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9" name="object 6219"/>
            <p:cNvSpPr/>
            <p:nvPr/>
          </p:nvSpPr>
          <p:spPr>
            <a:xfrm>
              <a:off x="2170782" y="1260026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0" name="object 6220"/>
            <p:cNvSpPr/>
            <p:nvPr/>
          </p:nvSpPr>
          <p:spPr>
            <a:xfrm>
              <a:off x="2170773" y="12569125"/>
              <a:ext cx="2961640" cy="31750"/>
            </a:xfrm>
            <a:custGeom>
              <a:avLst/>
              <a:gdLst/>
              <a:ahLst/>
              <a:cxnLst/>
              <a:rect l="l" t="t" r="r" b="b"/>
              <a:pathLst>
                <a:path w="2961640" h="31750">
                  <a:moveTo>
                    <a:pt x="2961246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2961246" y="31140"/>
                  </a:lnTo>
                  <a:lnTo>
                    <a:pt x="2961246" y="21920"/>
                  </a:lnTo>
                  <a:lnTo>
                    <a:pt x="2961246" y="13614"/>
                  </a:lnTo>
                  <a:lnTo>
                    <a:pt x="2961246" y="5803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1" name="object 6221"/>
            <p:cNvSpPr/>
            <p:nvPr/>
          </p:nvSpPr>
          <p:spPr>
            <a:xfrm>
              <a:off x="2170773" y="1255741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2961246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09"/>
                  </a:lnTo>
                  <a:lnTo>
                    <a:pt x="2961246" y="11709"/>
                  </a:lnTo>
                  <a:lnTo>
                    <a:pt x="2961246" y="5880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2" name="object 6222"/>
            <p:cNvSpPr/>
            <p:nvPr/>
          </p:nvSpPr>
          <p:spPr>
            <a:xfrm>
              <a:off x="2170782" y="1255151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3" name="object 6223"/>
            <p:cNvSpPr/>
            <p:nvPr/>
          </p:nvSpPr>
          <p:spPr>
            <a:xfrm>
              <a:off x="2170782" y="1254571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4" name="object 6224"/>
            <p:cNvSpPr/>
            <p:nvPr/>
          </p:nvSpPr>
          <p:spPr>
            <a:xfrm>
              <a:off x="2170782" y="1253993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5" name="object 6225"/>
            <p:cNvSpPr/>
            <p:nvPr/>
          </p:nvSpPr>
          <p:spPr>
            <a:xfrm>
              <a:off x="2170782" y="1253416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68"/>
                  </a:moveTo>
                  <a:lnTo>
                    <a:pt x="2961240" y="57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6" name="object 6226"/>
            <p:cNvSpPr/>
            <p:nvPr/>
          </p:nvSpPr>
          <p:spPr>
            <a:xfrm>
              <a:off x="2170782" y="125282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7" name="object 6227"/>
            <p:cNvSpPr/>
            <p:nvPr/>
          </p:nvSpPr>
          <p:spPr>
            <a:xfrm>
              <a:off x="2170782" y="1252139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8" name="object 6228"/>
            <p:cNvSpPr/>
            <p:nvPr/>
          </p:nvSpPr>
          <p:spPr>
            <a:xfrm>
              <a:off x="2170782" y="1251462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9" name="object 6229"/>
            <p:cNvSpPr/>
            <p:nvPr/>
          </p:nvSpPr>
          <p:spPr>
            <a:xfrm>
              <a:off x="2170782" y="1250788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0" name="object 6230"/>
            <p:cNvSpPr/>
            <p:nvPr/>
          </p:nvSpPr>
          <p:spPr>
            <a:xfrm>
              <a:off x="2170782" y="1249959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1" name="object 6231"/>
            <p:cNvSpPr/>
            <p:nvPr/>
          </p:nvSpPr>
          <p:spPr>
            <a:xfrm>
              <a:off x="2170782" y="1249102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2" name="object 6232"/>
            <p:cNvSpPr/>
            <p:nvPr/>
          </p:nvSpPr>
          <p:spPr>
            <a:xfrm>
              <a:off x="2170782" y="12482071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3" name="object 6233"/>
            <p:cNvSpPr/>
            <p:nvPr/>
          </p:nvSpPr>
          <p:spPr>
            <a:xfrm>
              <a:off x="2170782" y="124715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4" name="object 6234"/>
            <p:cNvSpPr/>
            <p:nvPr/>
          </p:nvSpPr>
          <p:spPr>
            <a:xfrm>
              <a:off x="2170782" y="1246094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5" name="object 6235"/>
            <p:cNvSpPr/>
            <p:nvPr/>
          </p:nvSpPr>
          <p:spPr>
            <a:xfrm>
              <a:off x="2170782" y="1244921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6" name="object 6236"/>
            <p:cNvSpPr/>
            <p:nvPr/>
          </p:nvSpPr>
          <p:spPr>
            <a:xfrm>
              <a:off x="2170782" y="1243739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16"/>
                  </a:moveTo>
                  <a:lnTo>
                    <a:pt x="2961240" y="1181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7" name="object 6237"/>
            <p:cNvSpPr/>
            <p:nvPr/>
          </p:nvSpPr>
          <p:spPr>
            <a:xfrm>
              <a:off x="2170782" y="1242531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8" name="object 6238"/>
            <p:cNvSpPr/>
            <p:nvPr/>
          </p:nvSpPr>
          <p:spPr>
            <a:xfrm>
              <a:off x="2170782" y="1241310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9" name="object 6239"/>
            <p:cNvSpPr/>
            <p:nvPr/>
          </p:nvSpPr>
          <p:spPr>
            <a:xfrm>
              <a:off x="2170782" y="1240095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0" name="object 6240"/>
            <p:cNvSpPr/>
            <p:nvPr/>
          </p:nvSpPr>
          <p:spPr>
            <a:xfrm>
              <a:off x="2170782" y="1238851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1" name="object 6241"/>
            <p:cNvSpPr/>
            <p:nvPr/>
          </p:nvSpPr>
          <p:spPr>
            <a:xfrm>
              <a:off x="2170782" y="1237586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2" name="object 6242"/>
            <p:cNvSpPr/>
            <p:nvPr/>
          </p:nvSpPr>
          <p:spPr>
            <a:xfrm>
              <a:off x="2170782" y="1236295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909"/>
                  </a:moveTo>
                  <a:lnTo>
                    <a:pt x="2961240" y="129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3" name="object 6243"/>
            <p:cNvSpPr/>
            <p:nvPr/>
          </p:nvSpPr>
          <p:spPr>
            <a:xfrm>
              <a:off x="2170782" y="1234953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4" name="object 6244"/>
            <p:cNvSpPr/>
            <p:nvPr/>
          </p:nvSpPr>
          <p:spPr>
            <a:xfrm>
              <a:off x="2170782" y="12334977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5" name="object 6245"/>
            <p:cNvSpPr/>
            <p:nvPr/>
          </p:nvSpPr>
          <p:spPr>
            <a:xfrm>
              <a:off x="2170782" y="12317799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6" name="object 6246"/>
            <p:cNvSpPr/>
            <p:nvPr/>
          </p:nvSpPr>
          <p:spPr>
            <a:xfrm>
              <a:off x="2170773" y="1226352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7" name="object 6247"/>
            <p:cNvSpPr/>
            <p:nvPr/>
          </p:nvSpPr>
          <p:spPr>
            <a:xfrm>
              <a:off x="1651000" y="1226352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8" name="object 6248"/>
            <p:cNvSpPr/>
            <p:nvPr/>
          </p:nvSpPr>
          <p:spPr>
            <a:xfrm>
              <a:off x="1651000" y="1226373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04664" y="114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9" name="object 6249"/>
            <p:cNvSpPr/>
            <p:nvPr/>
          </p:nvSpPr>
          <p:spPr>
            <a:xfrm>
              <a:off x="1651000" y="12264867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0" name="object 6250"/>
            <p:cNvSpPr/>
            <p:nvPr/>
          </p:nvSpPr>
          <p:spPr>
            <a:xfrm>
              <a:off x="1651000" y="1226681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1" name="object 6251"/>
            <p:cNvSpPr/>
            <p:nvPr/>
          </p:nvSpPr>
          <p:spPr>
            <a:xfrm>
              <a:off x="1651000" y="1226937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2" name="object 6252"/>
            <p:cNvSpPr/>
            <p:nvPr/>
          </p:nvSpPr>
          <p:spPr>
            <a:xfrm>
              <a:off x="1651000" y="1227256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3" name="object 6253"/>
            <p:cNvSpPr/>
            <p:nvPr/>
          </p:nvSpPr>
          <p:spPr>
            <a:xfrm>
              <a:off x="1651000" y="12276340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4" name="object 6254"/>
            <p:cNvSpPr/>
            <p:nvPr/>
          </p:nvSpPr>
          <p:spPr>
            <a:xfrm>
              <a:off x="1651000" y="12280673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5" name="object 6255"/>
            <p:cNvSpPr/>
            <p:nvPr/>
          </p:nvSpPr>
          <p:spPr>
            <a:xfrm>
              <a:off x="1651000" y="1228559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6" name="object 6256"/>
            <p:cNvSpPr/>
            <p:nvPr/>
          </p:nvSpPr>
          <p:spPr>
            <a:xfrm>
              <a:off x="1651000" y="1229114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7" name="object 6257"/>
            <p:cNvSpPr/>
            <p:nvPr/>
          </p:nvSpPr>
          <p:spPr>
            <a:xfrm>
              <a:off x="1651000" y="122974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8" name="object 6258"/>
            <p:cNvSpPr/>
            <p:nvPr/>
          </p:nvSpPr>
          <p:spPr>
            <a:xfrm>
              <a:off x="1651000" y="1230438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9" name="object 6259"/>
            <p:cNvSpPr/>
            <p:nvPr/>
          </p:nvSpPr>
          <p:spPr>
            <a:xfrm>
              <a:off x="1651000" y="1231236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0" name="object 6260"/>
            <p:cNvSpPr/>
            <p:nvPr/>
          </p:nvSpPr>
          <p:spPr>
            <a:xfrm>
              <a:off x="1651000" y="1232139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1" name="object 6261"/>
            <p:cNvSpPr/>
            <p:nvPr/>
          </p:nvSpPr>
          <p:spPr>
            <a:xfrm>
              <a:off x="1651000" y="1233158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2" name="object 6262"/>
            <p:cNvSpPr/>
            <p:nvPr/>
          </p:nvSpPr>
          <p:spPr>
            <a:xfrm>
              <a:off x="1651000" y="123431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3" name="object 6263"/>
            <p:cNvSpPr/>
            <p:nvPr/>
          </p:nvSpPr>
          <p:spPr>
            <a:xfrm>
              <a:off x="1651000" y="123559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4" name="object 6264"/>
            <p:cNvSpPr/>
            <p:nvPr/>
          </p:nvSpPr>
          <p:spPr>
            <a:xfrm>
              <a:off x="1651000" y="1236839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5" name="object 6265"/>
            <p:cNvSpPr/>
            <p:nvPr/>
          </p:nvSpPr>
          <p:spPr>
            <a:xfrm>
              <a:off x="1651000" y="1237996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6" name="object 6266"/>
            <p:cNvSpPr/>
            <p:nvPr/>
          </p:nvSpPr>
          <p:spPr>
            <a:xfrm>
              <a:off x="1651000" y="1239018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7" name="object 6267"/>
            <p:cNvSpPr/>
            <p:nvPr/>
          </p:nvSpPr>
          <p:spPr>
            <a:xfrm>
              <a:off x="1651000" y="123989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8" name="object 6268"/>
            <p:cNvSpPr/>
            <p:nvPr/>
          </p:nvSpPr>
          <p:spPr>
            <a:xfrm>
              <a:off x="1651000" y="1240700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9" name="object 6269"/>
            <p:cNvSpPr/>
            <p:nvPr/>
          </p:nvSpPr>
          <p:spPr>
            <a:xfrm>
              <a:off x="1651000" y="1241477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0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104660" y="13868"/>
                  </a:lnTo>
                  <a:lnTo>
                    <a:pt x="104660" y="688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0" name="object 6270"/>
            <p:cNvSpPr/>
            <p:nvPr/>
          </p:nvSpPr>
          <p:spPr>
            <a:xfrm>
              <a:off x="1651000" y="12428638"/>
              <a:ext cx="104775" cy="36830"/>
            </a:xfrm>
            <a:custGeom>
              <a:avLst/>
              <a:gdLst/>
              <a:ahLst/>
              <a:cxnLst/>
              <a:rect l="l" t="t" r="r" b="b"/>
              <a:pathLst>
                <a:path w="104775" h="36829">
                  <a:moveTo>
                    <a:pt x="104660" y="15074"/>
                  </a:moveTo>
                  <a:lnTo>
                    <a:pt x="0" y="15074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104660" y="36436"/>
                  </a:lnTo>
                  <a:lnTo>
                    <a:pt x="104660" y="22948"/>
                  </a:lnTo>
                  <a:lnTo>
                    <a:pt x="104660" y="15074"/>
                  </a:lnTo>
                  <a:close/>
                </a:path>
                <a:path w="104775" h="36829">
                  <a:moveTo>
                    <a:pt x="104660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104660" y="15062"/>
                  </a:lnTo>
                  <a:lnTo>
                    <a:pt x="104660" y="7315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1" name="object 6271"/>
            <p:cNvSpPr/>
            <p:nvPr/>
          </p:nvSpPr>
          <p:spPr>
            <a:xfrm>
              <a:off x="1651000" y="1246507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2" name="object 6272"/>
            <p:cNvSpPr/>
            <p:nvPr/>
          </p:nvSpPr>
          <p:spPr>
            <a:xfrm>
              <a:off x="1651000" y="12495567"/>
              <a:ext cx="104775" cy="31750"/>
            </a:xfrm>
            <a:custGeom>
              <a:avLst/>
              <a:gdLst/>
              <a:ahLst/>
              <a:cxnLst/>
              <a:rect l="l" t="t" r="r" b="b"/>
              <a:pathLst>
                <a:path w="104775" h="31750">
                  <a:moveTo>
                    <a:pt x="104660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104660" y="31140"/>
                  </a:lnTo>
                  <a:lnTo>
                    <a:pt x="104660" y="25336"/>
                  </a:lnTo>
                  <a:lnTo>
                    <a:pt x="104660" y="17538"/>
                  </a:lnTo>
                  <a:close/>
                </a:path>
                <a:path w="104775" h="31750">
                  <a:moveTo>
                    <a:pt x="104660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104660" y="17526"/>
                  </a:lnTo>
                  <a:lnTo>
                    <a:pt x="104660" y="9245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3" name="object 6273"/>
            <p:cNvSpPr/>
            <p:nvPr/>
          </p:nvSpPr>
          <p:spPr>
            <a:xfrm>
              <a:off x="1651000" y="1252670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0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04660" y="11722"/>
                  </a:lnTo>
                  <a:lnTo>
                    <a:pt x="104660" y="5854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4" name="object 6274"/>
            <p:cNvSpPr/>
            <p:nvPr/>
          </p:nvSpPr>
          <p:spPr>
            <a:xfrm>
              <a:off x="1651005" y="1253841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5" name="object 6275"/>
            <p:cNvSpPr/>
            <p:nvPr/>
          </p:nvSpPr>
          <p:spPr>
            <a:xfrm>
              <a:off x="1651000" y="1254430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6" name="object 6276"/>
            <p:cNvSpPr/>
            <p:nvPr/>
          </p:nvSpPr>
          <p:spPr>
            <a:xfrm>
              <a:off x="1651000" y="125501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7" name="object 6277"/>
            <p:cNvSpPr/>
            <p:nvPr/>
          </p:nvSpPr>
          <p:spPr>
            <a:xfrm>
              <a:off x="1651000" y="125559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8" name="object 6278"/>
            <p:cNvSpPr/>
            <p:nvPr/>
          </p:nvSpPr>
          <p:spPr>
            <a:xfrm>
              <a:off x="1651000" y="1256165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9" name="object 6279"/>
            <p:cNvSpPr/>
            <p:nvPr/>
          </p:nvSpPr>
          <p:spPr>
            <a:xfrm>
              <a:off x="1651000" y="125676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0" name="object 6280"/>
            <p:cNvSpPr/>
            <p:nvPr/>
          </p:nvSpPr>
          <p:spPr>
            <a:xfrm>
              <a:off x="1651000" y="1257442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1" name="object 6281"/>
            <p:cNvSpPr/>
            <p:nvPr/>
          </p:nvSpPr>
          <p:spPr>
            <a:xfrm>
              <a:off x="1651000" y="1258120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2" name="object 6282"/>
            <p:cNvSpPr/>
            <p:nvPr/>
          </p:nvSpPr>
          <p:spPr>
            <a:xfrm>
              <a:off x="1651000" y="1258793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3" name="object 6283"/>
            <p:cNvSpPr/>
            <p:nvPr/>
          </p:nvSpPr>
          <p:spPr>
            <a:xfrm>
              <a:off x="1651000" y="1259623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4" name="object 6284"/>
            <p:cNvSpPr/>
            <p:nvPr/>
          </p:nvSpPr>
          <p:spPr>
            <a:xfrm>
              <a:off x="1651000" y="1260479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5" name="object 6285"/>
            <p:cNvSpPr/>
            <p:nvPr/>
          </p:nvSpPr>
          <p:spPr>
            <a:xfrm>
              <a:off x="1651000" y="1261374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6" name="object 6286"/>
            <p:cNvSpPr/>
            <p:nvPr/>
          </p:nvSpPr>
          <p:spPr>
            <a:xfrm>
              <a:off x="1651000" y="1262427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7" name="object 6287"/>
            <p:cNvSpPr/>
            <p:nvPr/>
          </p:nvSpPr>
          <p:spPr>
            <a:xfrm>
              <a:off x="1651000" y="1263487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8" name="object 6288"/>
            <p:cNvSpPr/>
            <p:nvPr/>
          </p:nvSpPr>
          <p:spPr>
            <a:xfrm>
              <a:off x="1651000" y="1264661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9" name="object 6289"/>
            <p:cNvSpPr/>
            <p:nvPr/>
          </p:nvSpPr>
          <p:spPr>
            <a:xfrm>
              <a:off x="1651000" y="126584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0" name="object 6290"/>
            <p:cNvSpPr/>
            <p:nvPr/>
          </p:nvSpPr>
          <p:spPr>
            <a:xfrm>
              <a:off x="1651000" y="1267049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1" name="object 6291"/>
            <p:cNvSpPr/>
            <p:nvPr/>
          </p:nvSpPr>
          <p:spPr>
            <a:xfrm>
              <a:off x="1651000" y="126827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2" name="object 6292"/>
            <p:cNvSpPr/>
            <p:nvPr/>
          </p:nvSpPr>
          <p:spPr>
            <a:xfrm>
              <a:off x="1651000" y="126948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3" name="object 6293"/>
            <p:cNvSpPr/>
            <p:nvPr/>
          </p:nvSpPr>
          <p:spPr>
            <a:xfrm>
              <a:off x="1651000" y="127073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4" name="object 6294"/>
            <p:cNvSpPr/>
            <p:nvPr/>
          </p:nvSpPr>
          <p:spPr>
            <a:xfrm>
              <a:off x="1651000" y="12719976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5" name="object 6295"/>
            <p:cNvSpPr/>
            <p:nvPr/>
          </p:nvSpPr>
          <p:spPr>
            <a:xfrm>
              <a:off x="1651000" y="1273285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6" name="object 6296"/>
            <p:cNvSpPr/>
            <p:nvPr/>
          </p:nvSpPr>
          <p:spPr>
            <a:xfrm>
              <a:off x="1651000" y="1274627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7" name="object 6297"/>
            <p:cNvSpPr/>
            <p:nvPr/>
          </p:nvSpPr>
          <p:spPr>
            <a:xfrm>
              <a:off x="1651000" y="1276083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2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04664" y="1720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8" name="object 6298"/>
            <p:cNvSpPr/>
            <p:nvPr/>
          </p:nvSpPr>
          <p:spPr>
            <a:xfrm>
              <a:off x="1651005" y="1277802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9" name="object 6299"/>
            <p:cNvSpPr/>
            <p:nvPr/>
          </p:nvSpPr>
          <p:spPr>
            <a:xfrm>
              <a:off x="1761622" y="12274292"/>
              <a:ext cx="13970" cy="25400"/>
            </a:xfrm>
            <a:custGeom>
              <a:avLst/>
              <a:gdLst/>
              <a:ahLst/>
              <a:cxnLst/>
              <a:rect l="l" t="t" r="r" b="b"/>
              <a:pathLst>
                <a:path w="13969" h="25400">
                  <a:moveTo>
                    <a:pt x="13893" y="25134"/>
                  </a:moveTo>
                  <a:lnTo>
                    <a:pt x="0" y="0"/>
                  </a:lnTo>
                  <a:lnTo>
                    <a:pt x="13893" y="2513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0" name="object 6300"/>
            <p:cNvSpPr/>
            <p:nvPr/>
          </p:nvSpPr>
          <p:spPr>
            <a:xfrm>
              <a:off x="1755668" y="1226352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2"/>
                  </a:moveTo>
                  <a:lnTo>
                    <a:pt x="19847" y="35899"/>
                  </a:lnTo>
                  <a:lnTo>
                    <a:pt x="0" y="0"/>
                  </a:lnTo>
                  <a:lnTo>
                    <a:pt x="0" y="1301"/>
                  </a:lnTo>
                  <a:lnTo>
                    <a:pt x="19847" y="3704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1" name="object 6301"/>
            <p:cNvSpPr/>
            <p:nvPr/>
          </p:nvSpPr>
          <p:spPr>
            <a:xfrm>
              <a:off x="1755668" y="1226482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2" name="object 6302"/>
            <p:cNvSpPr/>
            <p:nvPr/>
          </p:nvSpPr>
          <p:spPr>
            <a:xfrm>
              <a:off x="1755668" y="1226845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2"/>
                  </a:moveTo>
                  <a:lnTo>
                    <a:pt x="19847" y="35283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3" name="object 6303"/>
            <p:cNvSpPr/>
            <p:nvPr/>
          </p:nvSpPr>
          <p:spPr>
            <a:xfrm>
              <a:off x="1755668" y="12274414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41915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5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4" name="object 6304"/>
            <p:cNvSpPr/>
            <p:nvPr/>
          </p:nvSpPr>
          <p:spPr>
            <a:xfrm>
              <a:off x="1755668" y="1228286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65"/>
                  </a:moveTo>
                  <a:lnTo>
                    <a:pt x="19847" y="33465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6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5" name="object 6305"/>
            <p:cNvSpPr/>
            <p:nvPr/>
          </p:nvSpPr>
          <p:spPr>
            <a:xfrm>
              <a:off x="1755668" y="12294304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60"/>
                  </a:moveTo>
                  <a:lnTo>
                    <a:pt x="19847" y="32030"/>
                  </a:lnTo>
                  <a:lnTo>
                    <a:pt x="0" y="0"/>
                  </a:lnTo>
                  <a:lnTo>
                    <a:pt x="0" y="15373"/>
                  </a:lnTo>
                  <a:lnTo>
                    <a:pt x="19847" y="4546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6" name="object 6306"/>
            <p:cNvSpPr/>
            <p:nvPr/>
          </p:nvSpPr>
          <p:spPr>
            <a:xfrm>
              <a:off x="1755668" y="1230967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33"/>
                  </a:moveTo>
                  <a:lnTo>
                    <a:pt x="19847" y="30087"/>
                  </a:lnTo>
                  <a:lnTo>
                    <a:pt x="0" y="0"/>
                  </a:lnTo>
                  <a:lnTo>
                    <a:pt x="0" y="21003"/>
                  </a:lnTo>
                  <a:lnTo>
                    <a:pt x="19847" y="48433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7" name="object 6307"/>
            <p:cNvSpPr/>
            <p:nvPr/>
          </p:nvSpPr>
          <p:spPr>
            <a:xfrm>
              <a:off x="1755668" y="12330684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5891"/>
                  </a:moveTo>
                  <a:lnTo>
                    <a:pt x="19847" y="27418"/>
                  </a:lnTo>
                  <a:lnTo>
                    <a:pt x="0" y="0"/>
                  </a:lnTo>
                  <a:lnTo>
                    <a:pt x="0" y="32576"/>
                  </a:lnTo>
                  <a:lnTo>
                    <a:pt x="19847" y="5589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8" name="object 6308"/>
            <p:cNvSpPr/>
            <p:nvPr/>
          </p:nvSpPr>
          <p:spPr>
            <a:xfrm>
              <a:off x="1755668" y="12363266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30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25"/>
                  </a:lnTo>
                  <a:lnTo>
                    <a:pt x="19847" y="15553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9" name="object 6309"/>
            <p:cNvSpPr/>
            <p:nvPr/>
          </p:nvSpPr>
          <p:spPr>
            <a:xfrm>
              <a:off x="1755668" y="1251459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75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38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0" name="object 6310"/>
            <p:cNvSpPr/>
            <p:nvPr/>
          </p:nvSpPr>
          <p:spPr>
            <a:xfrm>
              <a:off x="1755668" y="1255937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81"/>
                  </a:moveTo>
                  <a:lnTo>
                    <a:pt x="19847" y="0"/>
                  </a:lnTo>
                  <a:lnTo>
                    <a:pt x="0" y="1663"/>
                  </a:lnTo>
                  <a:lnTo>
                    <a:pt x="0" y="36656"/>
                  </a:lnTo>
                  <a:lnTo>
                    <a:pt x="19847" y="3058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1" name="object 6311"/>
            <p:cNvSpPr/>
            <p:nvPr/>
          </p:nvSpPr>
          <p:spPr>
            <a:xfrm>
              <a:off x="1755668" y="12589954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5"/>
                  </a:moveTo>
                  <a:lnTo>
                    <a:pt x="19847" y="0"/>
                  </a:lnTo>
                  <a:lnTo>
                    <a:pt x="0" y="6074"/>
                  </a:lnTo>
                  <a:lnTo>
                    <a:pt x="0" y="35703"/>
                  </a:lnTo>
                  <a:lnTo>
                    <a:pt x="19847" y="25895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2" name="object 6312"/>
            <p:cNvSpPr/>
            <p:nvPr/>
          </p:nvSpPr>
          <p:spPr>
            <a:xfrm>
              <a:off x="1755668" y="12615849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313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3" name="object 6313"/>
            <p:cNvSpPr/>
            <p:nvPr/>
          </p:nvSpPr>
          <p:spPr>
            <a:xfrm>
              <a:off x="1755668" y="1263899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92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405"/>
                  </a:lnTo>
                  <a:lnTo>
                    <a:pt x="19847" y="21192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4" name="object 6314"/>
            <p:cNvSpPr/>
            <p:nvPr/>
          </p:nvSpPr>
          <p:spPr>
            <a:xfrm>
              <a:off x="1755668" y="1266019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12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5" name="object 6315"/>
            <p:cNvSpPr/>
            <p:nvPr/>
          </p:nvSpPr>
          <p:spPr>
            <a:xfrm>
              <a:off x="1755668" y="1267994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14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91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6" name="object 6316"/>
            <p:cNvSpPr/>
            <p:nvPr/>
          </p:nvSpPr>
          <p:spPr>
            <a:xfrm>
              <a:off x="1755668" y="12698553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13"/>
                  </a:moveTo>
                  <a:lnTo>
                    <a:pt x="19847" y="0"/>
                  </a:lnTo>
                  <a:lnTo>
                    <a:pt x="0" y="21779"/>
                  </a:lnTo>
                  <a:lnTo>
                    <a:pt x="0" y="41921"/>
                  </a:lnTo>
                  <a:lnTo>
                    <a:pt x="19847" y="1761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7" name="object 6317"/>
            <p:cNvSpPr/>
            <p:nvPr/>
          </p:nvSpPr>
          <p:spPr>
            <a:xfrm>
              <a:off x="1755668" y="1271616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24"/>
                  </a:moveTo>
                  <a:lnTo>
                    <a:pt x="19847" y="0"/>
                  </a:lnTo>
                  <a:lnTo>
                    <a:pt x="0" y="24295"/>
                  </a:lnTo>
                  <a:lnTo>
                    <a:pt x="0" y="43332"/>
                  </a:lnTo>
                  <a:lnTo>
                    <a:pt x="19847" y="166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8" name="object 6318"/>
            <p:cNvSpPr/>
            <p:nvPr/>
          </p:nvSpPr>
          <p:spPr>
            <a:xfrm>
              <a:off x="1755668" y="12732778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8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9"/>
                  </a:lnTo>
                  <a:lnTo>
                    <a:pt x="19847" y="1574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9" name="object 6319"/>
            <p:cNvSpPr/>
            <p:nvPr/>
          </p:nvSpPr>
          <p:spPr>
            <a:xfrm>
              <a:off x="1755668" y="12748526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68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0"/>
                  </a:lnTo>
                  <a:lnTo>
                    <a:pt x="19847" y="1466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0" name="object 6320"/>
            <p:cNvSpPr/>
            <p:nvPr/>
          </p:nvSpPr>
          <p:spPr>
            <a:xfrm>
              <a:off x="1755668" y="1276320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0"/>
                  </a:moveTo>
                  <a:lnTo>
                    <a:pt x="19847" y="0"/>
                  </a:lnTo>
                  <a:lnTo>
                    <a:pt x="0" y="31102"/>
                  </a:lnTo>
                  <a:lnTo>
                    <a:pt x="0" y="46393"/>
                  </a:lnTo>
                  <a:lnTo>
                    <a:pt x="19847" y="133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1" name="object 6321"/>
            <p:cNvSpPr/>
            <p:nvPr/>
          </p:nvSpPr>
          <p:spPr>
            <a:xfrm>
              <a:off x="1755668" y="12776555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506"/>
                  </a:moveTo>
                  <a:lnTo>
                    <a:pt x="19847" y="0"/>
                  </a:lnTo>
                  <a:lnTo>
                    <a:pt x="0" y="33045"/>
                  </a:lnTo>
                  <a:lnTo>
                    <a:pt x="0" y="46189"/>
                  </a:lnTo>
                  <a:lnTo>
                    <a:pt x="19847" y="1150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2" name="object 6322"/>
            <p:cNvSpPr/>
            <p:nvPr/>
          </p:nvSpPr>
          <p:spPr>
            <a:xfrm>
              <a:off x="1755668" y="1278806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97"/>
                  </a:moveTo>
                  <a:lnTo>
                    <a:pt x="19847" y="0"/>
                  </a:lnTo>
                  <a:lnTo>
                    <a:pt x="0" y="34683"/>
                  </a:lnTo>
                  <a:lnTo>
                    <a:pt x="0" y="43611"/>
                  </a:lnTo>
                  <a:lnTo>
                    <a:pt x="19847" y="779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3" name="object 6323"/>
            <p:cNvSpPr/>
            <p:nvPr/>
          </p:nvSpPr>
          <p:spPr>
            <a:xfrm>
              <a:off x="1755660" y="1226353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320"/>
                  </a:moveTo>
                  <a:lnTo>
                    <a:pt x="0" y="568134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20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4" name="object 6324"/>
            <p:cNvSpPr/>
            <p:nvPr/>
          </p:nvSpPr>
          <p:spPr>
            <a:xfrm>
              <a:off x="1775524" y="12367461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617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09"/>
                  </a:lnTo>
                  <a:lnTo>
                    <a:pt x="26361" y="14161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5" name="object 6325"/>
            <p:cNvSpPr/>
            <p:nvPr/>
          </p:nvSpPr>
          <p:spPr>
            <a:xfrm>
              <a:off x="1775524" y="12509070"/>
              <a:ext cx="26670" cy="323850"/>
            </a:xfrm>
            <a:custGeom>
              <a:avLst/>
              <a:gdLst/>
              <a:ahLst/>
              <a:cxnLst/>
              <a:rect l="l" t="t" r="r" b="b"/>
              <a:pathLst>
                <a:path w="26669" h="323850">
                  <a:moveTo>
                    <a:pt x="26361" y="323234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322"/>
                  </a:lnTo>
                  <a:lnTo>
                    <a:pt x="26361" y="32323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6" name="object 6326"/>
            <p:cNvSpPr/>
            <p:nvPr/>
          </p:nvSpPr>
          <p:spPr>
            <a:xfrm>
              <a:off x="1801888" y="12263525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7" name="object 6327"/>
            <p:cNvSpPr/>
            <p:nvPr/>
          </p:nvSpPr>
          <p:spPr>
            <a:xfrm>
              <a:off x="1801888" y="12263741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43"/>
                  </a:lnTo>
                  <a:lnTo>
                    <a:pt x="292798" y="1143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43"/>
                  </a:lnTo>
                  <a:lnTo>
                    <a:pt x="3330130" y="11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8" name="object 6328"/>
            <p:cNvSpPr/>
            <p:nvPr/>
          </p:nvSpPr>
          <p:spPr>
            <a:xfrm>
              <a:off x="1801888" y="12264872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9" name="object 6329"/>
            <p:cNvSpPr/>
            <p:nvPr/>
          </p:nvSpPr>
          <p:spPr>
            <a:xfrm>
              <a:off x="1801888" y="12266815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0" name="object 6330"/>
            <p:cNvSpPr/>
            <p:nvPr/>
          </p:nvSpPr>
          <p:spPr>
            <a:xfrm>
              <a:off x="1801888" y="12269380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1" name="object 6331"/>
            <p:cNvSpPr/>
            <p:nvPr/>
          </p:nvSpPr>
          <p:spPr>
            <a:xfrm>
              <a:off x="1801888" y="12272568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84"/>
                  </a:lnTo>
                  <a:lnTo>
                    <a:pt x="292798" y="3784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84"/>
                  </a:lnTo>
                  <a:lnTo>
                    <a:pt x="3330130" y="378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2" name="object 6332"/>
            <p:cNvSpPr/>
            <p:nvPr/>
          </p:nvSpPr>
          <p:spPr>
            <a:xfrm>
              <a:off x="1801888" y="12276340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43"/>
                  </a:lnTo>
                  <a:lnTo>
                    <a:pt x="292798" y="4343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43"/>
                  </a:lnTo>
                  <a:lnTo>
                    <a:pt x="3330130" y="43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3" name="object 6333"/>
            <p:cNvSpPr/>
            <p:nvPr/>
          </p:nvSpPr>
          <p:spPr>
            <a:xfrm>
              <a:off x="1801888" y="12280683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4" name="object 6334"/>
            <p:cNvSpPr/>
            <p:nvPr/>
          </p:nvSpPr>
          <p:spPr>
            <a:xfrm>
              <a:off x="1801888" y="12285598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5" name="object 6335"/>
            <p:cNvSpPr/>
            <p:nvPr/>
          </p:nvSpPr>
          <p:spPr>
            <a:xfrm>
              <a:off x="1801888" y="1229114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61"/>
                  </a:lnTo>
                  <a:lnTo>
                    <a:pt x="292798" y="626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61"/>
                  </a:lnTo>
                  <a:lnTo>
                    <a:pt x="3330130" y="62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6" name="object 6336"/>
            <p:cNvSpPr/>
            <p:nvPr/>
          </p:nvSpPr>
          <p:spPr>
            <a:xfrm>
              <a:off x="1801888" y="12297409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7" name="object 6337"/>
            <p:cNvSpPr/>
            <p:nvPr/>
          </p:nvSpPr>
          <p:spPr>
            <a:xfrm>
              <a:off x="1801888" y="1230439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292798" y="7975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75"/>
                  </a:lnTo>
                  <a:lnTo>
                    <a:pt x="3330130" y="79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8" name="object 6338"/>
            <p:cNvSpPr/>
            <p:nvPr/>
          </p:nvSpPr>
          <p:spPr>
            <a:xfrm>
              <a:off x="1801888" y="12312370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29"/>
                  </a:lnTo>
                  <a:lnTo>
                    <a:pt x="292798" y="9029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29"/>
                  </a:lnTo>
                  <a:lnTo>
                    <a:pt x="3330130" y="90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9" name="object 6339"/>
            <p:cNvSpPr/>
            <p:nvPr/>
          </p:nvSpPr>
          <p:spPr>
            <a:xfrm>
              <a:off x="1801888" y="12321399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98"/>
                  </a:lnTo>
                  <a:lnTo>
                    <a:pt x="292798" y="1019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98"/>
                  </a:lnTo>
                  <a:lnTo>
                    <a:pt x="3330130" y="101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0" name="object 6340"/>
            <p:cNvSpPr/>
            <p:nvPr/>
          </p:nvSpPr>
          <p:spPr>
            <a:xfrm>
              <a:off x="1801888" y="12331585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1" name="object 6341"/>
            <p:cNvSpPr/>
            <p:nvPr/>
          </p:nvSpPr>
          <p:spPr>
            <a:xfrm>
              <a:off x="1801888" y="12343180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292798" y="12738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38"/>
                  </a:lnTo>
                  <a:lnTo>
                    <a:pt x="3330130" y="1273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2" name="object 6342"/>
            <p:cNvSpPr/>
            <p:nvPr/>
          </p:nvSpPr>
          <p:spPr>
            <a:xfrm>
              <a:off x="1801888" y="1235591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71"/>
                  </a:lnTo>
                  <a:lnTo>
                    <a:pt x="292798" y="1247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71"/>
                  </a:lnTo>
                  <a:lnTo>
                    <a:pt x="3330130" y="124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3" name="object 6343"/>
            <p:cNvSpPr/>
            <p:nvPr/>
          </p:nvSpPr>
          <p:spPr>
            <a:xfrm>
              <a:off x="1801888" y="12368402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69"/>
                  </a:lnTo>
                  <a:lnTo>
                    <a:pt x="292798" y="11569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69"/>
                  </a:lnTo>
                  <a:lnTo>
                    <a:pt x="3330130" y="115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4" name="object 6344"/>
            <p:cNvSpPr/>
            <p:nvPr/>
          </p:nvSpPr>
          <p:spPr>
            <a:xfrm>
              <a:off x="1801888" y="12379972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5" name="object 6345"/>
            <p:cNvSpPr/>
            <p:nvPr/>
          </p:nvSpPr>
          <p:spPr>
            <a:xfrm>
              <a:off x="1801888" y="12390195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6" name="object 6346"/>
            <p:cNvSpPr/>
            <p:nvPr/>
          </p:nvSpPr>
          <p:spPr>
            <a:xfrm>
              <a:off x="1801888" y="1239898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7" name="object 6347"/>
            <p:cNvSpPr/>
            <p:nvPr/>
          </p:nvSpPr>
          <p:spPr>
            <a:xfrm>
              <a:off x="1801888" y="12407010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292798" y="7759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59"/>
                  </a:lnTo>
                  <a:lnTo>
                    <a:pt x="3330130" y="77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8" name="object 6348"/>
            <p:cNvSpPr/>
            <p:nvPr/>
          </p:nvSpPr>
          <p:spPr>
            <a:xfrm>
              <a:off x="1801888" y="12414770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292798" y="13868"/>
                  </a:lnTo>
                  <a:lnTo>
                    <a:pt x="292798" y="6883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6883"/>
                  </a:lnTo>
                  <a:lnTo>
                    <a:pt x="368884" y="13868"/>
                  </a:lnTo>
                  <a:lnTo>
                    <a:pt x="3330130" y="13868"/>
                  </a:lnTo>
                  <a:lnTo>
                    <a:pt x="3330130" y="68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9" name="object 6349"/>
            <p:cNvSpPr/>
            <p:nvPr/>
          </p:nvSpPr>
          <p:spPr>
            <a:xfrm>
              <a:off x="1801888" y="12428638"/>
              <a:ext cx="3330575" cy="36830"/>
            </a:xfrm>
            <a:custGeom>
              <a:avLst/>
              <a:gdLst/>
              <a:ahLst/>
              <a:cxnLst/>
              <a:rect l="l" t="t" r="r" b="b"/>
              <a:pathLst>
                <a:path w="3330575" h="36829">
                  <a:moveTo>
                    <a:pt x="292798" y="15087"/>
                  </a:moveTo>
                  <a:lnTo>
                    <a:pt x="0" y="15087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292798" y="36436"/>
                  </a:lnTo>
                  <a:lnTo>
                    <a:pt x="292798" y="22948"/>
                  </a:lnTo>
                  <a:lnTo>
                    <a:pt x="292798" y="15087"/>
                  </a:lnTo>
                  <a:close/>
                </a:path>
                <a:path w="3330575" h="36829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292798" y="15062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36829">
                  <a:moveTo>
                    <a:pt x="3330130" y="15087"/>
                  </a:moveTo>
                  <a:lnTo>
                    <a:pt x="368884" y="15087"/>
                  </a:lnTo>
                  <a:lnTo>
                    <a:pt x="368884" y="22948"/>
                  </a:lnTo>
                  <a:lnTo>
                    <a:pt x="368884" y="36436"/>
                  </a:lnTo>
                  <a:lnTo>
                    <a:pt x="3330130" y="36436"/>
                  </a:lnTo>
                  <a:lnTo>
                    <a:pt x="3330130" y="22948"/>
                  </a:lnTo>
                  <a:lnTo>
                    <a:pt x="3330130" y="15087"/>
                  </a:lnTo>
                  <a:close/>
                </a:path>
                <a:path w="3330575" h="36829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68884" y="15062"/>
                  </a:lnTo>
                  <a:lnTo>
                    <a:pt x="3330130" y="15062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0" name="object 6350"/>
            <p:cNvSpPr/>
            <p:nvPr/>
          </p:nvSpPr>
          <p:spPr>
            <a:xfrm>
              <a:off x="1801888" y="12465074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1" name="object 6351"/>
            <p:cNvSpPr/>
            <p:nvPr/>
          </p:nvSpPr>
          <p:spPr>
            <a:xfrm>
              <a:off x="1801888" y="12495567"/>
              <a:ext cx="3330575" cy="31750"/>
            </a:xfrm>
            <a:custGeom>
              <a:avLst/>
              <a:gdLst/>
              <a:ahLst/>
              <a:cxnLst/>
              <a:rect l="l" t="t" r="r" b="b"/>
              <a:pathLst>
                <a:path w="3330575" h="31750">
                  <a:moveTo>
                    <a:pt x="292798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292798" y="31140"/>
                  </a:lnTo>
                  <a:lnTo>
                    <a:pt x="292798" y="25336"/>
                  </a:lnTo>
                  <a:lnTo>
                    <a:pt x="292798" y="17538"/>
                  </a:lnTo>
                  <a:close/>
                </a:path>
                <a:path w="3330575" h="31750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292798" y="17526"/>
                  </a:lnTo>
                  <a:lnTo>
                    <a:pt x="292798" y="9245"/>
                  </a:lnTo>
                  <a:lnTo>
                    <a:pt x="292798" y="0"/>
                  </a:lnTo>
                  <a:close/>
                </a:path>
                <a:path w="3330575" h="31750">
                  <a:moveTo>
                    <a:pt x="3330130" y="17538"/>
                  </a:moveTo>
                  <a:lnTo>
                    <a:pt x="368884" y="17538"/>
                  </a:lnTo>
                  <a:lnTo>
                    <a:pt x="368884" y="25336"/>
                  </a:lnTo>
                  <a:lnTo>
                    <a:pt x="368884" y="31140"/>
                  </a:lnTo>
                  <a:lnTo>
                    <a:pt x="3330130" y="31140"/>
                  </a:lnTo>
                  <a:lnTo>
                    <a:pt x="3330130" y="25336"/>
                  </a:lnTo>
                  <a:lnTo>
                    <a:pt x="3330130" y="17538"/>
                  </a:lnTo>
                  <a:close/>
                </a:path>
                <a:path w="3330575" h="31750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68884" y="17526"/>
                  </a:lnTo>
                  <a:lnTo>
                    <a:pt x="3330130" y="17526"/>
                  </a:lnTo>
                  <a:lnTo>
                    <a:pt x="3330130" y="924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2" name="object 6352"/>
            <p:cNvSpPr/>
            <p:nvPr/>
          </p:nvSpPr>
          <p:spPr>
            <a:xfrm>
              <a:off x="1801888" y="12526707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292798" y="11722"/>
                  </a:lnTo>
                  <a:lnTo>
                    <a:pt x="292798" y="585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5854"/>
                  </a:lnTo>
                  <a:lnTo>
                    <a:pt x="368884" y="11722"/>
                  </a:lnTo>
                  <a:lnTo>
                    <a:pt x="3330130" y="11722"/>
                  </a:lnTo>
                  <a:lnTo>
                    <a:pt x="3330130" y="58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3" name="object 6353"/>
            <p:cNvSpPr/>
            <p:nvPr/>
          </p:nvSpPr>
          <p:spPr>
            <a:xfrm>
              <a:off x="1801888" y="12538430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4" name="object 6354"/>
            <p:cNvSpPr/>
            <p:nvPr/>
          </p:nvSpPr>
          <p:spPr>
            <a:xfrm>
              <a:off x="1801888" y="12544310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5" name="object 6355"/>
            <p:cNvSpPr/>
            <p:nvPr/>
          </p:nvSpPr>
          <p:spPr>
            <a:xfrm>
              <a:off x="1801888" y="125501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78"/>
                  </a:lnTo>
                  <a:lnTo>
                    <a:pt x="292798" y="5778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78"/>
                  </a:lnTo>
                  <a:lnTo>
                    <a:pt x="3330130" y="577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6" name="object 6356"/>
            <p:cNvSpPr/>
            <p:nvPr/>
          </p:nvSpPr>
          <p:spPr>
            <a:xfrm>
              <a:off x="1801888" y="1255590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65"/>
                  </a:lnTo>
                  <a:lnTo>
                    <a:pt x="292798" y="5765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65"/>
                  </a:lnTo>
                  <a:lnTo>
                    <a:pt x="3330130" y="57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7" name="object 6357"/>
            <p:cNvSpPr/>
            <p:nvPr/>
          </p:nvSpPr>
          <p:spPr>
            <a:xfrm>
              <a:off x="1801888" y="12561671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8" name="object 6358"/>
            <p:cNvSpPr/>
            <p:nvPr/>
          </p:nvSpPr>
          <p:spPr>
            <a:xfrm>
              <a:off x="1801888" y="1256761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19"/>
                  </a:lnTo>
                  <a:lnTo>
                    <a:pt x="292798" y="681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19"/>
                  </a:lnTo>
                  <a:lnTo>
                    <a:pt x="3330130" y="681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9" name="object 6359"/>
            <p:cNvSpPr/>
            <p:nvPr/>
          </p:nvSpPr>
          <p:spPr>
            <a:xfrm>
              <a:off x="1801888" y="1257443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292798" y="676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69"/>
                  </a:lnTo>
                  <a:lnTo>
                    <a:pt x="3330130" y="67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0" name="object 6360"/>
            <p:cNvSpPr/>
            <p:nvPr/>
          </p:nvSpPr>
          <p:spPr>
            <a:xfrm>
              <a:off x="1801888" y="1258120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43"/>
                  </a:lnTo>
                  <a:lnTo>
                    <a:pt x="292798" y="6743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43"/>
                  </a:lnTo>
                  <a:lnTo>
                    <a:pt x="3330130" y="67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1" name="object 6361"/>
            <p:cNvSpPr/>
            <p:nvPr/>
          </p:nvSpPr>
          <p:spPr>
            <a:xfrm>
              <a:off x="1801888" y="12587947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2" name="object 6362"/>
            <p:cNvSpPr/>
            <p:nvPr/>
          </p:nvSpPr>
          <p:spPr>
            <a:xfrm>
              <a:off x="1801888" y="12596240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59"/>
                  </a:lnTo>
                  <a:lnTo>
                    <a:pt x="292798" y="8559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59"/>
                  </a:lnTo>
                  <a:lnTo>
                    <a:pt x="3330130" y="85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3" name="object 6363"/>
            <p:cNvSpPr/>
            <p:nvPr/>
          </p:nvSpPr>
          <p:spPr>
            <a:xfrm>
              <a:off x="1801888" y="12604800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4" name="object 6364"/>
            <p:cNvSpPr/>
            <p:nvPr/>
          </p:nvSpPr>
          <p:spPr>
            <a:xfrm>
              <a:off x="1801888" y="1261374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28"/>
                  </a:lnTo>
                  <a:lnTo>
                    <a:pt x="292798" y="1052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28"/>
                  </a:lnTo>
                  <a:lnTo>
                    <a:pt x="3330130" y="105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5" name="object 6365"/>
            <p:cNvSpPr/>
            <p:nvPr/>
          </p:nvSpPr>
          <p:spPr>
            <a:xfrm>
              <a:off x="1801888" y="12624282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604"/>
                  </a:lnTo>
                  <a:lnTo>
                    <a:pt x="292798" y="10604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604"/>
                  </a:lnTo>
                  <a:lnTo>
                    <a:pt x="3330130" y="1060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6" name="object 6366"/>
            <p:cNvSpPr/>
            <p:nvPr/>
          </p:nvSpPr>
          <p:spPr>
            <a:xfrm>
              <a:off x="1801888" y="12634873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47"/>
                  </a:lnTo>
                  <a:lnTo>
                    <a:pt x="292798" y="11747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47"/>
                  </a:lnTo>
                  <a:lnTo>
                    <a:pt x="3330130" y="11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7" name="object 6367"/>
            <p:cNvSpPr/>
            <p:nvPr/>
          </p:nvSpPr>
          <p:spPr>
            <a:xfrm>
              <a:off x="1801888" y="12646621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98"/>
                  </a:lnTo>
                  <a:lnTo>
                    <a:pt x="292798" y="11798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98"/>
                  </a:lnTo>
                  <a:lnTo>
                    <a:pt x="3330130" y="117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8" name="object 6368"/>
            <p:cNvSpPr/>
            <p:nvPr/>
          </p:nvSpPr>
          <p:spPr>
            <a:xfrm>
              <a:off x="1801888" y="1265841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90"/>
                  </a:lnTo>
                  <a:lnTo>
                    <a:pt x="292798" y="1209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90"/>
                  </a:lnTo>
                  <a:lnTo>
                    <a:pt x="3330130" y="1209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9" name="object 6369"/>
            <p:cNvSpPr/>
            <p:nvPr/>
          </p:nvSpPr>
          <p:spPr>
            <a:xfrm>
              <a:off x="1801888" y="1267049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30"/>
                  </a:lnTo>
                  <a:lnTo>
                    <a:pt x="292798" y="1223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30"/>
                  </a:lnTo>
                  <a:lnTo>
                    <a:pt x="3330130" y="122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0" name="object 6370"/>
            <p:cNvSpPr/>
            <p:nvPr/>
          </p:nvSpPr>
          <p:spPr>
            <a:xfrm>
              <a:off x="1801888" y="1268272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1" name="object 6371"/>
            <p:cNvSpPr/>
            <p:nvPr/>
          </p:nvSpPr>
          <p:spPr>
            <a:xfrm>
              <a:off x="1801888" y="1269486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2" name="object 6372"/>
            <p:cNvSpPr/>
            <p:nvPr/>
          </p:nvSpPr>
          <p:spPr>
            <a:xfrm>
              <a:off x="1801888" y="12707314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61"/>
                  </a:lnTo>
                  <a:lnTo>
                    <a:pt x="292798" y="1266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61"/>
                  </a:lnTo>
                  <a:lnTo>
                    <a:pt x="3330130" y="126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3" name="object 6373"/>
            <p:cNvSpPr/>
            <p:nvPr/>
          </p:nvSpPr>
          <p:spPr>
            <a:xfrm>
              <a:off x="1801888" y="12719976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4" name="object 6374"/>
            <p:cNvSpPr/>
            <p:nvPr/>
          </p:nvSpPr>
          <p:spPr>
            <a:xfrm>
              <a:off x="1801888" y="12732854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23"/>
                  </a:lnTo>
                  <a:lnTo>
                    <a:pt x="292798" y="13423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23"/>
                  </a:lnTo>
                  <a:lnTo>
                    <a:pt x="3330130" y="134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5" name="object 6375"/>
            <p:cNvSpPr/>
            <p:nvPr/>
          </p:nvSpPr>
          <p:spPr>
            <a:xfrm>
              <a:off x="1801888" y="12746278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66"/>
                  </a:lnTo>
                  <a:lnTo>
                    <a:pt x="292798" y="14566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66"/>
                  </a:lnTo>
                  <a:lnTo>
                    <a:pt x="3330130" y="145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6" name="object 6376"/>
            <p:cNvSpPr/>
            <p:nvPr/>
          </p:nvSpPr>
          <p:spPr>
            <a:xfrm>
              <a:off x="1801888" y="12760832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208"/>
                  </a:lnTo>
                  <a:lnTo>
                    <a:pt x="292798" y="17208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208"/>
                  </a:lnTo>
                  <a:lnTo>
                    <a:pt x="3330130" y="1720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7" name="object 6377"/>
            <p:cNvSpPr/>
            <p:nvPr/>
          </p:nvSpPr>
          <p:spPr>
            <a:xfrm>
              <a:off x="1801888" y="12778028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489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48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8" name="object 6378"/>
            <p:cNvSpPr/>
            <p:nvPr/>
          </p:nvSpPr>
          <p:spPr>
            <a:xfrm>
              <a:off x="1982686" y="1226583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9" name="object 6379"/>
            <p:cNvSpPr/>
            <p:nvPr/>
          </p:nvSpPr>
          <p:spPr>
            <a:xfrm>
              <a:off x="2094687" y="1226193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0" name="object 6380"/>
            <p:cNvSpPr/>
            <p:nvPr/>
          </p:nvSpPr>
          <p:spPr>
            <a:xfrm>
              <a:off x="5208114" y="12832308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12"/>
                  </a:moveTo>
                  <a:lnTo>
                    <a:pt x="10339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1" name="object 6381"/>
            <p:cNvSpPr/>
            <p:nvPr/>
          </p:nvSpPr>
          <p:spPr>
            <a:xfrm>
              <a:off x="5208114" y="1277443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4"/>
                  </a:moveTo>
                  <a:lnTo>
                    <a:pt x="103396" y="359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2" name="object 6382"/>
            <p:cNvSpPr/>
            <p:nvPr/>
          </p:nvSpPr>
          <p:spPr>
            <a:xfrm>
              <a:off x="5208114" y="1276423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3" name="object 6383"/>
            <p:cNvSpPr/>
            <p:nvPr/>
          </p:nvSpPr>
          <p:spPr>
            <a:xfrm>
              <a:off x="5208114" y="1275264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4" name="object 6384"/>
            <p:cNvSpPr/>
            <p:nvPr/>
          </p:nvSpPr>
          <p:spPr>
            <a:xfrm>
              <a:off x="5208114" y="12739890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5" name="object 6385"/>
            <p:cNvSpPr/>
            <p:nvPr/>
          </p:nvSpPr>
          <p:spPr>
            <a:xfrm>
              <a:off x="5208114" y="127274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6" name="object 6386"/>
            <p:cNvSpPr/>
            <p:nvPr/>
          </p:nvSpPr>
          <p:spPr>
            <a:xfrm>
              <a:off x="5208114" y="1271587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7" name="object 6387"/>
            <p:cNvSpPr/>
            <p:nvPr/>
          </p:nvSpPr>
          <p:spPr>
            <a:xfrm>
              <a:off x="5208114" y="1270563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8" name="object 6388"/>
            <p:cNvSpPr/>
            <p:nvPr/>
          </p:nvSpPr>
          <p:spPr>
            <a:xfrm>
              <a:off x="5208114" y="1269684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9" name="object 6389"/>
            <p:cNvSpPr/>
            <p:nvPr/>
          </p:nvSpPr>
          <p:spPr>
            <a:xfrm>
              <a:off x="5208114" y="1268881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0" name="object 6390"/>
            <p:cNvSpPr/>
            <p:nvPr/>
          </p:nvSpPr>
          <p:spPr>
            <a:xfrm>
              <a:off x="5208114" y="1268105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1" name="object 6391"/>
            <p:cNvSpPr/>
            <p:nvPr/>
          </p:nvSpPr>
          <p:spPr>
            <a:xfrm>
              <a:off x="5208104" y="1266718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103403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103403" y="13868"/>
                  </a:lnTo>
                  <a:lnTo>
                    <a:pt x="103403" y="6997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2" name="object 6392"/>
            <p:cNvSpPr/>
            <p:nvPr/>
          </p:nvSpPr>
          <p:spPr>
            <a:xfrm>
              <a:off x="5208104" y="12630759"/>
              <a:ext cx="103505" cy="36830"/>
            </a:xfrm>
            <a:custGeom>
              <a:avLst/>
              <a:gdLst/>
              <a:ahLst/>
              <a:cxnLst/>
              <a:rect l="l" t="t" r="r" b="b"/>
              <a:pathLst>
                <a:path w="103504" h="36829">
                  <a:moveTo>
                    <a:pt x="103403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103403" y="36423"/>
                  </a:lnTo>
                  <a:lnTo>
                    <a:pt x="103403" y="29108"/>
                  </a:lnTo>
                  <a:lnTo>
                    <a:pt x="103403" y="21374"/>
                  </a:lnTo>
                  <a:lnTo>
                    <a:pt x="103403" y="13512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3" name="object 6393"/>
            <p:cNvSpPr/>
            <p:nvPr/>
          </p:nvSpPr>
          <p:spPr>
            <a:xfrm>
              <a:off x="5208114" y="1260026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4" name="object 6394"/>
            <p:cNvSpPr/>
            <p:nvPr/>
          </p:nvSpPr>
          <p:spPr>
            <a:xfrm>
              <a:off x="5208104" y="12569125"/>
              <a:ext cx="103505" cy="31750"/>
            </a:xfrm>
            <a:custGeom>
              <a:avLst/>
              <a:gdLst/>
              <a:ahLst/>
              <a:cxnLst/>
              <a:rect l="l" t="t" r="r" b="b"/>
              <a:pathLst>
                <a:path w="103504" h="31750">
                  <a:moveTo>
                    <a:pt x="103403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103403" y="31140"/>
                  </a:lnTo>
                  <a:lnTo>
                    <a:pt x="103403" y="21920"/>
                  </a:lnTo>
                  <a:lnTo>
                    <a:pt x="103403" y="13614"/>
                  </a:lnTo>
                  <a:lnTo>
                    <a:pt x="103403" y="5803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5" name="object 6395"/>
            <p:cNvSpPr/>
            <p:nvPr/>
          </p:nvSpPr>
          <p:spPr>
            <a:xfrm>
              <a:off x="5208104" y="1255741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103403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09"/>
                  </a:lnTo>
                  <a:lnTo>
                    <a:pt x="103403" y="11709"/>
                  </a:lnTo>
                  <a:lnTo>
                    <a:pt x="103403" y="5880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6" name="object 6396"/>
            <p:cNvSpPr/>
            <p:nvPr/>
          </p:nvSpPr>
          <p:spPr>
            <a:xfrm>
              <a:off x="5208114" y="1255151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7" name="object 6397"/>
            <p:cNvSpPr/>
            <p:nvPr/>
          </p:nvSpPr>
          <p:spPr>
            <a:xfrm>
              <a:off x="5208114" y="1254571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8" name="object 6398"/>
            <p:cNvSpPr/>
            <p:nvPr/>
          </p:nvSpPr>
          <p:spPr>
            <a:xfrm>
              <a:off x="5208114" y="125399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9" name="object 6399"/>
            <p:cNvSpPr/>
            <p:nvPr/>
          </p:nvSpPr>
          <p:spPr>
            <a:xfrm>
              <a:off x="5208114" y="1253416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68"/>
                  </a:moveTo>
                  <a:lnTo>
                    <a:pt x="103396" y="57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0" name="object 6400"/>
            <p:cNvSpPr/>
            <p:nvPr/>
          </p:nvSpPr>
          <p:spPr>
            <a:xfrm>
              <a:off x="5208114" y="125282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1" name="object 6401"/>
            <p:cNvSpPr/>
            <p:nvPr/>
          </p:nvSpPr>
          <p:spPr>
            <a:xfrm>
              <a:off x="5208114" y="1252139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2" name="object 6402"/>
            <p:cNvSpPr/>
            <p:nvPr/>
          </p:nvSpPr>
          <p:spPr>
            <a:xfrm>
              <a:off x="5208114" y="1251462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3" name="object 6403"/>
            <p:cNvSpPr/>
            <p:nvPr/>
          </p:nvSpPr>
          <p:spPr>
            <a:xfrm>
              <a:off x="5208114" y="1250788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4" name="object 6404"/>
            <p:cNvSpPr/>
            <p:nvPr/>
          </p:nvSpPr>
          <p:spPr>
            <a:xfrm>
              <a:off x="5208114" y="1249959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5" name="object 6405"/>
            <p:cNvSpPr/>
            <p:nvPr/>
          </p:nvSpPr>
          <p:spPr>
            <a:xfrm>
              <a:off x="5208114" y="1249102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6" name="object 6406"/>
            <p:cNvSpPr/>
            <p:nvPr/>
          </p:nvSpPr>
          <p:spPr>
            <a:xfrm>
              <a:off x="5208114" y="1248207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7" name="object 6407"/>
            <p:cNvSpPr/>
            <p:nvPr/>
          </p:nvSpPr>
          <p:spPr>
            <a:xfrm>
              <a:off x="5208114" y="124715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8" name="object 6408"/>
            <p:cNvSpPr/>
            <p:nvPr/>
          </p:nvSpPr>
          <p:spPr>
            <a:xfrm>
              <a:off x="5208114" y="1246094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9" name="object 6409"/>
            <p:cNvSpPr/>
            <p:nvPr/>
          </p:nvSpPr>
          <p:spPr>
            <a:xfrm>
              <a:off x="5208114" y="1244921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0" name="object 6410"/>
            <p:cNvSpPr/>
            <p:nvPr/>
          </p:nvSpPr>
          <p:spPr>
            <a:xfrm>
              <a:off x="5208114" y="1243739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16"/>
                  </a:moveTo>
                  <a:lnTo>
                    <a:pt x="103396" y="1181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1" name="object 6411"/>
            <p:cNvSpPr/>
            <p:nvPr/>
          </p:nvSpPr>
          <p:spPr>
            <a:xfrm>
              <a:off x="5208114" y="124253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2" name="object 6412"/>
            <p:cNvSpPr/>
            <p:nvPr/>
          </p:nvSpPr>
          <p:spPr>
            <a:xfrm>
              <a:off x="5208114" y="1241310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3" name="object 6413"/>
            <p:cNvSpPr/>
            <p:nvPr/>
          </p:nvSpPr>
          <p:spPr>
            <a:xfrm>
              <a:off x="5208114" y="1240095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4" name="object 6414"/>
            <p:cNvSpPr/>
            <p:nvPr/>
          </p:nvSpPr>
          <p:spPr>
            <a:xfrm>
              <a:off x="5208114" y="1238851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5" name="object 6415"/>
            <p:cNvSpPr/>
            <p:nvPr/>
          </p:nvSpPr>
          <p:spPr>
            <a:xfrm>
              <a:off x="5208114" y="1237586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6" name="object 6416"/>
            <p:cNvSpPr/>
            <p:nvPr/>
          </p:nvSpPr>
          <p:spPr>
            <a:xfrm>
              <a:off x="5208114" y="1236295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909"/>
                  </a:moveTo>
                  <a:lnTo>
                    <a:pt x="103396" y="129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7" name="object 6417"/>
            <p:cNvSpPr/>
            <p:nvPr/>
          </p:nvSpPr>
          <p:spPr>
            <a:xfrm>
              <a:off x="5208114" y="1234953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8" name="object 6418"/>
            <p:cNvSpPr/>
            <p:nvPr/>
          </p:nvSpPr>
          <p:spPr>
            <a:xfrm>
              <a:off x="5208114" y="12334977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9" name="object 6419"/>
            <p:cNvSpPr/>
            <p:nvPr/>
          </p:nvSpPr>
          <p:spPr>
            <a:xfrm>
              <a:off x="5208114" y="12317799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0" name="object 6420"/>
            <p:cNvSpPr/>
            <p:nvPr/>
          </p:nvSpPr>
          <p:spPr>
            <a:xfrm>
              <a:off x="5208114" y="12263546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53"/>
                  </a:moveTo>
                  <a:lnTo>
                    <a:pt x="103396" y="5425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1" name="object 6421"/>
            <p:cNvSpPr/>
            <p:nvPr/>
          </p:nvSpPr>
          <p:spPr>
            <a:xfrm>
              <a:off x="5383303" y="12832308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0" y="12"/>
                  </a:moveTo>
                  <a:lnTo>
                    <a:pt x="12269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2" name="object 6422"/>
            <p:cNvSpPr/>
            <p:nvPr/>
          </p:nvSpPr>
          <p:spPr>
            <a:xfrm>
              <a:off x="5383303" y="1277443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4"/>
                  </a:moveTo>
                  <a:lnTo>
                    <a:pt x="122698" y="3594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3" name="object 6423"/>
            <p:cNvSpPr/>
            <p:nvPr/>
          </p:nvSpPr>
          <p:spPr>
            <a:xfrm>
              <a:off x="5383303" y="1276423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4" name="object 6424"/>
            <p:cNvSpPr/>
            <p:nvPr/>
          </p:nvSpPr>
          <p:spPr>
            <a:xfrm>
              <a:off x="5383303" y="1275264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5" name="object 6425"/>
            <p:cNvSpPr/>
            <p:nvPr/>
          </p:nvSpPr>
          <p:spPr>
            <a:xfrm>
              <a:off x="5383303" y="12739890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6" name="object 6426"/>
            <p:cNvSpPr/>
            <p:nvPr/>
          </p:nvSpPr>
          <p:spPr>
            <a:xfrm>
              <a:off x="5383303" y="127274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7" name="object 6427"/>
            <p:cNvSpPr/>
            <p:nvPr/>
          </p:nvSpPr>
          <p:spPr>
            <a:xfrm>
              <a:off x="5383303" y="1271587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8" name="object 6428"/>
            <p:cNvSpPr/>
            <p:nvPr/>
          </p:nvSpPr>
          <p:spPr>
            <a:xfrm>
              <a:off x="5383303" y="1270563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9" name="object 6429"/>
            <p:cNvSpPr/>
            <p:nvPr/>
          </p:nvSpPr>
          <p:spPr>
            <a:xfrm>
              <a:off x="5383303" y="1269684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0" name="object 6430"/>
            <p:cNvSpPr/>
            <p:nvPr/>
          </p:nvSpPr>
          <p:spPr>
            <a:xfrm>
              <a:off x="5383303" y="1268881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1" name="object 6431"/>
            <p:cNvSpPr/>
            <p:nvPr/>
          </p:nvSpPr>
          <p:spPr>
            <a:xfrm>
              <a:off x="5383303" y="1268105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2" name="object 6432"/>
            <p:cNvSpPr/>
            <p:nvPr/>
          </p:nvSpPr>
          <p:spPr>
            <a:xfrm>
              <a:off x="5383301" y="1266718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4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122694" y="13868"/>
                  </a:lnTo>
                  <a:lnTo>
                    <a:pt x="122694" y="6997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3" name="object 6433"/>
            <p:cNvSpPr/>
            <p:nvPr/>
          </p:nvSpPr>
          <p:spPr>
            <a:xfrm>
              <a:off x="5383301" y="12630759"/>
              <a:ext cx="123189" cy="36830"/>
            </a:xfrm>
            <a:custGeom>
              <a:avLst/>
              <a:gdLst/>
              <a:ahLst/>
              <a:cxnLst/>
              <a:rect l="l" t="t" r="r" b="b"/>
              <a:pathLst>
                <a:path w="123189" h="36829">
                  <a:moveTo>
                    <a:pt x="122694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122694" y="36423"/>
                  </a:lnTo>
                  <a:lnTo>
                    <a:pt x="122694" y="29108"/>
                  </a:lnTo>
                  <a:lnTo>
                    <a:pt x="122694" y="21374"/>
                  </a:lnTo>
                  <a:lnTo>
                    <a:pt x="122694" y="13512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4" name="object 6434"/>
            <p:cNvSpPr/>
            <p:nvPr/>
          </p:nvSpPr>
          <p:spPr>
            <a:xfrm>
              <a:off x="5383303" y="1260026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5" name="object 6435"/>
            <p:cNvSpPr/>
            <p:nvPr/>
          </p:nvSpPr>
          <p:spPr>
            <a:xfrm>
              <a:off x="5383301" y="12569125"/>
              <a:ext cx="123189" cy="31750"/>
            </a:xfrm>
            <a:custGeom>
              <a:avLst/>
              <a:gdLst/>
              <a:ahLst/>
              <a:cxnLst/>
              <a:rect l="l" t="t" r="r" b="b"/>
              <a:pathLst>
                <a:path w="123189" h="31750">
                  <a:moveTo>
                    <a:pt x="122694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122694" y="31140"/>
                  </a:lnTo>
                  <a:lnTo>
                    <a:pt x="122694" y="21920"/>
                  </a:lnTo>
                  <a:lnTo>
                    <a:pt x="122694" y="13614"/>
                  </a:lnTo>
                  <a:lnTo>
                    <a:pt x="122694" y="580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6" name="object 6436"/>
            <p:cNvSpPr/>
            <p:nvPr/>
          </p:nvSpPr>
          <p:spPr>
            <a:xfrm>
              <a:off x="5383301" y="1255740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4" y="0"/>
                  </a:moveTo>
                  <a:lnTo>
                    <a:pt x="0" y="0"/>
                  </a:lnTo>
                  <a:lnTo>
                    <a:pt x="0" y="5892"/>
                  </a:lnTo>
                  <a:lnTo>
                    <a:pt x="0" y="11722"/>
                  </a:lnTo>
                  <a:lnTo>
                    <a:pt x="122694" y="11722"/>
                  </a:lnTo>
                  <a:lnTo>
                    <a:pt x="122694" y="5892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7" name="object 6437"/>
            <p:cNvSpPr/>
            <p:nvPr/>
          </p:nvSpPr>
          <p:spPr>
            <a:xfrm>
              <a:off x="5383306" y="1255151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8" name="object 6438"/>
            <p:cNvSpPr/>
            <p:nvPr/>
          </p:nvSpPr>
          <p:spPr>
            <a:xfrm>
              <a:off x="5383303" y="1254571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9" name="object 6439"/>
            <p:cNvSpPr/>
            <p:nvPr/>
          </p:nvSpPr>
          <p:spPr>
            <a:xfrm>
              <a:off x="5383303" y="125399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0" name="object 6440"/>
            <p:cNvSpPr/>
            <p:nvPr/>
          </p:nvSpPr>
          <p:spPr>
            <a:xfrm>
              <a:off x="5383303" y="125341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22698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1" name="object 6441"/>
            <p:cNvSpPr/>
            <p:nvPr/>
          </p:nvSpPr>
          <p:spPr>
            <a:xfrm>
              <a:off x="5383303" y="125282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2" name="object 6442"/>
            <p:cNvSpPr/>
            <p:nvPr/>
          </p:nvSpPr>
          <p:spPr>
            <a:xfrm>
              <a:off x="5383303" y="125213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3" name="object 6443"/>
            <p:cNvSpPr/>
            <p:nvPr/>
          </p:nvSpPr>
          <p:spPr>
            <a:xfrm>
              <a:off x="5383303" y="1251462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4" name="object 6444"/>
            <p:cNvSpPr/>
            <p:nvPr/>
          </p:nvSpPr>
          <p:spPr>
            <a:xfrm>
              <a:off x="5383303" y="1250788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5" name="object 6445"/>
            <p:cNvSpPr/>
            <p:nvPr/>
          </p:nvSpPr>
          <p:spPr>
            <a:xfrm>
              <a:off x="5383303" y="1249959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6" name="object 6446"/>
            <p:cNvSpPr/>
            <p:nvPr/>
          </p:nvSpPr>
          <p:spPr>
            <a:xfrm>
              <a:off x="5383303" y="1249102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7" name="object 6447"/>
            <p:cNvSpPr/>
            <p:nvPr/>
          </p:nvSpPr>
          <p:spPr>
            <a:xfrm>
              <a:off x="5383303" y="1248207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8" name="object 6448"/>
            <p:cNvSpPr/>
            <p:nvPr/>
          </p:nvSpPr>
          <p:spPr>
            <a:xfrm>
              <a:off x="5383303" y="124715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9" name="object 6449"/>
            <p:cNvSpPr/>
            <p:nvPr/>
          </p:nvSpPr>
          <p:spPr>
            <a:xfrm>
              <a:off x="5383303" y="1246094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0" name="object 6450"/>
            <p:cNvSpPr/>
            <p:nvPr/>
          </p:nvSpPr>
          <p:spPr>
            <a:xfrm>
              <a:off x="5383303" y="1244921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1" name="object 6451"/>
            <p:cNvSpPr/>
            <p:nvPr/>
          </p:nvSpPr>
          <p:spPr>
            <a:xfrm>
              <a:off x="5383303" y="1243739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1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22698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2" name="object 6452"/>
            <p:cNvSpPr/>
            <p:nvPr/>
          </p:nvSpPr>
          <p:spPr>
            <a:xfrm>
              <a:off x="5383303" y="124253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3" name="object 6453"/>
            <p:cNvSpPr/>
            <p:nvPr/>
          </p:nvSpPr>
          <p:spPr>
            <a:xfrm>
              <a:off x="5383303" y="1241310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4" name="object 6454"/>
            <p:cNvSpPr/>
            <p:nvPr/>
          </p:nvSpPr>
          <p:spPr>
            <a:xfrm>
              <a:off x="5383303" y="1240095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5" name="object 6455"/>
            <p:cNvSpPr/>
            <p:nvPr/>
          </p:nvSpPr>
          <p:spPr>
            <a:xfrm>
              <a:off x="5383303" y="123885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6" name="object 6456"/>
            <p:cNvSpPr/>
            <p:nvPr/>
          </p:nvSpPr>
          <p:spPr>
            <a:xfrm>
              <a:off x="5383303" y="1237586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7" name="object 6457"/>
            <p:cNvSpPr/>
            <p:nvPr/>
          </p:nvSpPr>
          <p:spPr>
            <a:xfrm>
              <a:off x="5383303" y="1236295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9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22698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8" name="object 6458"/>
            <p:cNvSpPr/>
            <p:nvPr/>
          </p:nvSpPr>
          <p:spPr>
            <a:xfrm>
              <a:off x="5383303" y="1234953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9" name="object 6459"/>
            <p:cNvSpPr/>
            <p:nvPr/>
          </p:nvSpPr>
          <p:spPr>
            <a:xfrm>
              <a:off x="5383303" y="12334977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0" name="object 6460"/>
            <p:cNvSpPr/>
            <p:nvPr/>
          </p:nvSpPr>
          <p:spPr>
            <a:xfrm>
              <a:off x="5383303" y="12317799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1" name="object 6461"/>
            <p:cNvSpPr/>
            <p:nvPr/>
          </p:nvSpPr>
          <p:spPr>
            <a:xfrm>
              <a:off x="5311508" y="12263551"/>
              <a:ext cx="194945" cy="568960"/>
            </a:xfrm>
            <a:custGeom>
              <a:avLst/>
              <a:gdLst/>
              <a:ahLst/>
              <a:cxnLst/>
              <a:rect l="l" t="t" r="r" b="b"/>
              <a:pathLst>
                <a:path w="194945" h="568959">
                  <a:moveTo>
                    <a:pt x="32639" y="500049"/>
                  </a:moveTo>
                  <a:lnTo>
                    <a:pt x="0" y="531202"/>
                  </a:lnTo>
                  <a:lnTo>
                    <a:pt x="0" y="568756"/>
                  </a:lnTo>
                  <a:lnTo>
                    <a:pt x="32639" y="532853"/>
                  </a:lnTo>
                  <a:lnTo>
                    <a:pt x="32639" y="500049"/>
                  </a:lnTo>
                  <a:close/>
                </a:path>
                <a:path w="194945" h="568959">
                  <a:moveTo>
                    <a:pt x="194487" y="0"/>
                  </a:moveTo>
                  <a:lnTo>
                    <a:pt x="71793" y="0"/>
                  </a:lnTo>
                  <a:lnTo>
                    <a:pt x="71793" y="54254"/>
                  </a:lnTo>
                  <a:lnTo>
                    <a:pt x="194487" y="54254"/>
                  </a:lnTo>
                  <a:lnTo>
                    <a:pt x="19448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2" name="object 6462"/>
            <p:cNvSpPr/>
            <p:nvPr/>
          </p:nvSpPr>
          <p:spPr>
            <a:xfrm>
              <a:off x="5311512" y="12720092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97"/>
                  </a:moveTo>
                  <a:lnTo>
                    <a:pt x="32642" y="0"/>
                  </a:lnTo>
                  <a:lnTo>
                    <a:pt x="0" y="24877"/>
                  </a:lnTo>
                  <a:lnTo>
                    <a:pt x="0" y="74661"/>
                  </a:lnTo>
                  <a:lnTo>
                    <a:pt x="32642" y="4349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3" name="object 6463"/>
            <p:cNvSpPr/>
            <p:nvPr/>
          </p:nvSpPr>
          <p:spPr>
            <a:xfrm>
              <a:off x="5311512" y="12562429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62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540"/>
                  </a:lnTo>
                  <a:lnTo>
                    <a:pt x="32642" y="15766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4" name="object 6464"/>
            <p:cNvSpPr/>
            <p:nvPr/>
          </p:nvSpPr>
          <p:spPr>
            <a:xfrm>
              <a:off x="5311512" y="12483868"/>
              <a:ext cx="33020" cy="81280"/>
            </a:xfrm>
            <a:custGeom>
              <a:avLst/>
              <a:gdLst/>
              <a:ahLst/>
              <a:cxnLst/>
              <a:rect l="l" t="t" r="r" b="b"/>
              <a:pathLst>
                <a:path w="33020" h="81279">
                  <a:moveTo>
                    <a:pt x="32642" y="78559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55"/>
                  </a:lnTo>
                  <a:lnTo>
                    <a:pt x="32642" y="785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5" name="object 6465"/>
            <p:cNvSpPr/>
            <p:nvPr/>
          </p:nvSpPr>
          <p:spPr>
            <a:xfrm>
              <a:off x="5311512" y="1226356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405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311"/>
                  </a:lnTo>
                  <a:lnTo>
                    <a:pt x="32642" y="22840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6" name="object 6466"/>
            <p:cNvSpPr/>
            <p:nvPr/>
          </p:nvSpPr>
          <p:spPr>
            <a:xfrm>
              <a:off x="5344154" y="12796191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13"/>
                  </a:moveTo>
                  <a:lnTo>
                    <a:pt x="39143" y="3587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9143" y="3611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7" name="object 6467"/>
            <p:cNvSpPr/>
            <p:nvPr/>
          </p:nvSpPr>
          <p:spPr>
            <a:xfrm>
              <a:off x="5344154" y="12795201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5"/>
                  </a:moveTo>
                  <a:lnTo>
                    <a:pt x="39146" y="35722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8" name="object 6468"/>
            <p:cNvSpPr/>
            <p:nvPr/>
          </p:nvSpPr>
          <p:spPr>
            <a:xfrm>
              <a:off x="5344154" y="12793448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88"/>
                  </a:moveTo>
                  <a:lnTo>
                    <a:pt x="39146" y="35468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88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9" name="object 6469"/>
            <p:cNvSpPr/>
            <p:nvPr/>
          </p:nvSpPr>
          <p:spPr>
            <a:xfrm>
              <a:off x="5344154" y="1279099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2"/>
                  </a:moveTo>
                  <a:lnTo>
                    <a:pt x="39146" y="35125"/>
                  </a:lnTo>
                  <a:lnTo>
                    <a:pt x="0" y="0"/>
                  </a:lnTo>
                  <a:lnTo>
                    <a:pt x="0" y="2451"/>
                  </a:lnTo>
                  <a:lnTo>
                    <a:pt x="39146" y="37932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0" name="object 6470"/>
            <p:cNvSpPr/>
            <p:nvPr/>
          </p:nvSpPr>
          <p:spPr>
            <a:xfrm>
              <a:off x="5344154" y="1278782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0"/>
                  </a:moveTo>
                  <a:lnTo>
                    <a:pt x="39146" y="34668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39146" y="3830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1" name="object 6471"/>
            <p:cNvSpPr/>
            <p:nvPr/>
          </p:nvSpPr>
          <p:spPr>
            <a:xfrm>
              <a:off x="5344154" y="1278392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7"/>
                  </a:moveTo>
                  <a:lnTo>
                    <a:pt x="39146" y="34109"/>
                  </a:lnTo>
                  <a:lnTo>
                    <a:pt x="0" y="0"/>
                  </a:lnTo>
                  <a:lnTo>
                    <a:pt x="0" y="3898"/>
                  </a:lnTo>
                  <a:lnTo>
                    <a:pt x="39146" y="38567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2" name="object 6472"/>
            <p:cNvSpPr/>
            <p:nvPr/>
          </p:nvSpPr>
          <p:spPr>
            <a:xfrm>
              <a:off x="5344154" y="1277928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5"/>
                  </a:moveTo>
                  <a:lnTo>
                    <a:pt x="39146" y="33424"/>
                  </a:lnTo>
                  <a:lnTo>
                    <a:pt x="0" y="0"/>
                  </a:lnTo>
                  <a:lnTo>
                    <a:pt x="0" y="4635"/>
                  </a:lnTo>
                  <a:lnTo>
                    <a:pt x="39146" y="3874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3" name="object 6473"/>
            <p:cNvSpPr/>
            <p:nvPr/>
          </p:nvSpPr>
          <p:spPr>
            <a:xfrm>
              <a:off x="5344154" y="1277375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61"/>
                  </a:moveTo>
                  <a:lnTo>
                    <a:pt x="39146" y="32662"/>
                  </a:lnTo>
                  <a:lnTo>
                    <a:pt x="0" y="0"/>
                  </a:lnTo>
                  <a:lnTo>
                    <a:pt x="0" y="5537"/>
                  </a:lnTo>
                  <a:lnTo>
                    <a:pt x="39146" y="3896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4" name="object 6474"/>
            <p:cNvSpPr/>
            <p:nvPr/>
          </p:nvSpPr>
          <p:spPr>
            <a:xfrm>
              <a:off x="5344154" y="1276732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75"/>
                  </a:moveTo>
                  <a:lnTo>
                    <a:pt x="39146" y="31697"/>
                  </a:lnTo>
                  <a:lnTo>
                    <a:pt x="0" y="0"/>
                  </a:lnTo>
                  <a:lnTo>
                    <a:pt x="0" y="6438"/>
                  </a:lnTo>
                  <a:lnTo>
                    <a:pt x="39146" y="3907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5" name="object 6475"/>
            <p:cNvSpPr/>
            <p:nvPr/>
          </p:nvSpPr>
          <p:spPr>
            <a:xfrm>
              <a:off x="5344154" y="1275979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8"/>
                  </a:moveTo>
                  <a:lnTo>
                    <a:pt x="39146" y="30630"/>
                  </a:lnTo>
                  <a:lnTo>
                    <a:pt x="0" y="0"/>
                  </a:lnTo>
                  <a:lnTo>
                    <a:pt x="0" y="7531"/>
                  </a:lnTo>
                  <a:lnTo>
                    <a:pt x="39146" y="39228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6" name="object 6476"/>
            <p:cNvSpPr/>
            <p:nvPr/>
          </p:nvSpPr>
          <p:spPr>
            <a:xfrm>
              <a:off x="5344154" y="12750966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56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9"/>
                  </a:lnTo>
                  <a:lnTo>
                    <a:pt x="39146" y="39456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7" name="object 6477"/>
            <p:cNvSpPr/>
            <p:nvPr/>
          </p:nvSpPr>
          <p:spPr>
            <a:xfrm>
              <a:off x="5344154" y="12740247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66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18"/>
                  </a:lnTo>
                  <a:lnTo>
                    <a:pt x="39146" y="4006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8" name="object 6478"/>
            <p:cNvSpPr/>
            <p:nvPr/>
          </p:nvSpPr>
          <p:spPr>
            <a:xfrm>
              <a:off x="5344154" y="1272703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6"/>
                  </a:moveTo>
                  <a:lnTo>
                    <a:pt x="39146" y="25868"/>
                  </a:lnTo>
                  <a:lnTo>
                    <a:pt x="0" y="0"/>
                  </a:lnTo>
                  <a:lnTo>
                    <a:pt x="0" y="13208"/>
                  </a:lnTo>
                  <a:lnTo>
                    <a:pt x="39146" y="410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9" name="object 6479"/>
            <p:cNvSpPr/>
            <p:nvPr/>
          </p:nvSpPr>
          <p:spPr>
            <a:xfrm>
              <a:off x="5344154" y="1270952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81"/>
                  </a:moveTo>
                  <a:lnTo>
                    <a:pt x="39146" y="23353"/>
                  </a:lnTo>
                  <a:lnTo>
                    <a:pt x="0" y="0"/>
                  </a:lnTo>
                  <a:lnTo>
                    <a:pt x="0" y="17500"/>
                  </a:lnTo>
                  <a:lnTo>
                    <a:pt x="39146" y="43381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0" name="object 6480"/>
            <p:cNvSpPr/>
            <p:nvPr/>
          </p:nvSpPr>
          <p:spPr>
            <a:xfrm>
              <a:off x="5344154" y="12683452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27"/>
                  </a:moveTo>
                  <a:lnTo>
                    <a:pt x="39146" y="19594"/>
                  </a:lnTo>
                  <a:lnTo>
                    <a:pt x="0" y="0"/>
                  </a:lnTo>
                  <a:lnTo>
                    <a:pt x="0" y="26073"/>
                  </a:lnTo>
                  <a:lnTo>
                    <a:pt x="39146" y="4942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1" name="object 6481"/>
            <p:cNvSpPr/>
            <p:nvPr/>
          </p:nvSpPr>
          <p:spPr>
            <a:xfrm>
              <a:off x="5344154" y="12594082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65"/>
                  </a:moveTo>
                  <a:lnTo>
                    <a:pt x="39146" y="6656"/>
                  </a:lnTo>
                  <a:lnTo>
                    <a:pt x="0" y="0"/>
                  </a:lnTo>
                  <a:lnTo>
                    <a:pt x="0" y="89373"/>
                  </a:lnTo>
                  <a:lnTo>
                    <a:pt x="39146" y="10896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2" name="object 6482"/>
            <p:cNvSpPr/>
            <p:nvPr/>
          </p:nvSpPr>
          <p:spPr>
            <a:xfrm>
              <a:off x="5344154" y="12567258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82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3" name="object 6483"/>
            <p:cNvSpPr/>
            <p:nvPr/>
          </p:nvSpPr>
          <p:spPr>
            <a:xfrm>
              <a:off x="5344154" y="12546466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1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86"/>
                  </a:lnTo>
                  <a:lnTo>
                    <a:pt x="39146" y="23581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4" name="object 6484"/>
            <p:cNvSpPr/>
            <p:nvPr/>
          </p:nvSpPr>
          <p:spPr>
            <a:xfrm>
              <a:off x="5344154" y="12526125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5" name="object 6485"/>
            <p:cNvSpPr/>
            <p:nvPr/>
          </p:nvSpPr>
          <p:spPr>
            <a:xfrm>
              <a:off x="5344154" y="12507758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17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6" name="object 6486"/>
            <p:cNvSpPr/>
            <p:nvPr/>
          </p:nvSpPr>
          <p:spPr>
            <a:xfrm>
              <a:off x="5344154" y="12490774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04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7" name="object 6487"/>
            <p:cNvSpPr/>
            <p:nvPr/>
          </p:nvSpPr>
          <p:spPr>
            <a:xfrm>
              <a:off x="5344154" y="12474564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11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211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8" name="object 6488"/>
            <p:cNvSpPr/>
            <p:nvPr/>
          </p:nvSpPr>
          <p:spPr>
            <a:xfrm>
              <a:off x="5344154" y="12459046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9" name="object 6489"/>
            <p:cNvSpPr/>
            <p:nvPr/>
          </p:nvSpPr>
          <p:spPr>
            <a:xfrm>
              <a:off x="5344154" y="12444150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0"/>
                  </a:moveTo>
                  <a:lnTo>
                    <a:pt x="39146" y="0"/>
                  </a:lnTo>
                  <a:lnTo>
                    <a:pt x="0" y="13110"/>
                  </a:lnTo>
                  <a:lnTo>
                    <a:pt x="0" y="26109"/>
                  </a:lnTo>
                  <a:lnTo>
                    <a:pt x="39146" y="1489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0" name="object 6490"/>
            <p:cNvSpPr/>
            <p:nvPr/>
          </p:nvSpPr>
          <p:spPr>
            <a:xfrm>
              <a:off x="5344154" y="12429813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02"/>
                  </a:lnTo>
                  <a:lnTo>
                    <a:pt x="0" y="27442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1" name="object 6491"/>
            <p:cNvSpPr/>
            <p:nvPr/>
          </p:nvSpPr>
          <p:spPr>
            <a:xfrm>
              <a:off x="5344154" y="12415858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50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5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2" name="object 6492"/>
            <p:cNvSpPr/>
            <p:nvPr/>
          </p:nvSpPr>
          <p:spPr>
            <a:xfrm>
              <a:off x="5344154" y="12402301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3" name="object 6493"/>
            <p:cNvSpPr/>
            <p:nvPr/>
          </p:nvSpPr>
          <p:spPr>
            <a:xfrm>
              <a:off x="5344154" y="12389015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4" name="object 6494"/>
            <p:cNvSpPr/>
            <p:nvPr/>
          </p:nvSpPr>
          <p:spPr>
            <a:xfrm>
              <a:off x="5344154" y="1237600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699"/>
                  </a:lnTo>
                  <a:lnTo>
                    <a:pt x="0" y="33070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5" name="object 6495"/>
            <p:cNvSpPr/>
            <p:nvPr/>
          </p:nvSpPr>
          <p:spPr>
            <a:xfrm>
              <a:off x="5344154" y="12363279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00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6" name="object 6496"/>
            <p:cNvSpPr/>
            <p:nvPr/>
          </p:nvSpPr>
          <p:spPr>
            <a:xfrm>
              <a:off x="5344154" y="1235076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14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5"/>
                  </a:lnTo>
                  <a:lnTo>
                    <a:pt x="39146" y="1251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7" name="object 6497"/>
            <p:cNvSpPr/>
            <p:nvPr/>
          </p:nvSpPr>
          <p:spPr>
            <a:xfrm>
              <a:off x="5344154" y="1233828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7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66"/>
                  </a:lnTo>
                  <a:lnTo>
                    <a:pt x="39146" y="1247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8" name="object 6498"/>
            <p:cNvSpPr/>
            <p:nvPr/>
          </p:nvSpPr>
          <p:spPr>
            <a:xfrm>
              <a:off x="5344154" y="1232591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27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9" name="object 6499"/>
            <p:cNvSpPr/>
            <p:nvPr/>
          </p:nvSpPr>
          <p:spPr>
            <a:xfrm>
              <a:off x="5344154" y="1231365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0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0" name="object 6500"/>
            <p:cNvSpPr/>
            <p:nvPr/>
          </p:nvSpPr>
          <p:spPr>
            <a:xfrm>
              <a:off x="5344154" y="12301439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3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800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1" name="object 6501"/>
            <p:cNvSpPr/>
            <p:nvPr/>
          </p:nvSpPr>
          <p:spPr>
            <a:xfrm>
              <a:off x="5344154" y="1228923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50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2" name="object 6502"/>
            <p:cNvSpPr/>
            <p:nvPr/>
          </p:nvSpPr>
          <p:spPr>
            <a:xfrm>
              <a:off x="5344154" y="12276615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7"/>
                  </a:moveTo>
                  <a:lnTo>
                    <a:pt x="39146" y="0"/>
                  </a:lnTo>
                  <a:lnTo>
                    <a:pt x="0" y="34253"/>
                  </a:lnTo>
                  <a:lnTo>
                    <a:pt x="0" y="45268"/>
                  </a:lnTo>
                  <a:lnTo>
                    <a:pt x="39146" y="1261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3" name="object 6503"/>
            <p:cNvSpPr/>
            <p:nvPr/>
          </p:nvSpPr>
          <p:spPr>
            <a:xfrm>
              <a:off x="5344154" y="12263561"/>
              <a:ext cx="39370" cy="47625"/>
            </a:xfrm>
            <a:custGeom>
              <a:avLst/>
              <a:gdLst/>
              <a:ahLst/>
              <a:cxnLst/>
              <a:rect l="l" t="t" r="r" b="b"/>
              <a:pathLst>
                <a:path w="39370" h="47625">
                  <a:moveTo>
                    <a:pt x="39146" y="13052"/>
                  </a:moveTo>
                  <a:lnTo>
                    <a:pt x="39146" y="0"/>
                  </a:lnTo>
                  <a:lnTo>
                    <a:pt x="0" y="35908"/>
                  </a:lnTo>
                  <a:lnTo>
                    <a:pt x="0" y="47305"/>
                  </a:lnTo>
                  <a:lnTo>
                    <a:pt x="39146" y="1305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4" name="object 6504"/>
            <p:cNvSpPr/>
            <p:nvPr/>
          </p:nvSpPr>
          <p:spPr>
            <a:xfrm>
              <a:off x="5506001" y="12655830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14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5" name="object 6505"/>
            <p:cNvSpPr/>
            <p:nvPr/>
          </p:nvSpPr>
          <p:spPr>
            <a:xfrm>
              <a:off x="5506001" y="1265531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20"/>
                  </a:moveTo>
                  <a:lnTo>
                    <a:pt x="745091" y="0"/>
                  </a:lnTo>
                  <a:lnTo>
                    <a:pt x="0" y="175536"/>
                  </a:lnTo>
                  <a:lnTo>
                    <a:pt x="0" y="176933"/>
                  </a:lnTo>
                  <a:lnTo>
                    <a:pt x="745091" y="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6" name="object 6506"/>
            <p:cNvSpPr/>
            <p:nvPr/>
          </p:nvSpPr>
          <p:spPr>
            <a:xfrm>
              <a:off x="5506001" y="1265427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828"/>
                  </a:lnTo>
                  <a:lnTo>
                    <a:pt x="0" y="176571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7" name="object 6507"/>
            <p:cNvSpPr/>
            <p:nvPr/>
          </p:nvSpPr>
          <p:spPr>
            <a:xfrm>
              <a:off x="5506001" y="12652843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22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61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8" name="object 6508"/>
            <p:cNvSpPr/>
            <p:nvPr/>
          </p:nvSpPr>
          <p:spPr>
            <a:xfrm>
              <a:off x="5506001" y="12651090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7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9" name="object 6509"/>
            <p:cNvSpPr/>
            <p:nvPr/>
          </p:nvSpPr>
          <p:spPr>
            <a:xfrm>
              <a:off x="5506001" y="12649015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84"/>
                  </a:moveTo>
                  <a:lnTo>
                    <a:pt x="745091" y="0"/>
                  </a:lnTo>
                  <a:lnTo>
                    <a:pt x="0" y="165284"/>
                  </a:lnTo>
                  <a:lnTo>
                    <a:pt x="0" y="170732"/>
                  </a:lnTo>
                  <a:lnTo>
                    <a:pt x="745091" y="208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0" name="object 6510"/>
            <p:cNvSpPr/>
            <p:nvPr/>
          </p:nvSpPr>
          <p:spPr>
            <a:xfrm>
              <a:off x="5506001" y="12646631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7"/>
                  </a:moveTo>
                  <a:lnTo>
                    <a:pt x="745091" y="0"/>
                  </a:lnTo>
                  <a:lnTo>
                    <a:pt x="0" y="161356"/>
                  </a:lnTo>
                  <a:lnTo>
                    <a:pt x="0" y="167680"/>
                  </a:lnTo>
                  <a:lnTo>
                    <a:pt x="745091" y="238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1" name="object 6511"/>
            <p:cNvSpPr/>
            <p:nvPr/>
          </p:nvSpPr>
          <p:spPr>
            <a:xfrm>
              <a:off x="5506001" y="12643885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5"/>
                  </a:lnTo>
                  <a:lnTo>
                    <a:pt x="0" y="164101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2" name="object 6512"/>
            <p:cNvSpPr/>
            <p:nvPr/>
          </p:nvSpPr>
          <p:spPr>
            <a:xfrm>
              <a:off x="5506001" y="12640755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6"/>
                  </a:moveTo>
                  <a:lnTo>
                    <a:pt x="745091" y="0"/>
                  </a:lnTo>
                  <a:lnTo>
                    <a:pt x="0" y="151789"/>
                  </a:lnTo>
                  <a:lnTo>
                    <a:pt x="0" y="160006"/>
                  </a:lnTo>
                  <a:lnTo>
                    <a:pt x="745091" y="3126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3" name="object 6513"/>
            <p:cNvSpPr/>
            <p:nvPr/>
          </p:nvSpPr>
          <p:spPr>
            <a:xfrm>
              <a:off x="5506001" y="12637140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27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4" name="object 6514"/>
            <p:cNvSpPr/>
            <p:nvPr/>
          </p:nvSpPr>
          <p:spPr>
            <a:xfrm>
              <a:off x="5506001" y="12632899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1"/>
                  </a:lnTo>
                  <a:lnTo>
                    <a:pt x="0" y="150069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5" name="object 6515"/>
            <p:cNvSpPr/>
            <p:nvPr/>
          </p:nvSpPr>
          <p:spPr>
            <a:xfrm>
              <a:off x="5506001" y="12627892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9"/>
                  </a:lnTo>
                  <a:lnTo>
                    <a:pt x="0" y="143937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6" name="object 6516"/>
            <p:cNvSpPr/>
            <p:nvPr/>
          </p:nvSpPr>
          <p:spPr>
            <a:xfrm>
              <a:off x="5506001" y="12621742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49"/>
                  </a:lnTo>
                  <a:lnTo>
                    <a:pt x="0" y="136880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7" name="object 6517"/>
            <p:cNvSpPr/>
            <p:nvPr/>
          </p:nvSpPr>
          <p:spPr>
            <a:xfrm>
              <a:off x="5506001" y="1261383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29"/>
                  </a:lnTo>
                  <a:lnTo>
                    <a:pt x="0" y="128557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8" name="object 6518"/>
            <p:cNvSpPr/>
            <p:nvPr/>
          </p:nvSpPr>
          <p:spPr>
            <a:xfrm>
              <a:off x="5506001" y="12602607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31"/>
                  </a:moveTo>
                  <a:lnTo>
                    <a:pt x="745091" y="0"/>
                  </a:lnTo>
                  <a:lnTo>
                    <a:pt x="0" y="89410"/>
                  </a:lnTo>
                  <a:lnTo>
                    <a:pt x="0" y="118969"/>
                  </a:lnTo>
                  <a:lnTo>
                    <a:pt x="745091" y="11231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9" name="object 6519"/>
            <p:cNvSpPr/>
            <p:nvPr/>
          </p:nvSpPr>
          <p:spPr>
            <a:xfrm>
              <a:off x="5506001" y="1256636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36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647"/>
                  </a:lnTo>
                  <a:lnTo>
                    <a:pt x="745091" y="3623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0" name="object 6520"/>
            <p:cNvSpPr/>
            <p:nvPr/>
          </p:nvSpPr>
          <p:spPr>
            <a:xfrm>
              <a:off x="5506001" y="12557580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92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55"/>
                  </a:lnTo>
                  <a:lnTo>
                    <a:pt x="745091" y="879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1" name="object 6521"/>
            <p:cNvSpPr/>
            <p:nvPr/>
          </p:nvSpPr>
          <p:spPr>
            <a:xfrm>
              <a:off x="5506001" y="12550347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3952"/>
                  </a:lnTo>
                  <a:lnTo>
                    <a:pt x="0" y="23023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2" name="object 6522"/>
            <p:cNvSpPr/>
            <p:nvPr/>
          </p:nvSpPr>
          <p:spPr>
            <a:xfrm>
              <a:off x="5506001" y="1253680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0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3" name="object 6523"/>
            <p:cNvSpPr/>
            <p:nvPr/>
          </p:nvSpPr>
          <p:spPr>
            <a:xfrm>
              <a:off x="5506001" y="12524881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8"/>
                  </a:moveTo>
                  <a:lnTo>
                    <a:pt x="745091" y="1880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8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4" name="object 6524"/>
            <p:cNvSpPr/>
            <p:nvPr/>
          </p:nvSpPr>
          <p:spPr>
            <a:xfrm>
              <a:off x="5506001" y="12524881"/>
              <a:ext cx="745490" cy="12700"/>
            </a:xfrm>
            <a:custGeom>
              <a:avLst/>
              <a:gdLst/>
              <a:ahLst/>
              <a:cxnLst/>
              <a:rect l="l" t="t" r="r" b="b"/>
              <a:pathLst>
                <a:path w="745489" h="12700">
                  <a:moveTo>
                    <a:pt x="0" y="12405"/>
                  </a:moveTo>
                  <a:lnTo>
                    <a:pt x="745091" y="1240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40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5" name="object 6525"/>
            <p:cNvSpPr/>
            <p:nvPr/>
          </p:nvSpPr>
          <p:spPr>
            <a:xfrm>
              <a:off x="5506001" y="12487253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84"/>
                  </a:moveTo>
                  <a:lnTo>
                    <a:pt x="745091" y="37621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84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6" name="object 6526"/>
            <p:cNvSpPr/>
            <p:nvPr/>
          </p:nvSpPr>
          <p:spPr>
            <a:xfrm>
              <a:off x="5506001" y="12471301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7" name="object 6527"/>
            <p:cNvSpPr/>
            <p:nvPr/>
          </p:nvSpPr>
          <p:spPr>
            <a:xfrm>
              <a:off x="5506001" y="12455624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8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8" name="object 6528"/>
            <p:cNvSpPr/>
            <p:nvPr/>
          </p:nvSpPr>
          <p:spPr>
            <a:xfrm>
              <a:off x="5506001" y="12440156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27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63"/>
                  </a:lnTo>
                  <a:lnTo>
                    <a:pt x="745091" y="7272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9" name="object 6529"/>
            <p:cNvSpPr/>
            <p:nvPr/>
          </p:nvSpPr>
          <p:spPr>
            <a:xfrm>
              <a:off x="5506001" y="1242473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0" name="object 6530"/>
            <p:cNvSpPr/>
            <p:nvPr/>
          </p:nvSpPr>
          <p:spPr>
            <a:xfrm>
              <a:off x="5506001" y="12409132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27"/>
                  </a:moveTo>
                  <a:lnTo>
                    <a:pt x="745091" y="86107"/>
                  </a:lnTo>
                  <a:lnTo>
                    <a:pt x="0" y="0"/>
                  </a:lnTo>
                  <a:lnTo>
                    <a:pt x="0" y="15603"/>
                  </a:lnTo>
                  <a:lnTo>
                    <a:pt x="745091" y="9202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1" name="object 6531"/>
            <p:cNvSpPr/>
            <p:nvPr/>
          </p:nvSpPr>
          <p:spPr>
            <a:xfrm>
              <a:off x="5506001" y="12393257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2" name="object 6532"/>
            <p:cNvSpPr/>
            <p:nvPr/>
          </p:nvSpPr>
          <p:spPr>
            <a:xfrm>
              <a:off x="5506001" y="1237672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3" name="object 6533"/>
            <p:cNvSpPr/>
            <p:nvPr/>
          </p:nvSpPr>
          <p:spPr>
            <a:xfrm>
              <a:off x="5506001" y="12358904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4" name="object 6534"/>
            <p:cNvSpPr/>
            <p:nvPr/>
          </p:nvSpPr>
          <p:spPr>
            <a:xfrm>
              <a:off x="5506001" y="12338456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41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5" name="object 6535"/>
            <p:cNvSpPr/>
            <p:nvPr/>
          </p:nvSpPr>
          <p:spPr>
            <a:xfrm>
              <a:off x="5208104" y="12263525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66"/>
                  </a:moveTo>
                  <a:lnTo>
                    <a:pt x="297891" y="38"/>
                  </a:lnTo>
                  <a:lnTo>
                    <a:pt x="297891" y="74930"/>
                  </a:lnTo>
                  <a:lnTo>
                    <a:pt x="1042974" y="204889"/>
                  </a:lnTo>
                  <a:lnTo>
                    <a:pt x="1042974" y="176466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1042936" y="1764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6" name="object 6536"/>
            <p:cNvSpPr/>
            <p:nvPr/>
          </p:nvSpPr>
          <p:spPr>
            <a:xfrm>
              <a:off x="5311512" y="1226352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9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39"/>
                  </a:lnTo>
                  <a:lnTo>
                    <a:pt x="32642" y="3611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7" name="object 6537"/>
            <p:cNvSpPr/>
            <p:nvPr/>
          </p:nvSpPr>
          <p:spPr>
            <a:xfrm>
              <a:off x="5311512" y="1226375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8" name="object 6538"/>
            <p:cNvSpPr/>
            <p:nvPr/>
          </p:nvSpPr>
          <p:spPr>
            <a:xfrm>
              <a:off x="5311512" y="1226505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9" name="object 6539"/>
            <p:cNvSpPr/>
            <p:nvPr/>
          </p:nvSpPr>
          <p:spPr>
            <a:xfrm>
              <a:off x="5311512" y="1226741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44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0" name="object 6540"/>
            <p:cNvSpPr/>
            <p:nvPr/>
          </p:nvSpPr>
          <p:spPr>
            <a:xfrm>
              <a:off x="5311512" y="1227076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84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1" name="object 6541"/>
            <p:cNvSpPr/>
            <p:nvPr/>
          </p:nvSpPr>
          <p:spPr>
            <a:xfrm>
              <a:off x="5311512" y="1227514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207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207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2" name="object 6542"/>
            <p:cNvSpPr/>
            <p:nvPr/>
          </p:nvSpPr>
          <p:spPr>
            <a:xfrm>
              <a:off x="5311512" y="1228059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57"/>
                  </a:lnTo>
                  <a:lnTo>
                    <a:pt x="0" y="0"/>
                  </a:lnTo>
                  <a:lnTo>
                    <a:pt x="0" y="6619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3" name="object 6543"/>
            <p:cNvSpPr/>
            <p:nvPr/>
          </p:nvSpPr>
          <p:spPr>
            <a:xfrm>
              <a:off x="5311512" y="1228720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30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3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4" name="object 6544"/>
            <p:cNvSpPr/>
            <p:nvPr/>
          </p:nvSpPr>
          <p:spPr>
            <a:xfrm>
              <a:off x="5311512" y="12295110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27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5" name="object 6545"/>
            <p:cNvSpPr/>
            <p:nvPr/>
          </p:nvSpPr>
          <p:spPr>
            <a:xfrm>
              <a:off x="5311512" y="12304564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5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5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6" name="object 6546"/>
            <p:cNvSpPr/>
            <p:nvPr/>
          </p:nvSpPr>
          <p:spPr>
            <a:xfrm>
              <a:off x="5311512" y="1231598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7" name="object 6547"/>
            <p:cNvSpPr/>
            <p:nvPr/>
          </p:nvSpPr>
          <p:spPr>
            <a:xfrm>
              <a:off x="5311512" y="12330124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92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8" name="object 6548"/>
            <p:cNvSpPr/>
            <p:nvPr/>
          </p:nvSpPr>
          <p:spPr>
            <a:xfrm>
              <a:off x="5311512" y="12348539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48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9" name="object 6549"/>
            <p:cNvSpPr/>
            <p:nvPr/>
          </p:nvSpPr>
          <p:spPr>
            <a:xfrm>
              <a:off x="5311512" y="12374496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10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57"/>
                  </a:lnTo>
                  <a:lnTo>
                    <a:pt x="32642" y="13421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0" name="object 6550"/>
            <p:cNvSpPr/>
            <p:nvPr/>
          </p:nvSpPr>
          <p:spPr>
            <a:xfrm>
              <a:off x="5311512" y="12503055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52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17"/>
                  </a:lnTo>
                  <a:lnTo>
                    <a:pt x="32642" y="3495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1" name="object 6551"/>
            <p:cNvSpPr/>
            <p:nvPr/>
          </p:nvSpPr>
          <p:spPr>
            <a:xfrm>
              <a:off x="5311512" y="12536569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59"/>
                  </a:moveTo>
                  <a:lnTo>
                    <a:pt x="32642" y="1435"/>
                  </a:lnTo>
                  <a:lnTo>
                    <a:pt x="0" y="0"/>
                  </a:lnTo>
                  <a:lnTo>
                    <a:pt x="0" y="26465"/>
                  </a:lnTo>
                  <a:lnTo>
                    <a:pt x="32642" y="2455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2" name="object 6552"/>
            <p:cNvSpPr/>
            <p:nvPr/>
          </p:nvSpPr>
          <p:spPr>
            <a:xfrm>
              <a:off x="5311512" y="1256112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3" name="object 6553"/>
            <p:cNvSpPr/>
            <p:nvPr/>
          </p:nvSpPr>
          <p:spPr>
            <a:xfrm>
              <a:off x="5311512" y="12580729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71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52"/>
                  </a:lnTo>
                  <a:lnTo>
                    <a:pt x="32642" y="17571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4" name="object 6554"/>
            <p:cNvSpPr/>
            <p:nvPr/>
          </p:nvSpPr>
          <p:spPr>
            <a:xfrm>
              <a:off x="5311512" y="12598300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6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5" name="object 6555"/>
            <p:cNvSpPr/>
            <p:nvPr/>
          </p:nvSpPr>
          <p:spPr>
            <a:xfrm>
              <a:off x="5311512" y="12614525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47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75"/>
                  </a:lnTo>
                  <a:lnTo>
                    <a:pt x="32642" y="1524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6" name="object 6556"/>
            <p:cNvSpPr/>
            <p:nvPr/>
          </p:nvSpPr>
          <p:spPr>
            <a:xfrm>
              <a:off x="5311512" y="12629774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7" name="object 6557"/>
            <p:cNvSpPr/>
            <p:nvPr/>
          </p:nvSpPr>
          <p:spPr>
            <a:xfrm>
              <a:off x="5311512" y="12644242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8" name="object 6558"/>
            <p:cNvSpPr/>
            <p:nvPr/>
          </p:nvSpPr>
          <p:spPr>
            <a:xfrm>
              <a:off x="5311512" y="12658104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9" name="object 6559"/>
            <p:cNvSpPr/>
            <p:nvPr/>
          </p:nvSpPr>
          <p:spPr>
            <a:xfrm>
              <a:off x="5311512" y="1267143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4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0" name="object 6560"/>
            <p:cNvSpPr/>
            <p:nvPr/>
          </p:nvSpPr>
          <p:spPr>
            <a:xfrm>
              <a:off x="5311512" y="1268437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9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1" name="object 6561"/>
            <p:cNvSpPr/>
            <p:nvPr/>
          </p:nvSpPr>
          <p:spPr>
            <a:xfrm>
              <a:off x="5311512" y="12696946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1"/>
                  </a:lnTo>
                  <a:lnTo>
                    <a:pt x="0" y="35552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2" name="object 6562"/>
            <p:cNvSpPr/>
            <p:nvPr/>
          </p:nvSpPr>
          <p:spPr>
            <a:xfrm>
              <a:off x="5311512" y="1270918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50"/>
                  </a:moveTo>
                  <a:lnTo>
                    <a:pt x="32642" y="0"/>
                  </a:lnTo>
                  <a:lnTo>
                    <a:pt x="0" y="23303"/>
                  </a:lnTo>
                  <a:lnTo>
                    <a:pt x="0" y="36993"/>
                  </a:lnTo>
                  <a:lnTo>
                    <a:pt x="32642" y="1195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3" name="object 6563"/>
            <p:cNvSpPr/>
            <p:nvPr/>
          </p:nvSpPr>
          <p:spPr>
            <a:xfrm>
              <a:off x="5311512" y="12721133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73"/>
                  </a:moveTo>
                  <a:lnTo>
                    <a:pt x="32642" y="0"/>
                  </a:lnTo>
                  <a:lnTo>
                    <a:pt x="0" y="25042"/>
                  </a:lnTo>
                  <a:lnTo>
                    <a:pt x="0" y="38492"/>
                  </a:lnTo>
                  <a:lnTo>
                    <a:pt x="32642" y="1177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4" name="object 6564"/>
            <p:cNvSpPr/>
            <p:nvPr/>
          </p:nvSpPr>
          <p:spPr>
            <a:xfrm>
              <a:off x="5311512" y="1273289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9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65"/>
                  </a:lnTo>
                  <a:lnTo>
                    <a:pt x="32642" y="1156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5" name="object 6565"/>
            <p:cNvSpPr/>
            <p:nvPr/>
          </p:nvSpPr>
          <p:spPr>
            <a:xfrm>
              <a:off x="5311512" y="12744464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3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49"/>
                  </a:lnTo>
                  <a:lnTo>
                    <a:pt x="32642" y="1130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6" name="object 6566"/>
            <p:cNvSpPr/>
            <p:nvPr/>
          </p:nvSpPr>
          <p:spPr>
            <a:xfrm>
              <a:off x="5311512" y="12755767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12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46"/>
                  </a:lnTo>
                  <a:lnTo>
                    <a:pt x="32642" y="1111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7" name="object 6567"/>
            <p:cNvSpPr/>
            <p:nvPr/>
          </p:nvSpPr>
          <p:spPr>
            <a:xfrm>
              <a:off x="5311512" y="12766879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3"/>
                  </a:moveTo>
                  <a:lnTo>
                    <a:pt x="32642" y="0"/>
                  </a:lnTo>
                  <a:lnTo>
                    <a:pt x="0" y="31633"/>
                  </a:lnTo>
                  <a:lnTo>
                    <a:pt x="0" y="44244"/>
                  </a:lnTo>
                  <a:lnTo>
                    <a:pt x="32642" y="1102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8" name="object 6568"/>
            <p:cNvSpPr/>
            <p:nvPr/>
          </p:nvSpPr>
          <p:spPr>
            <a:xfrm>
              <a:off x="5311512" y="1277790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52"/>
                  </a:moveTo>
                  <a:lnTo>
                    <a:pt x="32642" y="0"/>
                  </a:lnTo>
                  <a:lnTo>
                    <a:pt x="0" y="33233"/>
                  </a:lnTo>
                  <a:lnTo>
                    <a:pt x="0" y="45184"/>
                  </a:lnTo>
                  <a:lnTo>
                    <a:pt x="32642" y="1045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9" name="object 6569"/>
            <p:cNvSpPr/>
            <p:nvPr/>
          </p:nvSpPr>
          <p:spPr>
            <a:xfrm>
              <a:off x="5311512" y="12788355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37"/>
                  </a:moveTo>
                  <a:lnTo>
                    <a:pt x="32642" y="0"/>
                  </a:lnTo>
                  <a:lnTo>
                    <a:pt x="0" y="34732"/>
                  </a:lnTo>
                  <a:lnTo>
                    <a:pt x="0" y="43949"/>
                  </a:lnTo>
                  <a:lnTo>
                    <a:pt x="32642" y="803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0" name="object 6570"/>
            <p:cNvSpPr/>
            <p:nvPr/>
          </p:nvSpPr>
          <p:spPr>
            <a:xfrm>
              <a:off x="5208114" y="1226352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1" name="object 6571"/>
            <p:cNvSpPr/>
            <p:nvPr/>
          </p:nvSpPr>
          <p:spPr>
            <a:xfrm>
              <a:off x="5208114" y="1226373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43"/>
                  </a:moveTo>
                  <a:lnTo>
                    <a:pt x="103396" y="11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2" name="object 6572"/>
            <p:cNvSpPr/>
            <p:nvPr/>
          </p:nvSpPr>
          <p:spPr>
            <a:xfrm>
              <a:off x="5208114" y="12264867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3" name="object 6573"/>
            <p:cNvSpPr/>
            <p:nvPr/>
          </p:nvSpPr>
          <p:spPr>
            <a:xfrm>
              <a:off x="5208114" y="1226681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4" name="object 6574"/>
            <p:cNvSpPr/>
            <p:nvPr/>
          </p:nvSpPr>
          <p:spPr>
            <a:xfrm>
              <a:off x="5208114" y="1226937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5" name="object 6575"/>
            <p:cNvSpPr/>
            <p:nvPr/>
          </p:nvSpPr>
          <p:spPr>
            <a:xfrm>
              <a:off x="5208114" y="1227256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6" name="object 6576"/>
            <p:cNvSpPr/>
            <p:nvPr/>
          </p:nvSpPr>
          <p:spPr>
            <a:xfrm>
              <a:off x="5208114" y="12276340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7" name="object 6577"/>
            <p:cNvSpPr/>
            <p:nvPr/>
          </p:nvSpPr>
          <p:spPr>
            <a:xfrm>
              <a:off x="5208114" y="12280673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8" name="object 6578"/>
            <p:cNvSpPr/>
            <p:nvPr/>
          </p:nvSpPr>
          <p:spPr>
            <a:xfrm>
              <a:off x="5208114" y="12285590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9" name="object 6579"/>
            <p:cNvSpPr/>
            <p:nvPr/>
          </p:nvSpPr>
          <p:spPr>
            <a:xfrm>
              <a:off x="5208114" y="1229114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0" name="object 6580"/>
            <p:cNvSpPr/>
            <p:nvPr/>
          </p:nvSpPr>
          <p:spPr>
            <a:xfrm>
              <a:off x="5208114" y="122974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1" name="object 6581"/>
            <p:cNvSpPr/>
            <p:nvPr/>
          </p:nvSpPr>
          <p:spPr>
            <a:xfrm>
              <a:off x="5208114" y="1230438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2" name="object 6582"/>
            <p:cNvSpPr/>
            <p:nvPr/>
          </p:nvSpPr>
          <p:spPr>
            <a:xfrm>
              <a:off x="5208114" y="1231236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3" name="object 6583"/>
            <p:cNvSpPr/>
            <p:nvPr/>
          </p:nvSpPr>
          <p:spPr>
            <a:xfrm>
              <a:off x="5208114" y="1232139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4" name="object 6584"/>
            <p:cNvSpPr/>
            <p:nvPr/>
          </p:nvSpPr>
          <p:spPr>
            <a:xfrm>
              <a:off x="5208114" y="1233158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5" name="object 6585"/>
            <p:cNvSpPr/>
            <p:nvPr/>
          </p:nvSpPr>
          <p:spPr>
            <a:xfrm>
              <a:off x="5208114" y="1234317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6" name="object 6586"/>
            <p:cNvSpPr/>
            <p:nvPr/>
          </p:nvSpPr>
          <p:spPr>
            <a:xfrm>
              <a:off x="5208114" y="123559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7" name="object 6587"/>
            <p:cNvSpPr/>
            <p:nvPr/>
          </p:nvSpPr>
          <p:spPr>
            <a:xfrm>
              <a:off x="5208114" y="1236839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8" name="object 6588"/>
            <p:cNvSpPr/>
            <p:nvPr/>
          </p:nvSpPr>
          <p:spPr>
            <a:xfrm>
              <a:off x="5208114" y="1237996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9" name="object 6589"/>
            <p:cNvSpPr/>
            <p:nvPr/>
          </p:nvSpPr>
          <p:spPr>
            <a:xfrm>
              <a:off x="5208114" y="1239018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0" name="object 6590"/>
            <p:cNvSpPr/>
            <p:nvPr/>
          </p:nvSpPr>
          <p:spPr>
            <a:xfrm>
              <a:off x="5208114" y="123989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1" name="object 6591"/>
            <p:cNvSpPr/>
            <p:nvPr/>
          </p:nvSpPr>
          <p:spPr>
            <a:xfrm>
              <a:off x="5208114" y="1240700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2" name="object 6592"/>
            <p:cNvSpPr/>
            <p:nvPr/>
          </p:nvSpPr>
          <p:spPr>
            <a:xfrm>
              <a:off x="5208104" y="1241477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103403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103403" y="13868"/>
                  </a:lnTo>
                  <a:lnTo>
                    <a:pt x="103403" y="6883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3" name="object 6593"/>
            <p:cNvSpPr/>
            <p:nvPr/>
          </p:nvSpPr>
          <p:spPr>
            <a:xfrm>
              <a:off x="5208104" y="12428638"/>
              <a:ext cx="103505" cy="36830"/>
            </a:xfrm>
            <a:custGeom>
              <a:avLst/>
              <a:gdLst/>
              <a:ahLst/>
              <a:cxnLst/>
              <a:rect l="l" t="t" r="r" b="b"/>
              <a:pathLst>
                <a:path w="103504" h="36829">
                  <a:moveTo>
                    <a:pt x="103403" y="15087"/>
                  </a:moveTo>
                  <a:lnTo>
                    <a:pt x="0" y="15087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103403" y="36436"/>
                  </a:lnTo>
                  <a:lnTo>
                    <a:pt x="103403" y="22948"/>
                  </a:lnTo>
                  <a:lnTo>
                    <a:pt x="103403" y="15087"/>
                  </a:lnTo>
                  <a:close/>
                </a:path>
                <a:path w="103504" h="36829">
                  <a:moveTo>
                    <a:pt x="103403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103403" y="15062"/>
                  </a:lnTo>
                  <a:lnTo>
                    <a:pt x="103403" y="7315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4" name="object 6594"/>
            <p:cNvSpPr/>
            <p:nvPr/>
          </p:nvSpPr>
          <p:spPr>
            <a:xfrm>
              <a:off x="5208114" y="1246507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5" name="object 6595"/>
            <p:cNvSpPr/>
            <p:nvPr/>
          </p:nvSpPr>
          <p:spPr>
            <a:xfrm>
              <a:off x="5208104" y="12495567"/>
              <a:ext cx="103505" cy="31750"/>
            </a:xfrm>
            <a:custGeom>
              <a:avLst/>
              <a:gdLst/>
              <a:ahLst/>
              <a:cxnLst/>
              <a:rect l="l" t="t" r="r" b="b"/>
              <a:pathLst>
                <a:path w="103504" h="31750">
                  <a:moveTo>
                    <a:pt x="103403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103403" y="31140"/>
                  </a:lnTo>
                  <a:lnTo>
                    <a:pt x="103403" y="25336"/>
                  </a:lnTo>
                  <a:lnTo>
                    <a:pt x="103403" y="17538"/>
                  </a:lnTo>
                  <a:close/>
                </a:path>
                <a:path w="103504" h="31750">
                  <a:moveTo>
                    <a:pt x="103403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103403" y="17526"/>
                  </a:lnTo>
                  <a:lnTo>
                    <a:pt x="103403" y="9245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6" name="object 6596"/>
            <p:cNvSpPr/>
            <p:nvPr/>
          </p:nvSpPr>
          <p:spPr>
            <a:xfrm>
              <a:off x="5208104" y="1252670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103403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03403" y="11722"/>
                  </a:lnTo>
                  <a:lnTo>
                    <a:pt x="103403" y="5854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7" name="object 6597"/>
            <p:cNvSpPr/>
            <p:nvPr/>
          </p:nvSpPr>
          <p:spPr>
            <a:xfrm>
              <a:off x="5208114" y="1253841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8" name="object 6598"/>
            <p:cNvSpPr/>
            <p:nvPr/>
          </p:nvSpPr>
          <p:spPr>
            <a:xfrm>
              <a:off x="5208114" y="1254430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9" name="object 6599"/>
            <p:cNvSpPr/>
            <p:nvPr/>
          </p:nvSpPr>
          <p:spPr>
            <a:xfrm>
              <a:off x="5208114" y="125501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0" name="object 6600"/>
            <p:cNvSpPr/>
            <p:nvPr/>
          </p:nvSpPr>
          <p:spPr>
            <a:xfrm>
              <a:off x="5208114" y="1255590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1" name="object 6601"/>
            <p:cNvSpPr/>
            <p:nvPr/>
          </p:nvSpPr>
          <p:spPr>
            <a:xfrm>
              <a:off x="5208114" y="1256165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2" name="object 6602"/>
            <p:cNvSpPr/>
            <p:nvPr/>
          </p:nvSpPr>
          <p:spPr>
            <a:xfrm>
              <a:off x="5208114" y="125676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3" name="object 6603"/>
            <p:cNvSpPr/>
            <p:nvPr/>
          </p:nvSpPr>
          <p:spPr>
            <a:xfrm>
              <a:off x="5208114" y="1257442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4" name="object 6604"/>
            <p:cNvSpPr/>
            <p:nvPr/>
          </p:nvSpPr>
          <p:spPr>
            <a:xfrm>
              <a:off x="5208114" y="1258120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5" name="object 6605"/>
            <p:cNvSpPr/>
            <p:nvPr/>
          </p:nvSpPr>
          <p:spPr>
            <a:xfrm>
              <a:off x="5208114" y="1258793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6" name="object 6606"/>
            <p:cNvSpPr/>
            <p:nvPr/>
          </p:nvSpPr>
          <p:spPr>
            <a:xfrm>
              <a:off x="5208114" y="1259623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7" name="object 6607"/>
            <p:cNvSpPr/>
            <p:nvPr/>
          </p:nvSpPr>
          <p:spPr>
            <a:xfrm>
              <a:off x="5208114" y="1260479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8" name="object 6608"/>
            <p:cNvSpPr/>
            <p:nvPr/>
          </p:nvSpPr>
          <p:spPr>
            <a:xfrm>
              <a:off x="5208114" y="1261374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9" name="object 6609"/>
            <p:cNvSpPr/>
            <p:nvPr/>
          </p:nvSpPr>
          <p:spPr>
            <a:xfrm>
              <a:off x="5208114" y="1262427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0" name="object 6610"/>
            <p:cNvSpPr/>
            <p:nvPr/>
          </p:nvSpPr>
          <p:spPr>
            <a:xfrm>
              <a:off x="5208114" y="1263487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1" name="object 6611"/>
            <p:cNvSpPr/>
            <p:nvPr/>
          </p:nvSpPr>
          <p:spPr>
            <a:xfrm>
              <a:off x="5208114" y="1264661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2" name="object 6612"/>
            <p:cNvSpPr/>
            <p:nvPr/>
          </p:nvSpPr>
          <p:spPr>
            <a:xfrm>
              <a:off x="5208114" y="1265841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3" name="object 6613"/>
            <p:cNvSpPr/>
            <p:nvPr/>
          </p:nvSpPr>
          <p:spPr>
            <a:xfrm>
              <a:off x="5208114" y="1267049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4" name="object 6614"/>
            <p:cNvSpPr/>
            <p:nvPr/>
          </p:nvSpPr>
          <p:spPr>
            <a:xfrm>
              <a:off x="5208114" y="1268271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5" name="object 6615"/>
            <p:cNvSpPr/>
            <p:nvPr/>
          </p:nvSpPr>
          <p:spPr>
            <a:xfrm>
              <a:off x="5208114" y="1269486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6" name="object 6616"/>
            <p:cNvSpPr/>
            <p:nvPr/>
          </p:nvSpPr>
          <p:spPr>
            <a:xfrm>
              <a:off x="5208114" y="1270731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7" name="object 6617"/>
            <p:cNvSpPr/>
            <p:nvPr/>
          </p:nvSpPr>
          <p:spPr>
            <a:xfrm>
              <a:off x="5208114" y="12719976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8" name="object 6618"/>
            <p:cNvSpPr/>
            <p:nvPr/>
          </p:nvSpPr>
          <p:spPr>
            <a:xfrm>
              <a:off x="5208114" y="12732854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9" name="object 6619"/>
            <p:cNvSpPr/>
            <p:nvPr/>
          </p:nvSpPr>
          <p:spPr>
            <a:xfrm>
              <a:off x="5208114" y="12746278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0" name="object 6620"/>
            <p:cNvSpPr/>
            <p:nvPr/>
          </p:nvSpPr>
          <p:spPr>
            <a:xfrm>
              <a:off x="5208114" y="1276083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203"/>
                  </a:moveTo>
                  <a:lnTo>
                    <a:pt x="103396" y="172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1" name="object 6621"/>
            <p:cNvSpPr/>
            <p:nvPr/>
          </p:nvSpPr>
          <p:spPr>
            <a:xfrm>
              <a:off x="5208104" y="12263525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991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991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47"/>
                  </a:lnTo>
                  <a:lnTo>
                    <a:pt x="175196" y="17792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2" name="object 6622"/>
            <p:cNvSpPr/>
            <p:nvPr/>
          </p:nvSpPr>
          <p:spPr>
            <a:xfrm>
              <a:off x="5344154" y="1228131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28"/>
                  </a:moveTo>
                  <a:lnTo>
                    <a:pt x="39146" y="0"/>
                  </a:lnTo>
                  <a:lnTo>
                    <a:pt x="0" y="33642"/>
                  </a:lnTo>
                  <a:lnTo>
                    <a:pt x="0" y="54124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3" name="object 6623"/>
            <p:cNvSpPr/>
            <p:nvPr/>
          </p:nvSpPr>
          <p:spPr>
            <a:xfrm>
              <a:off x="5344154" y="12304751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03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94"/>
                  </a:lnTo>
                  <a:lnTo>
                    <a:pt x="39146" y="3260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4" name="object 6624"/>
            <p:cNvSpPr/>
            <p:nvPr/>
          </p:nvSpPr>
          <p:spPr>
            <a:xfrm>
              <a:off x="5344154" y="12337356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65"/>
                  </a:moveTo>
                  <a:lnTo>
                    <a:pt x="39146" y="0"/>
                  </a:lnTo>
                  <a:lnTo>
                    <a:pt x="0" y="26590"/>
                  </a:lnTo>
                  <a:lnTo>
                    <a:pt x="0" y="83450"/>
                  </a:lnTo>
                  <a:lnTo>
                    <a:pt x="39146" y="6506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5" name="object 6625"/>
            <p:cNvSpPr/>
            <p:nvPr/>
          </p:nvSpPr>
          <p:spPr>
            <a:xfrm>
              <a:off x="5344154" y="12402430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167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06"/>
                  </a:lnTo>
                  <a:lnTo>
                    <a:pt x="39146" y="6516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6" name="object 6626"/>
            <p:cNvSpPr/>
            <p:nvPr/>
          </p:nvSpPr>
          <p:spPr>
            <a:xfrm>
              <a:off x="5344154" y="1246759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62"/>
                  </a:moveTo>
                  <a:lnTo>
                    <a:pt x="39146" y="0"/>
                  </a:lnTo>
                  <a:lnTo>
                    <a:pt x="0" y="10151"/>
                  </a:lnTo>
                  <a:lnTo>
                    <a:pt x="0" y="82969"/>
                  </a:lnTo>
                  <a:lnTo>
                    <a:pt x="39146" y="8336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7" name="object 6627"/>
            <p:cNvSpPr/>
            <p:nvPr/>
          </p:nvSpPr>
          <p:spPr>
            <a:xfrm>
              <a:off x="5344154" y="1255056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43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39"/>
                  </a:lnTo>
                  <a:lnTo>
                    <a:pt x="39146" y="5444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8" name="object 6628"/>
            <p:cNvSpPr/>
            <p:nvPr/>
          </p:nvSpPr>
          <p:spPr>
            <a:xfrm>
              <a:off x="5344154" y="12597801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623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9" name="object 6629"/>
            <p:cNvSpPr/>
            <p:nvPr/>
          </p:nvSpPr>
          <p:spPr>
            <a:xfrm>
              <a:off x="5344154" y="12642421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83"/>
                  </a:moveTo>
                  <a:lnTo>
                    <a:pt x="39146" y="13645"/>
                  </a:lnTo>
                  <a:lnTo>
                    <a:pt x="0" y="0"/>
                  </a:lnTo>
                  <a:lnTo>
                    <a:pt x="0" y="153971"/>
                  </a:lnTo>
                  <a:lnTo>
                    <a:pt x="39146" y="18988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0" name="object 6630"/>
            <p:cNvSpPr/>
            <p:nvPr/>
          </p:nvSpPr>
          <p:spPr>
            <a:xfrm>
              <a:off x="5383303" y="1226352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1" name="object 6631"/>
            <p:cNvSpPr/>
            <p:nvPr/>
          </p:nvSpPr>
          <p:spPr>
            <a:xfrm>
              <a:off x="5383303" y="1226373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22698" y="114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2" name="object 6632"/>
            <p:cNvSpPr/>
            <p:nvPr/>
          </p:nvSpPr>
          <p:spPr>
            <a:xfrm>
              <a:off x="5383303" y="12264867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3" name="object 6633"/>
            <p:cNvSpPr/>
            <p:nvPr/>
          </p:nvSpPr>
          <p:spPr>
            <a:xfrm>
              <a:off x="5383303" y="1226681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4" name="object 6634"/>
            <p:cNvSpPr/>
            <p:nvPr/>
          </p:nvSpPr>
          <p:spPr>
            <a:xfrm>
              <a:off x="5383303" y="1226937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5" name="object 6635"/>
            <p:cNvSpPr/>
            <p:nvPr/>
          </p:nvSpPr>
          <p:spPr>
            <a:xfrm>
              <a:off x="5383303" y="1227256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6" name="object 6636"/>
            <p:cNvSpPr/>
            <p:nvPr/>
          </p:nvSpPr>
          <p:spPr>
            <a:xfrm>
              <a:off x="5383303" y="12276340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7" name="object 6637"/>
            <p:cNvSpPr/>
            <p:nvPr/>
          </p:nvSpPr>
          <p:spPr>
            <a:xfrm>
              <a:off x="5383303" y="12280673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8" name="object 6638"/>
            <p:cNvSpPr/>
            <p:nvPr/>
          </p:nvSpPr>
          <p:spPr>
            <a:xfrm>
              <a:off x="5383303" y="1228559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9" name="object 6639"/>
            <p:cNvSpPr/>
            <p:nvPr/>
          </p:nvSpPr>
          <p:spPr>
            <a:xfrm>
              <a:off x="5383303" y="1229114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0" name="object 6640"/>
            <p:cNvSpPr/>
            <p:nvPr/>
          </p:nvSpPr>
          <p:spPr>
            <a:xfrm>
              <a:off x="5383303" y="122974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1" name="object 6641"/>
            <p:cNvSpPr/>
            <p:nvPr/>
          </p:nvSpPr>
          <p:spPr>
            <a:xfrm>
              <a:off x="5383303" y="1230438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2" name="object 6642"/>
            <p:cNvSpPr/>
            <p:nvPr/>
          </p:nvSpPr>
          <p:spPr>
            <a:xfrm>
              <a:off x="5383303" y="1231236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3" name="object 6643"/>
            <p:cNvSpPr/>
            <p:nvPr/>
          </p:nvSpPr>
          <p:spPr>
            <a:xfrm>
              <a:off x="5383303" y="1232139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4" name="object 6644"/>
            <p:cNvSpPr/>
            <p:nvPr/>
          </p:nvSpPr>
          <p:spPr>
            <a:xfrm>
              <a:off x="5383303" y="1233158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5" name="object 6645"/>
            <p:cNvSpPr/>
            <p:nvPr/>
          </p:nvSpPr>
          <p:spPr>
            <a:xfrm>
              <a:off x="5383303" y="123431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6" name="object 6646"/>
            <p:cNvSpPr/>
            <p:nvPr/>
          </p:nvSpPr>
          <p:spPr>
            <a:xfrm>
              <a:off x="5383303" y="123559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7" name="object 6647"/>
            <p:cNvSpPr/>
            <p:nvPr/>
          </p:nvSpPr>
          <p:spPr>
            <a:xfrm>
              <a:off x="5383303" y="1236839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8" name="object 6648"/>
            <p:cNvSpPr/>
            <p:nvPr/>
          </p:nvSpPr>
          <p:spPr>
            <a:xfrm>
              <a:off x="5383303" y="1237996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9" name="object 6649"/>
            <p:cNvSpPr/>
            <p:nvPr/>
          </p:nvSpPr>
          <p:spPr>
            <a:xfrm>
              <a:off x="5383303" y="1239018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0" name="object 6650"/>
            <p:cNvSpPr/>
            <p:nvPr/>
          </p:nvSpPr>
          <p:spPr>
            <a:xfrm>
              <a:off x="5383303" y="123989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1" name="object 6651"/>
            <p:cNvSpPr/>
            <p:nvPr/>
          </p:nvSpPr>
          <p:spPr>
            <a:xfrm>
              <a:off x="5383303" y="1240700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2" name="object 6652"/>
            <p:cNvSpPr/>
            <p:nvPr/>
          </p:nvSpPr>
          <p:spPr>
            <a:xfrm>
              <a:off x="5383301" y="1241477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4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122694" y="13868"/>
                  </a:lnTo>
                  <a:lnTo>
                    <a:pt x="122694" y="688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3" name="object 6653"/>
            <p:cNvSpPr/>
            <p:nvPr/>
          </p:nvSpPr>
          <p:spPr>
            <a:xfrm>
              <a:off x="5383301" y="12428638"/>
              <a:ext cx="123189" cy="36830"/>
            </a:xfrm>
            <a:custGeom>
              <a:avLst/>
              <a:gdLst/>
              <a:ahLst/>
              <a:cxnLst/>
              <a:rect l="l" t="t" r="r" b="b"/>
              <a:pathLst>
                <a:path w="123189" h="36829">
                  <a:moveTo>
                    <a:pt x="122694" y="15074"/>
                  </a:moveTo>
                  <a:lnTo>
                    <a:pt x="0" y="15074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122694" y="36436"/>
                  </a:lnTo>
                  <a:lnTo>
                    <a:pt x="122694" y="22948"/>
                  </a:lnTo>
                  <a:lnTo>
                    <a:pt x="122694" y="15074"/>
                  </a:lnTo>
                  <a:close/>
                </a:path>
                <a:path w="123189" h="36829">
                  <a:moveTo>
                    <a:pt x="122694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122694" y="15062"/>
                  </a:lnTo>
                  <a:lnTo>
                    <a:pt x="122694" y="7315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4" name="object 6654"/>
            <p:cNvSpPr/>
            <p:nvPr/>
          </p:nvSpPr>
          <p:spPr>
            <a:xfrm>
              <a:off x="5383303" y="1246507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5" name="object 6655"/>
            <p:cNvSpPr/>
            <p:nvPr/>
          </p:nvSpPr>
          <p:spPr>
            <a:xfrm>
              <a:off x="5383301" y="12495567"/>
              <a:ext cx="123189" cy="31750"/>
            </a:xfrm>
            <a:custGeom>
              <a:avLst/>
              <a:gdLst/>
              <a:ahLst/>
              <a:cxnLst/>
              <a:rect l="l" t="t" r="r" b="b"/>
              <a:pathLst>
                <a:path w="123189" h="31750">
                  <a:moveTo>
                    <a:pt x="122694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122694" y="31140"/>
                  </a:lnTo>
                  <a:lnTo>
                    <a:pt x="122694" y="25336"/>
                  </a:lnTo>
                  <a:lnTo>
                    <a:pt x="122694" y="17538"/>
                  </a:lnTo>
                  <a:close/>
                </a:path>
                <a:path w="123189" h="31750">
                  <a:moveTo>
                    <a:pt x="122694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122694" y="17526"/>
                  </a:lnTo>
                  <a:lnTo>
                    <a:pt x="122694" y="9245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6" name="object 6656"/>
            <p:cNvSpPr/>
            <p:nvPr/>
          </p:nvSpPr>
          <p:spPr>
            <a:xfrm>
              <a:off x="5383301" y="1252670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4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22694" y="11722"/>
                  </a:lnTo>
                  <a:lnTo>
                    <a:pt x="122694" y="5854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7" name="object 6657"/>
            <p:cNvSpPr/>
            <p:nvPr/>
          </p:nvSpPr>
          <p:spPr>
            <a:xfrm>
              <a:off x="5383306" y="1253841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8" name="object 6658"/>
            <p:cNvSpPr/>
            <p:nvPr/>
          </p:nvSpPr>
          <p:spPr>
            <a:xfrm>
              <a:off x="5383303" y="1254430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9" name="object 6659"/>
            <p:cNvSpPr/>
            <p:nvPr/>
          </p:nvSpPr>
          <p:spPr>
            <a:xfrm>
              <a:off x="5383303" y="125501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0" name="object 6660"/>
            <p:cNvSpPr/>
            <p:nvPr/>
          </p:nvSpPr>
          <p:spPr>
            <a:xfrm>
              <a:off x="5383303" y="125559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1" name="object 6661"/>
            <p:cNvSpPr/>
            <p:nvPr/>
          </p:nvSpPr>
          <p:spPr>
            <a:xfrm>
              <a:off x="5383303" y="1256165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2" name="object 6662"/>
            <p:cNvSpPr/>
            <p:nvPr/>
          </p:nvSpPr>
          <p:spPr>
            <a:xfrm>
              <a:off x="5383303" y="125676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3" name="object 6663"/>
            <p:cNvSpPr/>
            <p:nvPr/>
          </p:nvSpPr>
          <p:spPr>
            <a:xfrm>
              <a:off x="5383303" y="1257442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4" name="object 6664"/>
            <p:cNvSpPr/>
            <p:nvPr/>
          </p:nvSpPr>
          <p:spPr>
            <a:xfrm>
              <a:off x="5383303" y="1258120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5" name="object 6665"/>
            <p:cNvSpPr/>
            <p:nvPr/>
          </p:nvSpPr>
          <p:spPr>
            <a:xfrm>
              <a:off x="5383303" y="1258793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6" name="object 6666"/>
            <p:cNvSpPr/>
            <p:nvPr/>
          </p:nvSpPr>
          <p:spPr>
            <a:xfrm>
              <a:off x="5383303" y="1259623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7" name="object 6667"/>
            <p:cNvSpPr/>
            <p:nvPr/>
          </p:nvSpPr>
          <p:spPr>
            <a:xfrm>
              <a:off x="5383303" y="1260479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8" name="object 6668"/>
            <p:cNvSpPr/>
            <p:nvPr/>
          </p:nvSpPr>
          <p:spPr>
            <a:xfrm>
              <a:off x="5383303" y="1261374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9" name="object 6669"/>
            <p:cNvSpPr/>
            <p:nvPr/>
          </p:nvSpPr>
          <p:spPr>
            <a:xfrm>
              <a:off x="5383303" y="1262427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0" name="object 6670"/>
            <p:cNvSpPr/>
            <p:nvPr/>
          </p:nvSpPr>
          <p:spPr>
            <a:xfrm>
              <a:off x="5383303" y="1263487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1" name="object 6671"/>
            <p:cNvSpPr/>
            <p:nvPr/>
          </p:nvSpPr>
          <p:spPr>
            <a:xfrm>
              <a:off x="5383303" y="1264661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2" name="object 6672"/>
            <p:cNvSpPr/>
            <p:nvPr/>
          </p:nvSpPr>
          <p:spPr>
            <a:xfrm>
              <a:off x="5383303" y="126584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3" name="object 6673"/>
            <p:cNvSpPr/>
            <p:nvPr/>
          </p:nvSpPr>
          <p:spPr>
            <a:xfrm>
              <a:off x="5383303" y="1267049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4" name="object 6674"/>
            <p:cNvSpPr/>
            <p:nvPr/>
          </p:nvSpPr>
          <p:spPr>
            <a:xfrm>
              <a:off x="5383303" y="126827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5" name="object 6675"/>
            <p:cNvSpPr/>
            <p:nvPr/>
          </p:nvSpPr>
          <p:spPr>
            <a:xfrm>
              <a:off x="5383303" y="126948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6" name="object 6676"/>
            <p:cNvSpPr/>
            <p:nvPr/>
          </p:nvSpPr>
          <p:spPr>
            <a:xfrm>
              <a:off x="5383303" y="127073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7" name="object 6677"/>
            <p:cNvSpPr/>
            <p:nvPr/>
          </p:nvSpPr>
          <p:spPr>
            <a:xfrm>
              <a:off x="5383303" y="12719976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8" name="object 6678"/>
            <p:cNvSpPr/>
            <p:nvPr/>
          </p:nvSpPr>
          <p:spPr>
            <a:xfrm>
              <a:off x="5383303" y="1273285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9" name="object 6679"/>
            <p:cNvSpPr/>
            <p:nvPr/>
          </p:nvSpPr>
          <p:spPr>
            <a:xfrm>
              <a:off x="5383303" y="1274627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0" name="object 6680"/>
            <p:cNvSpPr/>
            <p:nvPr/>
          </p:nvSpPr>
          <p:spPr>
            <a:xfrm>
              <a:off x="5383303" y="1276083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2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22698" y="1720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1" name="object 6681"/>
            <p:cNvSpPr/>
            <p:nvPr/>
          </p:nvSpPr>
          <p:spPr>
            <a:xfrm>
              <a:off x="5383306" y="1277802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2" name="object 6682"/>
            <p:cNvSpPr/>
            <p:nvPr/>
          </p:nvSpPr>
          <p:spPr>
            <a:xfrm>
              <a:off x="5506001" y="1226352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0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57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3" name="object 6683"/>
            <p:cNvSpPr/>
            <p:nvPr/>
          </p:nvSpPr>
          <p:spPr>
            <a:xfrm>
              <a:off x="5506001" y="122638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4" name="object 6684"/>
            <p:cNvSpPr/>
            <p:nvPr/>
          </p:nvSpPr>
          <p:spPr>
            <a:xfrm>
              <a:off x="5506001" y="1226494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5"/>
                  </a:lnTo>
                  <a:lnTo>
                    <a:pt x="0" y="0"/>
                  </a:lnTo>
                  <a:lnTo>
                    <a:pt x="0" y="1703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5" name="object 6685"/>
            <p:cNvSpPr/>
            <p:nvPr/>
          </p:nvSpPr>
          <p:spPr>
            <a:xfrm>
              <a:off x="5506001" y="1226664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6" name="object 6686"/>
            <p:cNvSpPr/>
            <p:nvPr/>
          </p:nvSpPr>
          <p:spPr>
            <a:xfrm>
              <a:off x="5506001" y="12268843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1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57"/>
                  </a:lnTo>
                  <a:lnTo>
                    <a:pt x="745091" y="174181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7" name="object 6687"/>
            <p:cNvSpPr/>
            <p:nvPr/>
          </p:nvSpPr>
          <p:spPr>
            <a:xfrm>
              <a:off x="5506001" y="12271598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24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8" name="object 6688"/>
            <p:cNvSpPr/>
            <p:nvPr/>
          </p:nvSpPr>
          <p:spPr>
            <a:xfrm>
              <a:off x="5506001" y="12274823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9" name="object 6689"/>
            <p:cNvSpPr/>
            <p:nvPr/>
          </p:nvSpPr>
          <p:spPr>
            <a:xfrm>
              <a:off x="5506001" y="12278557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0" name="object 6690"/>
            <p:cNvSpPr/>
            <p:nvPr/>
          </p:nvSpPr>
          <p:spPr>
            <a:xfrm>
              <a:off x="5506001" y="12282790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17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1"/>
                  </a:lnTo>
                  <a:lnTo>
                    <a:pt x="745091" y="166317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1" name="object 6691"/>
            <p:cNvSpPr/>
            <p:nvPr/>
          </p:nvSpPr>
          <p:spPr>
            <a:xfrm>
              <a:off x="5506001" y="12287591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2" name="object 6692"/>
            <p:cNvSpPr/>
            <p:nvPr/>
          </p:nvSpPr>
          <p:spPr>
            <a:xfrm>
              <a:off x="5506001" y="12292902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24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73"/>
                  </a:lnTo>
                  <a:lnTo>
                    <a:pt x="745091" y="16052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3" name="object 6693"/>
            <p:cNvSpPr/>
            <p:nvPr/>
          </p:nvSpPr>
          <p:spPr>
            <a:xfrm>
              <a:off x="5506001" y="12298969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4" name="object 6694"/>
            <p:cNvSpPr/>
            <p:nvPr/>
          </p:nvSpPr>
          <p:spPr>
            <a:xfrm>
              <a:off x="5506001" y="12305669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7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59"/>
                  </a:lnTo>
                  <a:lnTo>
                    <a:pt x="745091" y="15316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5" name="object 6695"/>
            <p:cNvSpPr/>
            <p:nvPr/>
          </p:nvSpPr>
          <p:spPr>
            <a:xfrm>
              <a:off x="5506001" y="12313226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60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8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6" name="object 6696"/>
            <p:cNvSpPr/>
            <p:nvPr/>
          </p:nvSpPr>
          <p:spPr>
            <a:xfrm>
              <a:off x="5506001" y="1232178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53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7" name="object 6697"/>
            <p:cNvSpPr/>
            <p:nvPr/>
          </p:nvSpPr>
          <p:spPr>
            <a:xfrm>
              <a:off x="5506001" y="12331242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5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8" name="object 6698"/>
            <p:cNvSpPr/>
            <p:nvPr/>
          </p:nvSpPr>
          <p:spPr>
            <a:xfrm>
              <a:off x="5506001" y="1234170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4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9" name="object 6699"/>
            <p:cNvSpPr/>
            <p:nvPr/>
          </p:nvSpPr>
          <p:spPr>
            <a:xfrm>
              <a:off x="5506001" y="12352174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0" name="object 6700"/>
            <p:cNvSpPr/>
            <p:nvPr/>
          </p:nvSpPr>
          <p:spPr>
            <a:xfrm>
              <a:off x="5506001" y="12362150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41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1" name="object 6701"/>
            <p:cNvSpPr/>
            <p:nvPr/>
          </p:nvSpPr>
          <p:spPr>
            <a:xfrm>
              <a:off x="5506001" y="12370835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4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2" name="object 6702"/>
            <p:cNvSpPr/>
            <p:nvPr/>
          </p:nvSpPr>
          <p:spPr>
            <a:xfrm>
              <a:off x="5505996" y="12378524"/>
              <a:ext cx="745490" cy="109855"/>
            </a:xfrm>
            <a:custGeom>
              <a:avLst/>
              <a:gdLst/>
              <a:ahLst/>
              <a:cxnLst/>
              <a:rect l="l" t="t" r="r" b="b"/>
              <a:pathLst>
                <a:path w="745489" h="109854">
                  <a:moveTo>
                    <a:pt x="745083" y="105092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0" y="12331"/>
                  </a:lnTo>
                  <a:lnTo>
                    <a:pt x="745083" y="109766"/>
                  </a:lnTo>
                  <a:lnTo>
                    <a:pt x="745083" y="107416"/>
                  </a:lnTo>
                  <a:lnTo>
                    <a:pt x="745083" y="105092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3" name="object 6703"/>
            <p:cNvSpPr/>
            <p:nvPr/>
          </p:nvSpPr>
          <p:spPr>
            <a:xfrm>
              <a:off x="5505996" y="12390856"/>
              <a:ext cx="745490" cy="104775"/>
            </a:xfrm>
            <a:custGeom>
              <a:avLst/>
              <a:gdLst/>
              <a:ahLst/>
              <a:cxnLst/>
              <a:rect l="l" t="t" r="r" b="b"/>
              <a:pathLst>
                <a:path w="745489" h="104775">
                  <a:moveTo>
                    <a:pt x="745083" y="99453"/>
                  </a:moveTo>
                  <a:lnTo>
                    <a:pt x="0" y="5283"/>
                  </a:lnTo>
                  <a:lnTo>
                    <a:pt x="0" y="9639"/>
                  </a:lnTo>
                  <a:lnTo>
                    <a:pt x="0" y="14046"/>
                  </a:lnTo>
                  <a:lnTo>
                    <a:pt x="0" y="18503"/>
                  </a:lnTo>
                  <a:lnTo>
                    <a:pt x="745083" y="104470"/>
                  </a:lnTo>
                  <a:lnTo>
                    <a:pt x="745083" y="102768"/>
                  </a:lnTo>
                  <a:lnTo>
                    <a:pt x="745083" y="101104"/>
                  </a:lnTo>
                  <a:lnTo>
                    <a:pt x="745083" y="99453"/>
                  </a:lnTo>
                  <a:close/>
                </a:path>
                <a:path w="745489" h="104775">
                  <a:moveTo>
                    <a:pt x="745083" y="97434"/>
                  </a:moveTo>
                  <a:lnTo>
                    <a:pt x="0" y="0"/>
                  </a:lnTo>
                  <a:lnTo>
                    <a:pt x="0" y="5283"/>
                  </a:lnTo>
                  <a:lnTo>
                    <a:pt x="745083" y="99441"/>
                  </a:lnTo>
                  <a:lnTo>
                    <a:pt x="745083" y="9743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4" name="object 6704"/>
            <p:cNvSpPr/>
            <p:nvPr/>
          </p:nvSpPr>
          <p:spPr>
            <a:xfrm>
              <a:off x="5505996" y="12409359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83" y="91655"/>
                  </a:moveTo>
                  <a:lnTo>
                    <a:pt x="0" y="14998"/>
                  </a:lnTo>
                  <a:lnTo>
                    <a:pt x="0" y="18630"/>
                  </a:lnTo>
                  <a:lnTo>
                    <a:pt x="0" y="22288"/>
                  </a:lnTo>
                  <a:lnTo>
                    <a:pt x="0" y="26022"/>
                  </a:lnTo>
                  <a:lnTo>
                    <a:pt x="745083" y="95834"/>
                  </a:lnTo>
                  <a:lnTo>
                    <a:pt x="745083" y="94437"/>
                  </a:lnTo>
                  <a:lnTo>
                    <a:pt x="745083" y="93052"/>
                  </a:lnTo>
                  <a:lnTo>
                    <a:pt x="745083" y="91655"/>
                  </a:lnTo>
                  <a:close/>
                </a:path>
                <a:path w="745489" h="95884">
                  <a:moveTo>
                    <a:pt x="745083" y="85979"/>
                  </a:moveTo>
                  <a:lnTo>
                    <a:pt x="0" y="0"/>
                  </a:lnTo>
                  <a:lnTo>
                    <a:pt x="0" y="4279"/>
                  </a:lnTo>
                  <a:lnTo>
                    <a:pt x="0" y="7823"/>
                  </a:lnTo>
                  <a:lnTo>
                    <a:pt x="0" y="11391"/>
                  </a:lnTo>
                  <a:lnTo>
                    <a:pt x="0" y="14998"/>
                  </a:lnTo>
                  <a:lnTo>
                    <a:pt x="745083" y="91643"/>
                  </a:lnTo>
                  <a:lnTo>
                    <a:pt x="745083" y="90284"/>
                  </a:lnTo>
                  <a:lnTo>
                    <a:pt x="745083" y="88938"/>
                  </a:lnTo>
                  <a:lnTo>
                    <a:pt x="745083" y="87591"/>
                  </a:lnTo>
                  <a:lnTo>
                    <a:pt x="745083" y="8597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5" name="object 6705"/>
            <p:cNvSpPr/>
            <p:nvPr/>
          </p:nvSpPr>
          <p:spPr>
            <a:xfrm>
              <a:off x="5505996" y="12435369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83" y="69824"/>
                  </a:moveTo>
                  <a:lnTo>
                    <a:pt x="0" y="0"/>
                  </a:lnTo>
                  <a:lnTo>
                    <a:pt x="0" y="3771"/>
                  </a:lnTo>
                  <a:lnTo>
                    <a:pt x="0" y="3784"/>
                  </a:lnTo>
                  <a:lnTo>
                    <a:pt x="0" y="38684"/>
                  </a:lnTo>
                  <a:lnTo>
                    <a:pt x="745083" y="84493"/>
                  </a:lnTo>
                  <a:lnTo>
                    <a:pt x="745083" y="71272"/>
                  </a:lnTo>
                  <a:lnTo>
                    <a:pt x="372541" y="37528"/>
                  </a:lnTo>
                  <a:lnTo>
                    <a:pt x="745083" y="71259"/>
                  </a:lnTo>
                  <a:lnTo>
                    <a:pt x="745083" y="69824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6" name="object 6706"/>
            <p:cNvSpPr/>
            <p:nvPr/>
          </p:nvSpPr>
          <p:spPr>
            <a:xfrm>
              <a:off x="5506001" y="12474045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5"/>
                  </a:moveTo>
                  <a:lnTo>
                    <a:pt x="745091" y="45817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7" name="object 6707"/>
            <p:cNvSpPr/>
            <p:nvPr/>
          </p:nvSpPr>
          <p:spPr>
            <a:xfrm>
              <a:off x="5505996" y="12485128"/>
              <a:ext cx="745490" cy="57150"/>
            </a:xfrm>
            <a:custGeom>
              <a:avLst/>
              <a:gdLst/>
              <a:ahLst/>
              <a:cxnLst/>
              <a:rect l="l" t="t" r="r" b="b"/>
              <a:pathLst>
                <a:path w="745489" h="57150">
                  <a:moveTo>
                    <a:pt x="745083" y="54317"/>
                  </a:moveTo>
                  <a:lnTo>
                    <a:pt x="0" y="40449"/>
                  </a:lnTo>
                  <a:lnTo>
                    <a:pt x="0" y="43903"/>
                  </a:lnTo>
                  <a:lnTo>
                    <a:pt x="0" y="47383"/>
                  </a:lnTo>
                  <a:lnTo>
                    <a:pt x="745083" y="56934"/>
                  </a:lnTo>
                  <a:lnTo>
                    <a:pt x="745083" y="55626"/>
                  </a:lnTo>
                  <a:lnTo>
                    <a:pt x="745083" y="54317"/>
                  </a:lnTo>
                  <a:close/>
                </a:path>
                <a:path w="745489" h="57150">
                  <a:moveTo>
                    <a:pt x="745083" y="38963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1971"/>
                  </a:lnTo>
                  <a:lnTo>
                    <a:pt x="0" y="40449"/>
                  </a:lnTo>
                  <a:lnTo>
                    <a:pt x="745083" y="54305"/>
                  </a:lnTo>
                  <a:lnTo>
                    <a:pt x="745083" y="45224"/>
                  </a:lnTo>
                  <a:lnTo>
                    <a:pt x="745083" y="3896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8" name="object 6708"/>
            <p:cNvSpPr/>
            <p:nvPr/>
          </p:nvSpPr>
          <p:spPr>
            <a:xfrm>
              <a:off x="5505996" y="12532511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83" y="9563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0" y="6985"/>
                  </a:lnTo>
                  <a:lnTo>
                    <a:pt x="0" y="23926"/>
                  </a:lnTo>
                  <a:lnTo>
                    <a:pt x="745083" y="18643"/>
                  </a:lnTo>
                  <a:lnTo>
                    <a:pt x="745083" y="10883"/>
                  </a:lnTo>
                  <a:lnTo>
                    <a:pt x="745083" y="9563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9" name="object 6709"/>
            <p:cNvSpPr/>
            <p:nvPr/>
          </p:nvSpPr>
          <p:spPr>
            <a:xfrm>
              <a:off x="5505996" y="12551155"/>
              <a:ext cx="745490" cy="19685"/>
            </a:xfrm>
            <a:custGeom>
              <a:avLst/>
              <a:gdLst/>
              <a:ahLst/>
              <a:cxnLst/>
              <a:rect l="l" t="t" r="r" b="b"/>
              <a:pathLst>
                <a:path w="745489" h="19684">
                  <a:moveTo>
                    <a:pt x="745083" y="0"/>
                  </a:moveTo>
                  <a:lnTo>
                    <a:pt x="0" y="5283"/>
                  </a:lnTo>
                  <a:lnTo>
                    <a:pt x="0" y="8623"/>
                  </a:lnTo>
                  <a:lnTo>
                    <a:pt x="0" y="11963"/>
                  </a:lnTo>
                  <a:lnTo>
                    <a:pt x="0" y="15290"/>
                  </a:lnTo>
                  <a:lnTo>
                    <a:pt x="0" y="19291"/>
                  </a:lnTo>
                  <a:lnTo>
                    <a:pt x="745083" y="5308"/>
                  </a:lnTo>
                  <a:lnTo>
                    <a:pt x="745083" y="3797"/>
                  </a:lnTo>
                  <a:lnTo>
                    <a:pt x="745083" y="2540"/>
                  </a:lnTo>
                  <a:lnTo>
                    <a:pt x="745083" y="1270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0" name="object 6710"/>
            <p:cNvSpPr/>
            <p:nvPr/>
          </p:nvSpPr>
          <p:spPr>
            <a:xfrm>
              <a:off x="5505996" y="12556464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745083" y="0"/>
                  </a:moveTo>
                  <a:lnTo>
                    <a:pt x="664540" y="1511"/>
                  </a:lnTo>
                  <a:lnTo>
                    <a:pt x="0" y="1511"/>
                  </a:lnTo>
                  <a:lnTo>
                    <a:pt x="0" y="13982"/>
                  </a:lnTo>
                  <a:lnTo>
                    <a:pt x="0" y="17945"/>
                  </a:lnTo>
                  <a:lnTo>
                    <a:pt x="0" y="18770"/>
                  </a:lnTo>
                  <a:lnTo>
                    <a:pt x="745083" y="18770"/>
                  </a:lnTo>
                  <a:lnTo>
                    <a:pt x="745083" y="1524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1" name="object 6711"/>
            <p:cNvSpPr/>
            <p:nvPr/>
          </p:nvSpPr>
          <p:spPr>
            <a:xfrm>
              <a:off x="5506001" y="1255947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49"/>
                  </a:moveTo>
                  <a:lnTo>
                    <a:pt x="745091" y="157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2" name="object 6712"/>
            <p:cNvSpPr/>
            <p:nvPr/>
          </p:nvSpPr>
          <p:spPr>
            <a:xfrm>
              <a:off x="5506001" y="12560958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68"/>
                  </a:moveTo>
                  <a:lnTo>
                    <a:pt x="745091" y="1426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6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3" name="object 6713"/>
            <p:cNvSpPr/>
            <p:nvPr/>
          </p:nvSpPr>
          <p:spPr>
            <a:xfrm>
              <a:off x="5506001" y="1256245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73"/>
                  </a:moveTo>
                  <a:lnTo>
                    <a:pt x="745091" y="1277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7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4" name="object 6714"/>
            <p:cNvSpPr/>
            <p:nvPr/>
          </p:nvSpPr>
          <p:spPr>
            <a:xfrm>
              <a:off x="5506001" y="12564089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7"/>
                  </a:moveTo>
                  <a:lnTo>
                    <a:pt x="745091" y="111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5" name="object 6715"/>
            <p:cNvSpPr/>
            <p:nvPr/>
          </p:nvSpPr>
          <p:spPr>
            <a:xfrm>
              <a:off x="5506001" y="12566145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81"/>
                  </a:moveTo>
                  <a:lnTo>
                    <a:pt x="745091" y="908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81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6" name="object 6716"/>
            <p:cNvSpPr/>
            <p:nvPr/>
          </p:nvSpPr>
          <p:spPr>
            <a:xfrm>
              <a:off x="5506001" y="1256821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7" name="object 6717"/>
            <p:cNvSpPr/>
            <p:nvPr/>
          </p:nvSpPr>
          <p:spPr>
            <a:xfrm>
              <a:off x="5506001" y="12570243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3"/>
                  </a:moveTo>
                  <a:lnTo>
                    <a:pt x="745091" y="498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8" name="object 6718"/>
            <p:cNvSpPr/>
            <p:nvPr/>
          </p:nvSpPr>
          <p:spPr>
            <a:xfrm>
              <a:off x="5506001" y="12572359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9" name="object 6719"/>
            <p:cNvSpPr/>
            <p:nvPr/>
          </p:nvSpPr>
          <p:spPr>
            <a:xfrm>
              <a:off x="5506001" y="1257522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19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0" name="object 6720"/>
            <p:cNvSpPr/>
            <p:nvPr/>
          </p:nvSpPr>
          <p:spPr>
            <a:xfrm>
              <a:off x="5506001" y="1257805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76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1" name="object 6721"/>
            <p:cNvSpPr/>
            <p:nvPr/>
          </p:nvSpPr>
          <p:spPr>
            <a:xfrm>
              <a:off x="5506001" y="12581046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34"/>
                  </a:moveTo>
                  <a:lnTo>
                    <a:pt x="745091" y="0"/>
                  </a:lnTo>
                  <a:lnTo>
                    <a:pt x="0" y="54190"/>
                  </a:lnTo>
                  <a:lnTo>
                    <a:pt x="0" y="63719"/>
                  </a:lnTo>
                  <a:lnTo>
                    <a:pt x="745091" y="363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2" name="object 6722"/>
            <p:cNvSpPr/>
            <p:nvPr/>
          </p:nvSpPr>
          <p:spPr>
            <a:xfrm>
              <a:off x="5506001" y="1258468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69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6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3" name="object 6723"/>
            <p:cNvSpPr/>
            <p:nvPr/>
          </p:nvSpPr>
          <p:spPr>
            <a:xfrm>
              <a:off x="5506001" y="12588253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602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4" name="object 6724"/>
            <p:cNvSpPr/>
            <p:nvPr/>
          </p:nvSpPr>
          <p:spPr>
            <a:xfrm>
              <a:off x="5506001" y="12592292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4003"/>
                  </a:moveTo>
                  <a:lnTo>
                    <a:pt x="745091" y="0"/>
                  </a:lnTo>
                  <a:lnTo>
                    <a:pt x="0" y="72562"/>
                  </a:lnTo>
                  <a:lnTo>
                    <a:pt x="0" y="83083"/>
                  </a:lnTo>
                  <a:lnTo>
                    <a:pt x="745091" y="4003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5" name="object 6725"/>
            <p:cNvSpPr/>
            <p:nvPr/>
          </p:nvSpPr>
          <p:spPr>
            <a:xfrm>
              <a:off x="5506001" y="12596296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80"/>
                  </a:lnTo>
                  <a:lnTo>
                    <a:pt x="0" y="90070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6" name="object 6726"/>
            <p:cNvSpPr/>
            <p:nvPr/>
          </p:nvSpPr>
          <p:spPr>
            <a:xfrm>
              <a:off x="5506001" y="12600465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3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7" name="object 6727"/>
            <p:cNvSpPr/>
            <p:nvPr/>
          </p:nvSpPr>
          <p:spPr>
            <a:xfrm>
              <a:off x="5506001" y="12604601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8" name="object 6728"/>
            <p:cNvSpPr/>
            <p:nvPr/>
          </p:nvSpPr>
          <p:spPr>
            <a:xfrm>
              <a:off x="5506001" y="1260877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470"/>
                  </a:lnTo>
                  <a:lnTo>
                    <a:pt x="0" y="110582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9" name="object 6729"/>
            <p:cNvSpPr/>
            <p:nvPr/>
          </p:nvSpPr>
          <p:spPr>
            <a:xfrm>
              <a:off x="5506001" y="1261299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63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0" name="object 6730"/>
            <p:cNvSpPr/>
            <p:nvPr/>
          </p:nvSpPr>
          <p:spPr>
            <a:xfrm>
              <a:off x="5506001" y="12617172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45"/>
                  </a:moveTo>
                  <a:lnTo>
                    <a:pt x="745091" y="0"/>
                  </a:lnTo>
                  <a:lnTo>
                    <a:pt x="0" y="113205"/>
                  </a:lnTo>
                  <a:lnTo>
                    <a:pt x="0" y="124635"/>
                  </a:lnTo>
                  <a:lnTo>
                    <a:pt x="745091" y="434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1" name="object 6731"/>
            <p:cNvSpPr/>
            <p:nvPr/>
          </p:nvSpPr>
          <p:spPr>
            <a:xfrm>
              <a:off x="5506001" y="12621511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06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2" name="object 6732"/>
            <p:cNvSpPr/>
            <p:nvPr/>
          </p:nvSpPr>
          <p:spPr>
            <a:xfrm>
              <a:off x="5506001" y="12625956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1"/>
                  </a:lnTo>
                  <a:lnTo>
                    <a:pt x="0" y="139702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3" name="object 6733"/>
            <p:cNvSpPr/>
            <p:nvPr/>
          </p:nvSpPr>
          <p:spPr>
            <a:xfrm>
              <a:off x="5506001" y="12630557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42"/>
                  </a:moveTo>
                  <a:lnTo>
                    <a:pt x="745091" y="0"/>
                  </a:lnTo>
                  <a:lnTo>
                    <a:pt x="0" y="135101"/>
                  </a:lnTo>
                  <a:lnTo>
                    <a:pt x="0" y="148080"/>
                  </a:lnTo>
                  <a:lnTo>
                    <a:pt x="745091" y="494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4" name="object 6734"/>
            <p:cNvSpPr/>
            <p:nvPr/>
          </p:nvSpPr>
          <p:spPr>
            <a:xfrm>
              <a:off x="5506001" y="12635492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8"/>
                  </a:lnTo>
                  <a:lnTo>
                    <a:pt x="0" y="157991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5" name="object 6735"/>
            <p:cNvSpPr/>
            <p:nvPr/>
          </p:nvSpPr>
          <p:spPr>
            <a:xfrm>
              <a:off x="5506001" y="12641133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0"/>
                  </a:moveTo>
                  <a:lnTo>
                    <a:pt x="0" y="152350"/>
                  </a:lnTo>
                  <a:lnTo>
                    <a:pt x="0" y="191171"/>
                  </a:lnTo>
                  <a:lnTo>
                    <a:pt x="707831" y="23544"/>
                  </a:lnTo>
                  <a:lnTo>
                    <a:pt x="716756" y="21051"/>
                  </a:lnTo>
                  <a:lnTo>
                    <a:pt x="726347" y="18144"/>
                  </a:lnTo>
                  <a:lnTo>
                    <a:pt x="735995" y="15732"/>
                  </a:lnTo>
                  <a:lnTo>
                    <a:pt x="745081" y="14728"/>
                  </a:lnTo>
                  <a:lnTo>
                    <a:pt x="74509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6" name="object 6736"/>
            <p:cNvSpPr/>
            <p:nvPr/>
          </p:nvSpPr>
          <p:spPr>
            <a:xfrm>
              <a:off x="5208114" y="12265833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7" name="object 6737"/>
            <p:cNvSpPr/>
            <p:nvPr/>
          </p:nvSpPr>
          <p:spPr>
            <a:xfrm>
              <a:off x="5132023" y="12261932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38" name="object 6738"/>
          <p:cNvSpPr txBox="1"/>
          <p:nvPr/>
        </p:nvSpPr>
        <p:spPr>
          <a:xfrm>
            <a:off x="2922726" y="3456811"/>
            <a:ext cx="1483995" cy="929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Blue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198120" marR="190500" indent="-635" algn="ctr">
              <a:lnSpc>
                <a:spcPct val="259000"/>
              </a:lnSpc>
            </a:pPr>
            <a:r>
              <a:rPr sz="2800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Gray </a:t>
            </a:r>
            <a:r>
              <a:rPr sz="2800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4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Green </a:t>
            </a:r>
            <a:r>
              <a:rPr sz="2800" spc="-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Red </a:t>
            </a:r>
            <a:r>
              <a:rPr sz="2800" spc="-3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3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Yellow </a:t>
            </a:r>
            <a:r>
              <a:rPr sz="2800" spc="-3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Sky</a:t>
            </a:r>
            <a:r>
              <a:rPr sz="28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Blue  </a:t>
            </a:r>
            <a:r>
              <a:rPr sz="2800" spc="-2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Black </a:t>
            </a:r>
            <a:r>
              <a:rPr sz="2800" spc="-2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3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White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600"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</a:pPr>
            <a:r>
              <a:rPr sz="2800" spc="-3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Transparent</a:t>
            </a:r>
            <a:endParaRPr sz="2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6739" name="object 6739"/>
          <p:cNvGrpSpPr/>
          <p:nvPr/>
        </p:nvGrpSpPr>
        <p:grpSpPr>
          <a:xfrm>
            <a:off x="6654903" y="3416302"/>
            <a:ext cx="838200" cy="580390"/>
            <a:chOff x="6654903" y="3416302"/>
            <a:chExt cx="838200" cy="580390"/>
          </a:xfrm>
        </p:grpSpPr>
        <p:sp>
          <p:nvSpPr>
            <p:cNvPr id="6740" name="object 6740"/>
            <p:cNvSpPr/>
            <p:nvPr/>
          </p:nvSpPr>
          <p:spPr>
            <a:xfrm>
              <a:off x="6661252" y="3422651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1" name="object 6741"/>
            <p:cNvSpPr/>
            <p:nvPr/>
          </p:nvSpPr>
          <p:spPr>
            <a:xfrm>
              <a:off x="6661252" y="3422651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2" name="object 6742"/>
          <p:cNvGrpSpPr/>
          <p:nvPr/>
        </p:nvGrpSpPr>
        <p:grpSpPr>
          <a:xfrm>
            <a:off x="6654903" y="4521699"/>
            <a:ext cx="838200" cy="580390"/>
            <a:chOff x="6654903" y="4521699"/>
            <a:chExt cx="838200" cy="580390"/>
          </a:xfrm>
        </p:grpSpPr>
        <p:sp>
          <p:nvSpPr>
            <p:cNvPr id="6743" name="object 6743"/>
            <p:cNvSpPr/>
            <p:nvPr/>
          </p:nvSpPr>
          <p:spPr>
            <a:xfrm>
              <a:off x="6661252" y="4528049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4" name="object 6744"/>
            <p:cNvSpPr/>
            <p:nvPr/>
          </p:nvSpPr>
          <p:spPr>
            <a:xfrm>
              <a:off x="6661252" y="4528049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5" name="object 6745"/>
          <p:cNvGrpSpPr/>
          <p:nvPr/>
        </p:nvGrpSpPr>
        <p:grpSpPr>
          <a:xfrm>
            <a:off x="6654903" y="5627097"/>
            <a:ext cx="838200" cy="580390"/>
            <a:chOff x="6654903" y="5627097"/>
            <a:chExt cx="838200" cy="580390"/>
          </a:xfrm>
        </p:grpSpPr>
        <p:sp>
          <p:nvSpPr>
            <p:cNvPr id="6746" name="object 6746"/>
            <p:cNvSpPr/>
            <p:nvPr/>
          </p:nvSpPr>
          <p:spPr>
            <a:xfrm>
              <a:off x="6661252" y="5633446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7" name="object 6747"/>
            <p:cNvSpPr/>
            <p:nvPr/>
          </p:nvSpPr>
          <p:spPr>
            <a:xfrm>
              <a:off x="6661252" y="5633446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8" name="object 6748"/>
          <p:cNvGrpSpPr/>
          <p:nvPr/>
        </p:nvGrpSpPr>
        <p:grpSpPr>
          <a:xfrm>
            <a:off x="6654903" y="6732494"/>
            <a:ext cx="838200" cy="580390"/>
            <a:chOff x="6654903" y="6732494"/>
            <a:chExt cx="838200" cy="580390"/>
          </a:xfrm>
        </p:grpSpPr>
        <p:sp>
          <p:nvSpPr>
            <p:cNvPr id="6749" name="object 6749"/>
            <p:cNvSpPr/>
            <p:nvPr/>
          </p:nvSpPr>
          <p:spPr>
            <a:xfrm>
              <a:off x="6661252" y="6738843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0" name="object 6750"/>
            <p:cNvSpPr/>
            <p:nvPr/>
          </p:nvSpPr>
          <p:spPr>
            <a:xfrm>
              <a:off x="6661252" y="6738843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1" name="object 6751"/>
          <p:cNvGrpSpPr/>
          <p:nvPr/>
        </p:nvGrpSpPr>
        <p:grpSpPr>
          <a:xfrm>
            <a:off x="6654903" y="7837891"/>
            <a:ext cx="838200" cy="580390"/>
            <a:chOff x="6654903" y="7837891"/>
            <a:chExt cx="838200" cy="580390"/>
          </a:xfrm>
        </p:grpSpPr>
        <p:sp>
          <p:nvSpPr>
            <p:cNvPr id="6752" name="object 6752"/>
            <p:cNvSpPr/>
            <p:nvPr/>
          </p:nvSpPr>
          <p:spPr>
            <a:xfrm>
              <a:off x="6661252" y="7844240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3" name="object 6753"/>
            <p:cNvSpPr/>
            <p:nvPr/>
          </p:nvSpPr>
          <p:spPr>
            <a:xfrm>
              <a:off x="6661252" y="7844240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4" name="object 6754"/>
          <p:cNvGrpSpPr/>
          <p:nvPr/>
        </p:nvGrpSpPr>
        <p:grpSpPr>
          <a:xfrm>
            <a:off x="6654903" y="8943288"/>
            <a:ext cx="838200" cy="580390"/>
            <a:chOff x="6654903" y="8943288"/>
            <a:chExt cx="838200" cy="580390"/>
          </a:xfrm>
        </p:grpSpPr>
        <p:sp>
          <p:nvSpPr>
            <p:cNvPr id="6755" name="object 6755"/>
            <p:cNvSpPr/>
            <p:nvPr/>
          </p:nvSpPr>
          <p:spPr>
            <a:xfrm>
              <a:off x="6661252" y="8949638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6" name="object 6756"/>
            <p:cNvSpPr/>
            <p:nvPr/>
          </p:nvSpPr>
          <p:spPr>
            <a:xfrm>
              <a:off x="6661252" y="8949638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7" name="object 6757"/>
          <p:cNvGrpSpPr/>
          <p:nvPr/>
        </p:nvGrpSpPr>
        <p:grpSpPr>
          <a:xfrm>
            <a:off x="6654903" y="10048685"/>
            <a:ext cx="838200" cy="580390"/>
            <a:chOff x="6654903" y="10048685"/>
            <a:chExt cx="838200" cy="580390"/>
          </a:xfrm>
        </p:grpSpPr>
        <p:sp>
          <p:nvSpPr>
            <p:cNvPr id="6758" name="object 6758"/>
            <p:cNvSpPr/>
            <p:nvPr/>
          </p:nvSpPr>
          <p:spPr>
            <a:xfrm>
              <a:off x="6661252" y="10055034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9" name="object 6759"/>
            <p:cNvSpPr/>
            <p:nvPr/>
          </p:nvSpPr>
          <p:spPr>
            <a:xfrm>
              <a:off x="6661252" y="10055034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60" name="object 6760"/>
          <p:cNvSpPr/>
          <p:nvPr/>
        </p:nvSpPr>
        <p:spPr>
          <a:xfrm>
            <a:off x="6661253" y="11160432"/>
            <a:ext cx="825500" cy="567690"/>
          </a:xfrm>
          <a:custGeom>
            <a:avLst/>
            <a:gdLst/>
            <a:ahLst/>
            <a:cxnLst/>
            <a:rect l="l" t="t" r="r" b="b"/>
            <a:pathLst>
              <a:path w="825500" h="567690">
                <a:moveTo>
                  <a:pt x="0" y="0"/>
                </a:moveTo>
                <a:lnTo>
                  <a:pt x="0" y="567526"/>
                </a:lnTo>
                <a:lnTo>
                  <a:pt x="825405" y="567526"/>
                </a:lnTo>
                <a:lnTo>
                  <a:pt x="825405" y="0"/>
                </a:lnTo>
                <a:lnTo>
                  <a:pt x="0" y="0"/>
                </a:lnTo>
                <a:close/>
              </a:path>
            </a:pathLst>
          </a:custGeom>
          <a:ln w="12689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1" name="object 6761"/>
          <p:cNvSpPr/>
          <p:nvPr/>
        </p:nvSpPr>
        <p:spPr>
          <a:xfrm>
            <a:off x="6661253" y="12265829"/>
            <a:ext cx="825500" cy="567690"/>
          </a:xfrm>
          <a:custGeom>
            <a:avLst/>
            <a:gdLst/>
            <a:ahLst/>
            <a:cxnLst/>
            <a:rect l="l" t="t" r="r" b="b"/>
            <a:pathLst>
              <a:path w="825500" h="567690">
                <a:moveTo>
                  <a:pt x="0" y="0"/>
                </a:moveTo>
                <a:lnTo>
                  <a:pt x="0" y="567526"/>
                </a:lnTo>
                <a:lnTo>
                  <a:pt x="825405" y="567526"/>
                </a:lnTo>
                <a:lnTo>
                  <a:pt x="825405" y="0"/>
                </a:lnTo>
                <a:lnTo>
                  <a:pt x="0" y="0"/>
                </a:lnTo>
                <a:close/>
              </a:path>
            </a:pathLst>
          </a:custGeom>
          <a:ln w="12689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2" name="object 6762"/>
          <p:cNvSpPr/>
          <p:nvPr/>
        </p:nvSpPr>
        <p:spPr>
          <a:xfrm>
            <a:off x="0" y="14993213"/>
            <a:ext cx="1233170" cy="1263015"/>
          </a:xfrm>
          <a:custGeom>
            <a:avLst/>
            <a:gdLst/>
            <a:ahLst/>
            <a:cxnLst/>
            <a:rect l="l" t="t" r="r" b="b"/>
            <a:pathLst>
              <a:path w="1233170" h="1263015">
                <a:moveTo>
                  <a:pt x="1232812" y="0"/>
                </a:moveTo>
                <a:lnTo>
                  <a:pt x="1232812" y="1262786"/>
                </a:lnTo>
                <a:lnTo>
                  <a:pt x="0" y="1262786"/>
                </a:lnTo>
                <a:lnTo>
                  <a:pt x="0" y="0"/>
                </a:lnTo>
                <a:lnTo>
                  <a:pt x="1232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3" name="Slide Number Placeholder 676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" y="15328900"/>
            <a:ext cx="609600" cy="596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51000" y="3990507"/>
            <a:ext cx="104775" cy="635"/>
          </a:xfrm>
          <a:custGeom>
            <a:avLst/>
            <a:gdLst/>
            <a:ahLst/>
            <a:cxnLst/>
            <a:rect l="l" t="t" r="r" b="b"/>
            <a:pathLst>
              <a:path w="104775" h="635">
                <a:moveTo>
                  <a:pt x="0" y="6"/>
                </a:moveTo>
                <a:lnTo>
                  <a:pt x="104664" y="6"/>
                </a:lnTo>
                <a:lnTo>
                  <a:pt x="0" y="0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651000" y="3421768"/>
            <a:ext cx="104775" cy="514984"/>
            <a:chOff x="1651000" y="3421768"/>
            <a:chExt cx="104775" cy="514984"/>
          </a:xfrm>
        </p:grpSpPr>
        <p:sp>
          <p:nvSpPr>
            <p:cNvPr id="5" name="object 5"/>
            <p:cNvSpPr/>
            <p:nvPr/>
          </p:nvSpPr>
          <p:spPr>
            <a:xfrm>
              <a:off x="1651000" y="393263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90"/>
                  </a:moveTo>
                  <a:lnTo>
                    <a:pt x="104664" y="3590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0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1000" y="392244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1000" y="391084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1000" y="389810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1000" y="388564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1000" y="387406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1000" y="386385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51000" y="385505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1000" y="384702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51000" y="383925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1000" y="383237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51000" y="382540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51000" y="381807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51000" y="381032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51000" y="380245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1000" y="378896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51000" y="3758469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51000" y="374923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51000" y="374094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51000" y="373313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51000" y="372732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51000" y="372148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51000" y="371561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51005" y="370973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51000" y="370391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51000" y="369812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1000" y="369237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51000" y="368642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51000" y="367960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51000" y="367283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51000" y="366609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51000" y="365780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51000" y="364923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51000" y="364028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51000" y="362976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1000" y="36191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1000" y="360742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51000" y="359562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51000" y="358352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9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95"/>
                  </a:lnTo>
                  <a:lnTo>
                    <a:pt x="104664" y="12095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51000" y="35713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51000" y="35591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51000" y="354671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651000" y="353406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51000" y="352116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51000" y="350776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51000" y="3493187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51000" y="3476009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51000" y="342176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2170782" y="3932638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590"/>
                </a:moveTo>
                <a:lnTo>
                  <a:pt x="2961240" y="3590"/>
                </a:lnTo>
                <a:lnTo>
                  <a:pt x="2961240" y="0"/>
                </a:lnTo>
                <a:lnTo>
                  <a:pt x="0" y="0"/>
                </a:lnTo>
                <a:lnTo>
                  <a:pt x="0" y="3590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08114" y="3932638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590"/>
                </a:moveTo>
                <a:lnTo>
                  <a:pt x="103396" y="3590"/>
                </a:lnTo>
                <a:lnTo>
                  <a:pt x="103396" y="0"/>
                </a:lnTo>
                <a:lnTo>
                  <a:pt x="0" y="0"/>
                </a:lnTo>
                <a:lnTo>
                  <a:pt x="0" y="3590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01890" y="3932638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590"/>
                </a:moveTo>
                <a:lnTo>
                  <a:pt x="292801" y="3590"/>
                </a:lnTo>
                <a:lnTo>
                  <a:pt x="292801" y="0"/>
                </a:lnTo>
                <a:lnTo>
                  <a:pt x="0" y="0"/>
                </a:lnTo>
                <a:lnTo>
                  <a:pt x="0" y="3590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70782" y="392244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189"/>
                </a:moveTo>
                <a:lnTo>
                  <a:pt x="2961240" y="10189"/>
                </a:lnTo>
                <a:lnTo>
                  <a:pt x="2961240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208114" y="392244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189"/>
                </a:moveTo>
                <a:lnTo>
                  <a:pt x="103396" y="10189"/>
                </a:lnTo>
                <a:lnTo>
                  <a:pt x="103396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01890" y="392244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189"/>
                </a:moveTo>
                <a:lnTo>
                  <a:pt x="292801" y="10189"/>
                </a:lnTo>
                <a:lnTo>
                  <a:pt x="292801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70782" y="391084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600"/>
                </a:moveTo>
                <a:lnTo>
                  <a:pt x="2961240" y="11600"/>
                </a:lnTo>
                <a:lnTo>
                  <a:pt x="2961240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208114" y="391084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600"/>
                </a:moveTo>
                <a:lnTo>
                  <a:pt x="103396" y="11600"/>
                </a:lnTo>
                <a:lnTo>
                  <a:pt x="103396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01890" y="391084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600"/>
                </a:moveTo>
                <a:lnTo>
                  <a:pt x="292801" y="11600"/>
                </a:lnTo>
                <a:lnTo>
                  <a:pt x="292801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170782" y="3898105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743"/>
                </a:moveTo>
                <a:lnTo>
                  <a:pt x="2961240" y="12743"/>
                </a:lnTo>
                <a:lnTo>
                  <a:pt x="2961240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08114" y="3898105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743"/>
                </a:moveTo>
                <a:lnTo>
                  <a:pt x="103396" y="12743"/>
                </a:lnTo>
                <a:lnTo>
                  <a:pt x="103396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01890" y="389810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743"/>
                </a:moveTo>
                <a:lnTo>
                  <a:pt x="292801" y="12743"/>
                </a:lnTo>
                <a:lnTo>
                  <a:pt x="292801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70782" y="3885641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64"/>
                </a:moveTo>
                <a:lnTo>
                  <a:pt x="2961240" y="12464"/>
                </a:lnTo>
                <a:lnTo>
                  <a:pt x="2961240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08114" y="3885641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64"/>
                </a:moveTo>
                <a:lnTo>
                  <a:pt x="103396" y="12464"/>
                </a:lnTo>
                <a:lnTo>
                  <a:pt x="103396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1890" y="3885641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64"/>
                </a:moveTo>
                <a:lnTo>
                  <a:pt x="292801" y="12464"/>
                </a:lnTo>
                <a:lnTo>
                  <a:pt x="292801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70782" y="3874066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574"/>
                </a:moveTo>
                <a:lnTo>
                  <a:pt x="2961240" y="11574"/>
                </a:lnTo>
                <a:lnTo>
                  <a:pt x="2961240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08114" y="3874066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574"/>
                </a:moveTo>
                <a:lnTo>
                  <a:pt x="103396" y="11574"/>
                </a:lnTo>
                <a:lnTo>
                  <a:pt x="103396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01890" y="3874066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574"/>
                </a:moveTo>
                <a:lnTo>
                  <a:pt x="292801" y="11574"/>
                </a:lnTo>
                <a:lnTo>
                  <a:pt x="292801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70782" y="3863850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215"/>
                </a:moveTo>
                <a:lnTo>
                  <a:pt x="2961240" y="10215"/>
                </a:lnTo>
                <a:lnTo>
                  <a:pt x="2961240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208114" y="3863850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215"/>
                </a:moveTo>
                <a:lnTo>
                  <a:pt x="103396" y="10215"/>
                </a:lnTo>
                <a:lnTo>
                  <a:pt x="103396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01890" y="3863850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215"/>
                </a:moveTo>
                <a:lnTo>
                  <a:pt x="292801" y="10215"/>
                </a:lnTo>
                <a:lnTo>
                  <a:pt x="292801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170782" y="385505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792"/>
                </a:moveTo>
                <a:lnTo>
                  <a:pt x="2961240" y="8792"/>
                </a:lnTo>
                <a:lnTo>
                  <a:pt x="2961240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208114" y="385505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792"/>
                </a:moveTo>
                <a:lnTo>
                  <a:pt x="103396" y="8792"/>
                </a:lnTo>
                <a:lnTo>
                  <a:pt x="103396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01890" y="385505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792"/>
                </a:moveTo>
                <a:lnTo>
                  <a:pt x="292801" y="8792"/>
                </a:lnTo>
                <a:lnTo>
                  <a:pt x="292801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170782" y="3847027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8017"/>
                </a:moveTo>
                <a:lnTo>
                  <a:pt x="2961240" y="8017"/>
                </a:lnTo>
                <a:lnTo>
                  <a:pt x="2961240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208114" y="3847027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8017"/>
                </a:moveTo>
                <a:lnTo>
                  <a:pt x="103396" y="8017"/>
                </a:lnTo>
                <a:lnTo>
                  <a:pt x="103396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01890" y="3847027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8017"/>
                </a:moveTo>
                <a:lnTo>
                  <a:pt x="292801" y="8017"/>
                </a:lnTo>
                <a:lnTo>
                  <a:pt x="292801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70782" y="3839252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75"/>
                </a:moveTo>
                <a:lnTo>
                  <a:pt x="2961240" y="7775"/>
                </a:lnTo>
                <a:lnTo>
                  <a:pt x="2961240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208114" y="3839252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75"/>
                </a:moveTo>
                <a:lnTo>
                  <a:pt x="103396" y="7775"/>
                </a:lnTo>
                <a:lnTo>
                  <a:pt x="103396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01890" y="3839252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75"/>
                </a:moveTo>
                <a:lnTo>
                  <a:pt x="292801" y="7775"/>
                </a:lnTo>
                <a:lnTo>
                  <a:pt x="292801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70782" y="3832378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73"/>
                </a:moveTo>
                <a:lnTo>
                  <a:pt x="2961240" y="6873"/>
                </a:lnTo>
                <a:lnTo>
                  <a:pt x="2961240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08114" y="3832378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73"/>
                </a:moveTo>
                <a:lnTo>
                  <a:pt x="103396" y="6873"/>
                </a:lnTo>
                <a:lnTo>
                  <a:pt x="103396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01890" y="3832378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73"/>
                </a:moveTo>
                <a:lnTo>
                  <a:pt x="292801" y="6873"/>
                </a:lnTo>
                <a:lnTo>
                  <a:pt x="292801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170782" y="3825402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208114" y="3825402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01890" y="3825402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70782" y="3818071"/>
            <a:ext cx="2961640" cy="7620"/>
          </a:xfrm>
          <a:custGeom>
            <a:avLst/>
            <a:gdLst/>
            <a:ahLst/>
            <a:cxnLst/>
            <a:rect l="l" t="t" r="r" b="b"/>
            <a:pathLst>
              <a:path w="2961640" h="7620">
                <a:moveTo>
                  <a:pt x="0" y="7331"/>
                </a:moveTo>
                <a:lnTo>
                  <a:pt x="2961240" y="7331"/>
                </a:lnTo>
                <a:lnTo>
                  <a:pt x="2961240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08114" y="3818071"/>
            <a:ext cx="103505" cy="7620"/>
          </a:xfrm>
          <a:custGeom>
            <a:avLst/>
            <a:gdLst/>
            <a:ahLst/>
            <a:cxnLst/>
            <a:rect l="l" t="t" r="r" b="b"/>
            <a:pathLst>
              <a:path w="103504" h="7620">
                <a:moveTo>
                  <a:pt x="0" y="7331"/>
                </a:moveTo>
                <a:lnTo>
                  <a:pt x="103396" y="7331"/>
                </a:lnTo>
                <a:lnTo>
                  <a:pt x="103396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01890" y="3818071"/>
            <a:ext cx="293370" cy="7620"/>
          </a:xfrm>
          <a:custGeom>
            <a:avLst/>
            <a:gdLst/>
            <a:ahLst/>
            <a:cxnLst/>
            <a:rect l="l" t="t" r="r" b="b"/>
            <a:pathLst>
              <a:path w="293369" h="7620">
                <a:moveTo>
                  <a:pt x="0" y="7331"/>
                </a:moveTo>
                <a:lnTo>
                  <a:pt x="292801" y="7331"/>
                </a:lnTo>
                <a:lnTo>
                  <a:pt x="292801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70782" y="3810321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50"/>
                </a:moveTo>
                <a:lnTo>
                  <a:pt x="2961240" y="7750"/>
                </a:lnTo>
                <a:lnTo>
                  <a:pt x="296124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208114" y="3810321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50"/>
                </a:moveTo>
                <a:lnTo>
                  <a:pt x="103396" y="7750"/>
                </a:lnTo>
                <a:lnTo>
                  <a:pt x="103396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801890" y="3810321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50"/>
                </a:moveTo>
                <a:lnTo>
                  <a:pt x="292801" y="7750"/>
                </a:lnTo>
                <a:lnTo>
                  <a:pt x="292801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70782" y="3802456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64"/>
                </a:moveTo>
                <a:lnTo>
                  <a:pt x="2961240" y="7864"/>
                </a:lnTo>
                <a:lnTo>
                  <a:pt x="2961240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208114" y="3802456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64"/>
                </a:moveTo>
                <a:lnTo>
                  <a:pt x="103396" y="7864"/>
                </a:lnTo>
                <a:lnTo>
                  <a:pt x="103396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801890" y="3802456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64"/>
                </a:moveTo>
                <a:lnTo>
                  <a:pt x="292801" y="7864"/>
                </a:lnTo>
                <a:lnTo>
                  <a:pt x="292801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70782" y="3788963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506"/>
                </a:moveTo>
                <a:lnTo>
                  <a:pt x="2961240" y="13506"/>
                </a:lnTo>
                <a:lnTo>
                  <a:pt x="2961240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08114" y="3788963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506"/>
                </a:moveTo>
                <a:lnTo>
                  <a:pt x="103396" y="13506"/>
                </a:lnTo>
                <a:lnTo>
                  <a:pt x="103396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801890" y="3788963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506"/>
                </a:moveTo>
                <a:lnTo>
                  <a:pt x="292801" y="13506"/>
                </a:lnTo>
                <a:lnTo>
                  <a:pt x="292801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70782" y="3758469"/>
            <a:ext cx="2961640" cy="30480"/>
          </a:xfrm>
          <a:custGeom>
            <a:avLst/>
            <a:gdLst/>
            <a:ahLst/>
            <a:cxnLst/>
            <a:rect l="l" t="t" r="r" b="b"/>
            <a:pathLst>
              <a:path w="2961640" h="30479">
                <a:moveTo>
                  <a:pt x="0" y="30480"/>
                </a:moveTo>
                <a:lnTo>
                  <a:pt x="2961240" y="30480"/>
                </a:lnTo>
                <a:lnTo>
                  <a:pt x="2961240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08114" y="3758469"/>
            <a:ext cx="103505" cy="30480"/>
          </a:xfrm>
          <a:custGeom>
            <a:avLst/>
            <a:gdLst/>
            <a:ahLst/>
            <a:cxnLst/>
            <a:rect l="l" t="t" r="r" b="b"/>
            <a:pathLst>
              <a:path w="103504" h="30479">
                <a:moveTo>
                  <a:pt x="0" y="30480"/>
                </a:moveTo>
                <a:lnTo>
                  <a:pt x="103396" y="30480"/>
                </a:lnTo>
                <a:lnTo>
                  <a:pt x="103396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801890" y="3758469"/>
            <a:ext cx="293370" cy="30480"/>
          </a:xfrm>
          <a:custGeom>
            <a:avLst/>
            <a:gdLst/>
            <a:ahLst/>
            <a:cxnLst/>
            <a:rect l="l" t="t" r="r" b="b"/>
            <a:pathLst>
              <a:path w="293369" h="30479">
                <a:moveTo>
                  <a:pt x="0" y="30480"/>
                </a:moveTo>
                <a:lnTo>
                  <a:pt x="292801" y="30480"/>
                </a:lnTo>
                <a:lnTo>
                  <a:pt x="292801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170782" y="3749233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237"/>
                </a:moveTo>
                <a:lnTo>
                  <a:pt x="2961240" y="9237"/>
                </a:lnTo>
                <a:lnTo>
                  <a:pt x="2961240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08114" y="3749233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237"/>
                </a:moveTo>
                <a:lnTo>
                  <a:pt x="103396" y="9237"/>
                </a:lnTo>
                <a:lnTo>
                  <a:pt x="103396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801890" y="3749233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237"/>
                </a:moveTo>
                <a:lnTo>
                  <a:pt x="292801" y="9237"/>
                </a:lnTo>
                <a:lnTo>
                  <a:pt x="292801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170782" y="374094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208114" y="374094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801890" y="374094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70782" y="3733134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01"/>
                </a:moveTo>
                <a:lnTo>
                  <a:pt x="2961240" y="7801"/>
                </a:lnTo>
                <a:lnTo>
                  <a:pt x="2961240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08114" y="3733134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01"/>
                </a:moveTo>
                <a:lnTo>
                  <a:pt x="103396" y="7801"/>
                </a:lnTo>
                <a:lnTo>
                  <a:pt x="103396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801890" y="3733134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01"/>
                </a:moveTo>
                <a:lnTo>
                  <a:pt x="292801" y="7801"/>
                </a:lnTo>
                <a:lnTo>
                  <a:pt x="292801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170782" y="3727327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06"/>
                </a:moveTo>
                <a:lnTo>
                  <a:pt x="2961240" y="5806"/>
                </a:lnTo>
                <a:lnTo>
                  <a:pt x="2961240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208114" y="3727327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06"/>
                </a:moveTo>
                <a:lnTo>
                  <a:pt x="103396" y="5806"/>
                </a:lnTo>
                <a:lnTo>
                  <a:pt x="103396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801890" y="3727327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06"/>
                </a:moveTo>
                <a:lnTo>
                  <a:pt x="292801" y="5806"/>
                </a:lnTo>
                <a:lnTo>
                  <a:pt x="292801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170782" y="372148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44"/>
                </a:moveTo>
                <a:lnTo>
                  <a:pt x="2961240" y="5844"/>
                </a:lnTo>
                <a:lnTo>
                  <a:pt x="2961240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08114" y="372148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44"/>
                </a:moveTo>
                <a:lnTo>
                  <a:pt x="103396" y="5844"/>
                </a:lnTo>
                <a:lnTo>
                  <a:pt x="103396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01890" y="372148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44"/>
                </a:moveTo>
                <a:lnTo>
                  <a:pt x="292801" y="5844"/>
                </a:lnTo>
                <a:lnTo>
                  <a:pt x="292801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170782" y="371561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70"/>
                </a:moveTo>
                <a:lnTo>
                  <a:pt x="2961240" y="5870"/>
                </a:lnTo>
                <a:lnTo>
                  <a:pt x="2961240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208114" y="371561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70"/>
                </a:moveTo>
                <a:lnTo>
                  <a:pt x="103396" y="5870"/>
                </a:lnTo>
                <a:lnTo>
                  <a:pt x="103396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01890" y="371561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70"/>
                </a:moveTo>
                <a:lnTo>
                  <a:pt x="292801" y="5870"/>
                </a:lnTo>
                <a:lnTo>
                  <a:pt x="292801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170782" y="3709734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82"/>
                </a:moveTo>
                <a:lnTo>
                  <a:pt x="2961240" y="5882"/>
                </a:lnTo>
                <a:lnTo>
                  <a:pt x="2961240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208114" y="3709734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82"/>
                </a:moveTo>
                <a:lnTo>
                  <a:pt x="103394" y="5882"/>
                </a:lnTo>
                <a:lnTo>
                  <a:pt x="103394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01888" y="3709734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82"/>
                </a:moveTo>
                <a:lnTo>
                  <a:pt x="292802" y="5882"/>
                </a:lnTo>
                <a:lnTo>
                  <a:pt x="292802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70782" y="370391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19"/>
                </a:moveTo>
                <a:lnTo>
                  <a:pt x="2961240" y="5819"/>
                </a:lnTo>
                <a:lnTo>
                  <a:pt x="2961240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208114" y="370391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19"/>
                </a:moveTo>
                <a:lnTo>
                  <a:pt x="103396" y="5819"/>
                </a:lnTo>
                <a:lnTo>
                  <a:pt x="103396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801890" y="370391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19"/>
                </a:moveTo>
                <a:lnTo>
                  <a:pt x="292801" y="5819"/>
                </a:lnTo>
                <a:lnTo>
                  <a:pt x="292801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170782" y="369812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93"/>
                </a:moveTo>
                <a:lnTo>
                  <a:pt x="2961240" y="5793"/>
                </a:lnTo>
                <a:lnTo>
                  <a:pt x="2961240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08114" y="369812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93"/>
                </a:moveTo>
                <a:lnTo>
                  <a:pt x="103396" y="5793"/>
                </a:lnTo>
                <a:lnTo>
                  <a:pt x="103396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801890" y="369812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93"/>
                </a:moveTo>
                <a:lnTo>
                  <a:pt x="292801" y="5793"/>
                </a:lnTo>
                <a:lnTo>
                  <a:pt x="292801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170782" y="369237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55"/>
                </a:moveTo>
                <a:lnTo>
                  <a:pt x="2961240" y="5755"/>
                </a:lnTo>
                <a:lnTo>
                  <a:pt x="2961240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208114" y="369237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55"/>
                </a:moveTo>
                <a:lnTo>
                  <a:pt x="103396" y="5755"/>
                </a:lnTo>
                <a:lnTo>
                  <a:pt x="103396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01890" y="369237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55"/>
                </a:moveTo>
                <a:lnTo>
                  <a:pt x="292801" y="5755"/>
                </a:lnTo>
                <a:lnTo>
                  <a:pt x="292801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170782" y="3686427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946"/>
                </a:moveTo>
                <a:lnTo>
                  <a:pt x="2961240" y="5946"/>
                </a:lnTo>
                <a:lnTo>
                  <a:pt x="2961240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208114" y="3686427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946"/>
                </a:moveTo>
                <a:lnTo>
                  <a:pt x="103396" y="5946"/>
                </a:lnTo>
                <a:lnTo>
                  <a:pt x="103396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01890" y="3686427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946"/>
                </a:moveTo>
                <a:lnTo>
                  <a:pt x="292801" y="5946"/>
                </a:lnTo>
                <a:lnTo>
                  <a:pt x="292801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70782" y="367960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22"/>
                </a:moveTo>
                <a:lnTo>
                  <a:pt x="2961240" y="6822"/>
                </a:lnTo>
                <a:lnTo>
                  <a:pt x="2961240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208114" y="367960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22"/>
                </a:moveTo>
                <a:lnTo>
                  <a:pt x="103396" y="6822"/>
                </a:lnTo>
                <a:lnTo>
                  <a:pt x="103396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01890" y="367960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22"/>
                </a:moveTo>
                <a:lnTo>
                  <a:pt x="292801" y="6822"/>
                </a:lnTo>
                <a:lnTo>
                  <a:pt x="292801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170782" y="3672833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72"/>
                </a:moveTo>
                <a:lnTo>
                  <a:pt x="2961240" y="6772"/>
                </a:lnTo>
                <a:lnTo>
                  <a:pt x="2961240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208114" y="3672833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72"/>
                </a:moveTo>
                <a:lnTo>
                  <a:pt x="103396" y="6772"/>
                </a:lnTo>
                <a:lnTo>
                  <a:pt x="103396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801890" y="3672833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72"/>
                </a:moveTo>
                <a:lnTo>
                  <a:pt x="292801" y="6772"/>
                </a:lnTo>
                <a:lnTo>
                  <a:pt x="292801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70782" y="3666098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34"/>
                </a:moveTo>
                <a:lnTo>
                  <a:pt x="2961240" y="6734"/>
                </a:lnTo>
                <a:lnTo>
                  <a:pt x="2961240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208114" y="3666098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34"/>
                </a:moveTo>
                <a:lnTo>
                  <a:pt x="103396" y="6734"/>
                </a:lnTo>
                <a:lnTo>
                  <a:pt x="103396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801890" y="3666098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34"/>
                </a:moveTo>
                <a:lnTo>
                  <a:pt x="292801" y="6734"/>
                </a:lnTo>
                <a:lnTo>
                  <a:pt x="292801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170782" y="3657801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208114" y="3657801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801890" y="3657801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170782" y="364923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563"/>
                </a:moveTo>
                <a:lnTo>
                  <a:pt x="2961240" y="8563"/>
                </a:lnTo>
                <a:lnTo>
                  <a:pt x="2961240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208114" y="364923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563"/>
                </a:moveTo>
                <a:lnTo>
                  <a:pt x="103396" y="8563"/>
                </a:lnTo>
                <a:lnTo>
                  <a:pt x="103396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801890" y="364923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563"/>
                </a:moveTo>
                <a:lnTo>
                  <a:pt x="292801" y="8563"/>
                </a:lnTo>
                <a:lnTo>
                  <a:pt x="292801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170782" y="3640280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8957"/>
                </a:moveTo>
                <a:lnTo>
                  <a:pt x="2961240" y="8957"/>
                </a:lnTo>
                <a:lnTo>
                  <a:pt x="2961240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208114" y="3640280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8957"/>
                </a:moveTo>
                <a:lnTo>
                  <a:pt x="103396" y="8957"/>
                </a:lnTo>
                <a:lnTo>
                  <a:pt x="103396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801890" y="3640280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8957"/>
                </a:moveTo>
                <a:lnTo>
                  <a:pt x="292801" y="8957"/>
                </a:lnTo>
                <a:lnTo>
                  <a:pt x="292801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170782" y="3629760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33"/>
                </a:moveTo>
                <a:lnTo>
                  <a:pt x="2961240" y="10533"/>
                </a:lnTo>
                <a:lnTo>
                  <a:pt x="2961240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208114" y="3629760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33"/>
                </a:moveTo>
                <a:lnTo>
                  <a:pt x="103396" y="10533"/>
                </a:lnTo>
                <a:lnTo>
                  <a:pt x="103396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801890" y="3629760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33"/>
                </a:moveTo>
                <a:lnTo>
                  <a:pt x="292801" y="10533"/>
                </a:lnTo>
                <a:lnTo>
                  <a:pt x="292801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70782" y="3619151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609"/>
                </a:moveTo>
                <a:lnTo>
                  <a:pt x="2961240" y="10609"/>
                </a:lnTo>
                <a:lnTo>
                  <a:pt x="2961240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208114" y="3619151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609"/>
                </a:moveTo>
                <a:lnTo>
                  <a:pt x="103396" y="10609"/>
                </a:lnTo>
                <a:lnTo>
                  <a:pt x="103396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801890" y="3619151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609"/>
                </a:moveTo>
                <a:lnTo>
                  <a:pt x="292801" y="10609"/>
                </a:lnTo>
                <a:lnTo>
                  <a:pt x="292801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170782" y="3607423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727"/>
                </a:moveTo>
                <a:lnTo>
                  <a:pt x="2961240" y="11727"/>
                </a:lnTo>
                <a:lnTo>
                  <a:pt x="2961240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208114" y="3607423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727"/>
                </a:moveTo>
                <a:lnTo>
                  <a:pt x="103396" y="11727"/>
                </a:lnTo>
                <a:lnTo>
                  <a:pt x="103396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801890" y="3607423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727"/>
                </a:moveTo>
                <a:lnTo>
                  <a:pt x="292801" y="11727"/>
                </a:lnTo>
                <a:lnTo>
                  <a:pt x="292801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170782" y="3595620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803"/>
                </a:moveTo>
                <a:lnTo>
                  <a:pt x="2961240" y="11803"/>
                </a:lnTo>
                <a:lnTo>
                  <a:pt x="2961240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208114" y="3595620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803"/>
                </a:moveTo>
                <a:lnTo>
                  <a:pt x="103396" y="11803"/>
                </a:lnTo>
                <a:lnTo>
                  <a:pt x="103396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801890" y="3595620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803"/>
                </a:moveTo>
                <a:lnTo>
                  <a:pt x="292801" y="11803"/>
                </a:lnTo>
                <a:lnTo>
                  <a:pt x="292801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170782" y="3583524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095"/>
                </a:moveTo>
                <a:lnTo>
                  <a:pt x="2961240" y="12095"/>
                </a:lnTo>
                <a:lnTo>
                  <a:pt x="2961240" y="0"/>
                </a:lnTo>
                <a:lnTo>
                  <a:pt x="0" y="0"/>
                </a:lnTo>
                <a:lnTo>
                  <a:pt x="0" y="12095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08114" y="3583524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095"/>
                </a:moveTo>
                <a:lnTo>
                  <a:pt x="103396" y="12095"/>
                </a:lnTo>
                <a:lnTo>
                  <a:pt x="103396" y="0"/>
                </a:lnTo>
                <a:lnTo>
                  <a:pt x="0" y="0"/>
                </a:lnTo>
                <a:lnTo>
                  <a:pt x="0" y="12095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801890" y="358352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095"/>
                </a:moveTo>
                <a:lnTo>
                  <a:pt x="292801" y="12095"/>
                </a:lnTo>
                <a:lnTo>
                  <a:pt x="292801" y="0"/>
                </a:lnTo>
                <a:lnTo>
                  <a:pt x="0" y="0"/>
                </a:lnTo>
                <a:lnTo>
                  <a:pt x="0" y="12095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170782" y="3571314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210"/>
                </a:moveTo>
                <a:lnTo>
                  <a:pt x="2961240" y="12210"/>
                </a:lnTo>
                <a:lnTo>
                  <a:pt x="2961240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208114" y="3571314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210"/>
                </a:moveTo>
                <a:lnTo>
                  <a:pt x="103396" y="12210"/>
                </a:lnTo>
                <a:lnTo>
                  <a:pt x="103396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801890" y="357131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210"/>
                </a:moveTo>
                <a:lnTo>
                  <a:pt x="292801" y="12210"/>
                </a:lnTo>
                <a:lnTo>
                  <a:pt x="292801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170782" y="3559167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146"/>
                </a:moveTo>
                <a:lnTo>
                  <a:pt x="2961240" y="12146"/>
                </a:lnTo>
                <a:lnTo>
                  <a:pt x="2961240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208114" y="3559167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146"/>
                </a:moveTo>
                <a:lnTo>
                  <a:pt x="103396" y="12146"/>
                </a:lnTo>
                <a:lnTo>
                  <a:pt x="103396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801890" y="3559167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146"/>
                </a:moveTo>
                <a:lnTo>
                  <a:pt x="292801" y="12146"/>
                </a:lnTo>
                <a:lnTo>
                  <a:pt x="292801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170782" y="3546716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51"/>
                </a:moveTo>
                <a:lnTo>
                  <a:pt x="2961240" y="12451"/>
                </a:lnTo>
                <a:lnTo>
                  <a:pt x="2961240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208114" y="3546716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51"/>
                </a:moveTo>
                <a:lnTo>
                  <a:pt x="103396" y="12451"/>
                </a:lnTo>
                <a:lnTo>
                  <a:pt x="103396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801890" y="3546716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51"/>
                </a:moveTo>
                <a:lnTo>
                  <a:pt x="292801" y="12451"/>
                </a:lnTo>
                <a:lnTo>
                  <a:pt x="292801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2170782" y="353406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654"/>
                </a:moveTo>
                <a:lnTo>
                  <a:pt x="2961240" y="12654"/>
                </a:lnTo>
                <a:lnTo>
                  <a:pt x="2961240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208114" y="353406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654"/>
                </a:moveTo>
                <a:lnTo>
                  <a:pt x="103396" y="12654"/>
                </a:lnTo>
                <a:lnTo>
                  <a:pt x="103396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801890" y="353406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654"/>
                </a:moveTo>
                <a:lnTo>
                  <a:pt x="292801" y="12654"/>
                </a:lnTo>
                <a:lnTo>
                  <a:pt x="292801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2170782" y="3521165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896"/>
                </a:moveTo>
                <a:lnTo>
                  <a:pt x="2961240" y="12896"/>
                </a:lnTo>
                <a:lnTo>
                  <a:pt x="2961240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208114" y="3521165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896"/>
                </a:moveTo>
                <a:lnTo>
                  <a:pt x="103396" y="12896"/>
                </a:lnTo>
                <a:lnTo>
                  <a:pt x="103396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801890" y="352116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896"/>
                </a:moveTo>
                <a:lnTo>
                  <a:pt x="292801" y="12896"/>
                </a:lnTo>
                <a:lnTo>
                  <a:pt x="292801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170782" y="3507760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417"/>
                </a:moveTo>
                <a:lnTo>
                  <a:pt x="2961240" y="13417"/>
                </a:lnTo>
                <a:lnTo>
                  <a:pt x="2961240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208114" y="3507760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417"/>
                </a:moveTo>
                <a:lnTo>
                  <a:pt x="103396" y="13417"/>
                </a:lnTo>
                <a:lnTo>
                  <a:pt x="103396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01890" y="350776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417"/>
                </a:moveTo>
                <a:lnTo>
                  <a:pt x="292801" y="13417"/>
                </a:lnTo>
                <a:lnTo>
                  <a:pt x="292801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170782" y="3493187"/>
            <a:ext cx="2961640" cy="14604"/>
          </a:xfrm>
          <a:custGeom>
            <a:avLst/>
            <a:gdLst/>
            <a:ahLst/>
            <a:cxnLst/>
            <a:rect l="l" t="t" r="r" b="b"/>
            <a:pathLst>
              <a:path w="2961640" h="14604">
                <a:moveTo>
                  <a:pt x="0" y="14560"/>
                </a:moveTo>
                <a:lnTo>
                  <a:pt x="2961240" y="14560"/>
                </a:lnTo>
                <a:lnTo>
                  <a:pt x="2961240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208114" y="3493187"/>
            <a:ext cx="103505" cy="14604"/>
          </a:xfrm>
          <a:custGeom>
            <a:avLst/>
            <a:gdLst/>
            <a:ahLst/>
            <a:cxnLst/>
            <a:rect l="l" t="t" r="r" b="b"/>
            <a:pathLst>
              <a:path w="103504" h="14604">
                <a:moveTo>
                  <a:pt x="0" y="14560"/>
                </a:moveTo>
                <a:lnTo>
                  <a:pt x="103396" y="14560"/>
                </a:lnTo>
                <a:lnTo>
                  <a:pt x="103396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801890" y="3493187"/>
            <a:ext cx="293370" cy="14604"/>
          </a:xfrm>
          <a:custGeom>
            <a:avLst/>
            <a:gdLst/>
            <a:ahLst/>
            <a:cxnLst/>
            <a:rect l="l" t="t" r="r" b="b"/>
            <a:pathLst>
              <a:path w="293369" h="14604">
                <a:moveTo>
                  <a:pt x="0" y="14560"/>
                </a:moveTo>
                <a:lnTo>
                  <a:pt x="292801" y="14560"/>
                </a:lnTo>
                <a:lnTo>
                  <a:pt x="292801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170782" y="3476009"/>
            <a:ext cx="2961640" cy="17780"/>
          </a:xfrm>
          <a:custGeom>
            <a:avLst/>
            <a:gdLst/>
            <a:ahLst/>
            <a:cxnLst/>
            <a:rect l="l" t="t" r="r" b="b"/>
            <a:pathLst>
              <a:path w="2961640" h="17779">
                <a:moveTo>
                  <a:pt x="0" y="17190"/>
                </a:moveTo>
                <a:lnTo>
                  <a:pt x="2961240" y="17190"/>
                </a:lnTo>
                <a:lnTo>
                  <a:pt x="2961240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208114" y="3476009"/>
            <a:ext cx="103505" cy="17780"/>
          </a:xfrm>
          <a:custGeom>
            <a:avLst/>
            <a:gdLst/>
            <a:ahLst/>
            <a:cxnLst/>
            <a:rect l="l" t="t" r="r" b="b"/>
            <a:pathLst>
              <a:path w="103504" h="17779">
                <a:moveTo>
                  <a:pt x="0" y="17190"/>
                </a:moveTo>
                <a:lnTo>
                  <a:pt x="103396" y="17190"/>
                </a:lnTo>
                <a:lnTo>
                  <a:pt x="103396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801890" y="3476009"/>
            <a:ext cx="293370" cy="17780"/>
          </a:xfrm>
          <a:custGeom>
            <a:avLst/>
            <a:gdLst/>
            <a:ahLst/>
            <a:cxnLst/>
            <a:rect l="l" t="t" r="r" b="b"/>
            <a:pathLst>
              <a:path w="293369" h="17779">
                <a:moveTo>
                  <a:pt x="0" y="17190"/>
                </a:moveTo>
                <a:lnTo>
                  <a:pt x="292801" y="17190"/>
                </a:lnTo>
                <a:lnTo>
                  <a:pt x="292801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70782" y="3421768"/>
            <a:ext cx="2961640" cy="54610"/>
          </a:xfrm>
          <a:custGeom>
            <a:avLst/>
            <a:gdLst/>
            <a:ahLst/>
            <a:cxnLst/>
            <a:rect l="l" t="t" r="r" b="b"/>
            <a:pathLst>
              <a:path w="2961640" h="54610">
                <a:moveTo>
                  <a:pt x="0" y="54240"/>
                </a:moveTo>
                <a:lnTo>
                  <a:pt x="2961240" y="54240"/>
                </a:lnTo>
                <a:lnTo>
                  <a:pt x="2961240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208114" y="3421768"/>
            <a:ext cx="103505" cy="54610"/>
          </a:xfrm>
          <a:custGeom>
            <a:avLst/>
            <a:gdLst/>
            <a:ahLst/>
            <a:cxnLst/>
            <a:rect l="l" t="t" r="r" b="b"/>
            <a:pathLst>
              <a:path w="103504" h="54610">
                <a:moveTo>
                  <a:pt x="0" y="54240"/>
                </a:moveTo>
                <a:lnTo>
                  <a:pt x="103396" y="54240"/>
                </a:lnTo>
                <a:lnTo>
                  <a:pt x="103396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801890" y="3421768"/>
            <a:ext cx="293370" cy="54610"/>
          </a:xfrm>
          <a:custGeom>
            <a:avLst/>
            <a:gdLst/>
            <a:ahLst/>
            <a:cxnLst/>
            <a:rect l="l" t="t" r="r" b="b"/>
            <a:pathLst>
              <a:path w="293369" h="54610">
                <a:moveTo>
                  <a:pt x="0" y="54240"/>
                </a:moveTo>
                <a:lnTo>
                  <a:pt x="292801" y="54240"/>
                </a:lnTo>
                <a:lnTo>
                  <a:pt x="292801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383303" y="3990507"/>
            <a:ext cx="123189" cy="635"/>
          </a:xfrm>
          <a:custGeom>
            <a:avLst/>
            <a:gdLst/>
            <a:ahLst/>
            <a:cxnLst/>
            <a:rect l="l" t="t" r="r" b="b"/>
            <a:pathLst>
              <a:path w="123189" h="635">
                <a:moveTo>
                  <a:pt x="0" y="6"/>
                </a:moveTo>
                <a:lnTo>
                  <a:pt x="122698" y="6"/>
                </a:lnTo>
                <a:lnTo>
                  <a:pt x="0" y="0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8" name="object 198"/>
          <p:cNvGrpSpPr/>
          <p:nvPr/>
        </p:nvGrpSpPr>
        <p:grpSpPr>
          <a:xfrm>
            <a:off x="5383303" y="3421768"/>
            <a:ext cx="123189" cy="514984"/>
            <a:chOff x="5383303" y="3421768"/>
            <a:chExt cx="123189" cy="514984"/>
          </a:xfrm>
        </p:grpSpPr>
        <p:sp>
          <p:nvSpPr>
            <p:cNvPr id="199" name="object 199"/>
            <p:cNvSpPr/>
            <p:nvPr/>
          </p:nvSpPr>
          <p:spPr>
            <a:xfrm>
              <a:off x="5383303" y="393263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90"/>
                  </a:moveTo>
                  <a:lnTo>
                    <a:pt x="122698" y="3590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0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5383303" y="392244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5383303" y="391084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5383303" y="389810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5383303" y="388564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5383303" y="387406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5383303" y="386385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5383303" y="385505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5383303" y="384702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5383303" y="383925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5383303" y="383237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5383303" y="382540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5383303" y="381807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5383303" y="381032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5383303" y="380245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5383303" y="378896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5383303" y="3758469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5383303" y="374923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5383303" y="374094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5383303" y="373313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5383303" y="372732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5383303" y="372148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5383303" y="371561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5383306" y="370973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5383303" y="370391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5383303" y="369812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5383303" y="369237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5383303" y="368642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5383303" y="367960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5383303" y="367283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5383303" y="366609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5383303" y="365780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5383303" y="364923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5383303" y="364028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5383303" y="362976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5383303" y="36191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5383303" y="360742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5383303" y="359562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5383303" y="358352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9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95"/>
                  </a:lnTo>
                  <a:lnTo>
                    <a:pt x="122698" y="12095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5383303" y="35713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5383303" y="35591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5383303" y="354671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5383303" y="353406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5383303" y="352116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5383303" y="350776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5383303" y="3493187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5383303" y="3476009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5383303" y="342176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7" name="object 247"/>
          <p:cNvGrpSpPr/>
          <p:nvPr/>
        </p:nvGrpSpPr>
        <p:grpSpPr>
          <a:xfrm>
            <a:off x="1755668" y="3421773"/>
            <a:ext cx="46355" cy="568960"/>
            <a:chOff x="1755668" y="3421773"/>
            <a:chExt cx="46355" cy="568960"/>
          </a:xfrm>
        </p:grpSpPr>
        <p:sp>
          <p:nvSpPr>
            <p:cNvPr id="248" name="object 248"/>
            <p:cNvSpPr/>
            <p:nvPr/>
          </p:nvSpPr>
          <p:spPr>
            <a:xfrm>
              <a:off x="1775524" y="3954142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6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26361" y="3636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775524" y="3952537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66"/>
                  </a:moveTo>
                  <a:lnTo>
                    <a:pt x="26361" y="35723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566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775524" y="3949685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582"/>
                  </a:moveTo>
                  <a:lnTo>
                    <a:pt x="26361" y="35330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775524" y="3945624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382"/>
                  </a:moveTo>
                  <a:lnTo>
                    <a:pt x="26361" y="34732"/>
                  </a:lnTo>
                  <a:lnTo>
                    <a:pt x="0" y="0"/>
                  </a:lnTo>
                  <a:lnTo>
                    <a:pt x="0" y="4065"/>
                  </a:lnTo>
                  <a:lnTo>
                    <a:pt x="26361" y="3938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1775524" y="394027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068"/>
                  </a:moveTo>
                  <a:lnTo>
                    <a:pt x="26361" y="33944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68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775524" y="3933519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03"/>
                  </a:moveTo>
                  <a:lnTo>
                    <a:pt x="26361" y="32965"/>
                  </a:lnTo>
                  <a:lnTo>
                    <a:pt x="0" y="0"/>
                  </a:lnTo>
                  <a:lnTo>
                    <a:pt x="0" y="6759"/>
                  </a:lnTo>
                  <a:lnTo>
                    <a:pt x="26361" y="40703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775524" y="3925093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41389"/>
                  </a:moveTo>
                  <a:lnTo>
                    <a:pt x="26361" y="31746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389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775524" y="3914609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22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775524" y="3901341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488"/>
                  </a:moveTo>
                  <a:lnTo>
                    <a:pt x="26361" y="28304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488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775524" y="3883852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787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483"/>
                  </a:lnTo>
                  <a:lnTo>
                    <a:pt x="26361" y="45787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775524" y="3857202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07"/>
                  </a:moveTo>
                  <a:lnTo>
                    <a:pt x="26361" y="21913"/>
                  </a:lnTo>
                  <a:lnTo>
                    <a:pt x="0" y="0"/>
                  </a:lnTo>
                  <a:lnTo>
                    <a:pt x="0" y="26643"/>
                  </a:lnTo>
                  <a:lnTo>
                    <a:pt x="26361" y="52407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775524" y="3748023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96"/>
                  </a:moveTo>
                  <a:lnTo>
                    <a:pt x="26361" y="6084"/>
                  </a:lnTo>
                  <a:lnTo>
                    <a:pt x="0" y="0"/>
                  </a:lnTo>
                  <a:lnTo>
                    <a:pt x="0" y="109182"/>
                  </a:lnTo>
                  <a:lnTo>
                    <a:pt x="26361" y="131096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775524" y="3712462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41648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3"/>
                  </a:lnTo>
                  <a:lnTo>
                    <a:pt x="26361" y="4164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775524" y="3682879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4">
                  <a:moveTo>
                    <a:pt x="26361" y="30506"/>
                  </a:moveTo>
                  <a:lnTo>
                    <a:pt x="26361" y="0"/>
                  </a:lnTo>
                  <a:lnTo>
                    <a:pt x="0" y="2947"/>
                  </a:lnTo>
                  <a:lnTo>
                    <a:pt x="0" y="29579"/>
                  </a:lnTo>
                  <a:lnTo>
                    <a:pt x="26361" y="3050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775524" y="3657141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5741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41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775524" y="3634233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908"/>
                  </a:moveTo>
                  <a:lnTo>
                    <a:pt x="26361" y="0"/>
                  </a:lnTo>
                  <a:lnTo>
                    <a:pt x="0" y="9108"/>
                  </a:lnTo>
                  <a:lnTo>
                    <a:pt x="0" y="29107"/>
                  </a:lnTo>
                  <a:lnTo>
                    <a:pt x="26361" y="2290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775524" y="3613266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76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2"/>
                  </a:lnTo>
                  <a:lnTo>
                    <a:pt x="26361" y="20976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775524" y="3593694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79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7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775524" y="357519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500"/>
                  </a:moveTo>
                  <a:lnTo>
                    <a:pt x="26361" y="0"/>
                  </a:lnTo>
                  <a:lnTo>
                    <a:pt x="0" y="16591"/>
                  </a:lnTo>
                  <a:lnTo>
                    <a:pt x="0" y="32741"/>
                  </a:lnTo>
                  <a:lnTo>
                    <a:pt x="26361" y="1850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775524" y="3557550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647"/>
                  </a:moveTo>
                  <a:lnTo>
                    <a:pt x="26361" y="0"/>
                  </a:lnTo>
                  <a:lnTo>
                    <a:pt x="0" y="18813"/>
                  </a:lnTo>
                  <a:lnTo>
                    <a:pt x="0" y="34226"/>
                  </a:lnTo>
                  <a:lnTo>
                    <a:pt x="26361" y="17647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775524" y="3540627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24"/>
                  </a:moveTo>
                  <a:lnTo>
                    <a:pt x="26361" y="0"/>
                  </a:lnTo>
                  <a:lnTo>
                    <a:pt x="0" y="20948"/>
                  </a:lnTo>
                  <a:lnTo>
                    <a:pt x="0" y="35737"/>
                  </a:lnTo>
                  <a:lnTo>
                    <a:pt x="26361" y="16924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775524" y="3524305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314"/>
                  </a:moveTo>
                  <a:lnTo>
                    <a:pt x="26361" y="0"/>
                  </a:lnTo>
                  <a:lnTo>
                    <a:pt x="0" y="23019"/>
                  </a:lnTo>
                  <a:lnTo>
                    <a:pt x="0" y="37275"/>
                  </a:lnTo>
                  <a:lnTo>
                    <a:pt x="26361" y="1631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775524" y="3508531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79"/>
                  </a:moveTo>
                  <a:lnTo>
                    <a:pt x="26361" y="0"/>
                  </a:lnTo>
                  <a:lnTo>
                    <a:pt x="0" y="25025"/>
                  </a:lnTo>
                  <a:lnTo>
                    <a:pt x="0" y="38798"/>
                  </a:lnTo>
                  <a:lnTo>
                    <a:pt x="26361" y="1577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775524" y="349325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73"/>
                  </a:moveTo>
                  <a:lnTo>
                    <a:pt x="26361" y="0"/>
                  </a:lnTo>
                  <a:lnTo>
                    <a:pt x="0" y="26958"/>
                  </a:lnTo>
                  <a:lnTo>
                    <a:pt x="0" y="40298"/>
                  </a:lnTo>
                  <a:lnTo>
                    <a:pt x="26361" y="15273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775524" y="3478447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801"/>
                  </a:moveTo>
                  <a:lnTo>
                    <a:pt x="26361" y="0"/>
                  </a:lnTo>
                  <a:lnTo>
                    <a:pt x="0" y="28824"/>
                  </a:lnTo>
                  <a:lnTo>
                    <a:pt x="0" y="41760"/>
                  </a:lnTo>
                  <a:lnTo>
                    <a:pt x="26361" y="14801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775524" y="346413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4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775524" y="3450462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1"/>
                  </a:moveTo>
                  <a:lnTo>
                    <a:pt x="26361" y="0"/>
                  </a:lnTo>
                  <a:lnTo>
                    <a:pt x="0" y="32381"/>
                  </a:lnTo>
                  <a:lnTo>
                    <a:pt x="0" y="44326"/>
                  </a:lnTo>
                  <a:lnTo>
                    <a:pt x="26361" y="13671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775524" y="3437776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79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1"/>
                  </a:lnTo>
                  <a:lnTo>
                    <a:pt x="26361" y="12679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775524" y="3426494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7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755660" y="3421785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36004"/>
                  </a:moveTo>
                  <a:lnTo>
                    <a:pt x="0" y="0"/>
                  </a:lnTo>
                  <a:lnTo>
                    <a:pt x="0" y="568731"/>
                  </a:lnTo>
                  <a:lnTo>
                    <a:pt x="19850" y="532714"/>
                  </a:lnTo>
                  <a:lnTo>
                    <a:pt x="19850" y="36004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6004"/>
                  </a:lnTo>
                  <a:lnTo>
                    <a:pt x="19862" y="40132"/>
                  </a:lnTo>
                  <a:lnTo>
                    <a:pt x="46215" y="4711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8" name="object 278"/>
          <p:cNvGrpSpPr/>
          <p:nvPr/>
        </p:nvGrpSpPr>
        <p:grpSpPr>
          <a:xfrm>
            <a:off x="5311512" y="3421772"/>
            <a:ext cx="72390" cy="568960"/>
            <a:chOff x="5311512" y="3421772"/>
            <a:chExt cx="72390" cy="568960"/>
          </a:xfrm>
        </p:grpSpPr>
        <p:sp>
          <p:nvSpPr>
            <p:cNvPr id="279" name="object 279"/>
            <p:cNvSpPr/>
            <p:nvPr/>
          </p:nvSpPr>
          <p:spPr>
            <a:xfrm>
              <a:off x="5344155" y="3954292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19"/>
                  </a:moveTo>
                  <a:lnTo>
                    <a:pt x="39146" y="3598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9146" y="3621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5344155" y="3953300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983"/>
                  </a:moveTo>
                  <a:lnTo>
                    <a:pt x="39146" y="35839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5344155" y="395154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5344155" y="394907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0"/>
                  </a:moveTo>
                  <a:lnTo>
                    <a:pt x="39146" y="35230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0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5344155" y="394590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406"/>
                  </a:moveTo>
                  <a:lnTo>
                    <a:pt x="39146" y="3476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6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5344155" y="3941997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673"/>
                  </a:moveTo>
                  <a:lnTo>
                    <a:pt x="39146" y="34201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673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5344155" y="393734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52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85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5344155" y="393180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2741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5344155" y="392534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787"/>
                  </a:lnTo>
                  <a:lnTo>
                    <a:pt x="0" y="0"/>
                  </a:lnTo>
                  <a:lnTo>
                    <a:pt x="0" y="6466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5344155" y="391779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5344155" y="3908924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76"/>
                  </a:moveTo>
                  <a:lnTo>
                    <a:pt x="39146" y="29411"/>
                  </a:lnTo>
                  <a:lnTo>
                    <a:pt x="0" y="0"/>
                  </a:lnTo>
                  <a:lnTo>
                    <a:pt x="0" y="8868"/>
                  </a:lnTo>
                  <a:lnTo>
                    <a:pt x="39146" y="3957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5344155" y="389817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160"/>
                  </a:moveTo>
                  <a:lnTo>
                    <a:pt x="39146" y="27849"/>
                  </a:lnTo>
                  <a:lnTo>
                    <a:pt x="0" y="0"/>
                  </a:lnTo>
                  <a:lnTo>
                    <a:pt x="0" y="10749"/>
                  </a:lnTo>
                  <a:lnTo>
                    <a:pt x="39146" y="4016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5344155" y="3884891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19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5344155" y="3867174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643"/>
                  </a:moveTo>
                  <a:lnTo>
                    <a:pt x="39146" y="23363"/>
                  </a:lnTo>
                  <a:lnTo>
                    <a:pt x="0" y="0"/>
                  </a:lnTo>
                  <a:lnTo>
                    <a:pt x="0" y="17711"/>
                  </a:lnTo>
                  <a:lnTo>
                    <a:pt x="39146" y="43643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5344155" y="38408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4">
                  <a:moveTo>
                    <a:pt x="39146" y="49715"/>
                  </a:moveTo>
                  <a:lnTo>
                    <a:pt x="39146" y="19540"/>
                  </a:lnTo>
                  <a:lnTo>
                    <a:pt x="0" y="0"/>
                  </a:lnTo>
                  <a:lnTo>
                    <a:pt x="0" y="26351"/>
                  </a:lnTo>
                  <a:lnTo>
                    <a:pt x="39146" y="497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5344155" y="3753707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4"/>
                  </a:moveTo>
                  <a:lnTo>
                    <a:pt x="39146" y="6899"/>
                  </a:lnTo>
                  <a:lnTo>
                    <a:pt x="0" y="0"/>
                  </a:lnTo>
                  <a:lnTo>
                    <a:pt x="0" y="87124"/>
                  </a:lnTo>
                  <a:lnTo>
                    <a:pt x="39146" y="106664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5344155" y="3726105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6"/>
                  </a:moveTo>
                  <a:lnTo>
                    <a:pt x="39146" y="2896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6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5344155" y="3705218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84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7"/>
                  </a:lnTo>
                  <a:lnTo>
                    <a:pt x="39146" y="2378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5344155" y="3684741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1"/>
                  </a:moveTo>
                  <a:lnTo>
                    <a:pt x="39146" y="0"/>
                  </a:lnTo>
                  <a:lnTo>
                    <a:pt x="0" y="2706"/>
                  </a:lnTo>
                  <a:lnTo>
                    <a:pt x="0" y="20595"/>
                  </a:lnTo>
                  <a:lnTo>
                    <a:pt x="39146" y="20481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5344155" y="3666321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423"/>
                  </a:moveTo>
                  <a:lnTo>
                    <a:pt x="39146" y="0"/>
                  </a:lnTo>
                  <a:lnTo>
                    <a:pt x="0" y="5031"/>
                  </a:lnTo>
                  <a:lnTo>
                    <a:pt x="0" y="21130"/>
                  </a:lnTo>
                  <a:lnTo>
                    <a:pt x="39146" y="1842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5344155" y="3649237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89"/>
                  </a:moveTo>
                  <a:lnTo>
                    <a:pt x="39146" y="0"/>
                  </a:lnTo>
                  <a:lnTo>
                    <a:pt x="0" y="7204"/>
                  </a:lnTo>
                  <a:lnTo>
                    <a:pt x="0" y="22120"/>
                  </a:lnTo>
                  <a:lnTo>
                    <a:pt x="39146" y="1708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5344155" y="3632974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2"/>
                  </a:lnTo>
                  <a:lnTo>
                    <a:pt x="0" y="23467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5344155" y="3617416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3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826"/>
                  </a:lnTo>
                  <a:lnTo>
                    <a:pt x="39146" y="15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5344155" y="3602488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28"/>
                  </a:moveTo>
                  <a:lnTo>
                    <a:pt x="39146" y="0"/>
                  </a:lnTo>
                  <a:lnTo>
                    <a:pt x="0" y="13136"/>
                  </a:lnTo>
                  <a:lnTo>
                    <a:pt x="0" y="26160"/>
                  </a:lnTo>
                  <a:lnTo>
                    <a:pt x="39146" y="1492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5344155" y="3588113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82"/>
                  </a:moveTo>
                  <a:lnTo>
                    <a:pt x="39146" y="0"/>
                  </a:lnTo>
                  <a:lnTo>
                    <a:pt x="0" y="14940"/>
                  </a:lnTo>
                  <a:lnTo>
                    <a:pt x="0" y="27506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5344155" y="3574140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6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5344155" y="3560564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69"/>
                  </a:moveTo>
                  <a:lnTo>
                    <a:pt x="39146" y="0"/>
                  </a:lnTo>
                  <a:lnTo>
                    <a:pt x="0" y="18434"/>
                  </a:lnTo>
                  <a:lnTo>
                    <a:pt x="0" y="30289"/>
                  </a:lnTo>
                  <a:lnTo>
                    <a:pt x="39146" y="13569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5344155" y="3547247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15"/>
                  </a:moveTo>
                  <a:lnTo>
                    <a:pt x="39146" y="0"/>
                  </a:lnTo>
                  <a:lnTo>
                    <a:pt x="0" y="20124"/>
                  </a:lnTo>
                  <a:lnTo>
                    <a:pt x="0" y="31750"/>
                  </a:lnTo>
                  <a:lnTo>
                    <a:pt x="39146" y="13315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5344155" y="353422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35"/>
                  </a:moveTo>
                  <a:lnTo>
                    <a:pt x="39146" y="0"/>
                  </a:lnTo>
                  <a:lnTo>
                    <a:pt x="0" y="21762"/>
                  </a:lnTo>
                  <a:lnTo>
                    <a:pt x="0" y="33146"/>
                  </a:lnTo>
                  <a:lnTo>
                    <a:pt x="39146" y="13035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5344155" y="3521473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7"/>
                  </a:moveTo>
                  <a:lnTo>
                    <a:pt x="39146" y="0"/>
                  </a:lnTo>
                  <a:lnTo>
                    <a:pt x="0" y="23389"/>
                  </a:lnTo>
                  <a:lnTo>
                    <a:pt x="0" y="34519"/>
                  </a:lnTo>
                  <a:lnTo>
                    <a:pt x="39146" y="12757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5344155" y="3508940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7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6"/>
                  </a:lnTo>
                  <a:lnTo>
                    <a:pt x="39146" y="1252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5344155" y="3496439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3"/>
                  </a:moveTo>
                  <a:lnTo>
                    <a:pt x="39146" y="0"/>
                  </a:lnTo>
                  <a:lnTo>
                    <a:pt x="0" y="26553"/>
                  </a:lnTo>
                  <a:lnTo>
                    <a:pt x="0" y="37481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5344155" y="348407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5344155" y="3471810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60"/>
                  </a:moveTo>
                  <a:lnTo>
                    <a:pt x="39146" y="0"/>
                  </a:lnTo>
                  <a:lnTo>
                    <a:pt x="0" y="29665"/>
                  </a:lnTo>
                  <a:lnTo>
                    <a:pt x="0" y="40389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5344155" y="3459576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36"/>
                  </a:moveTo>
                  <a:lnTo>
                    <a:pt x="39146" y="0"/>
                  </a:lnTo>
                  <a:lnTo>
                    <a:pt x="0" y="31228"/>
                  </a:lnTo>
                  <a:lnTo>
                    <a:pt x="0" y="41901"/>
                  </a:lnTo>
                  <a:lnTo>
                    <a:pt x="39146" y="12236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5344155" y="3447363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09"/>
                  </a:moveTo>
                  <a:lnTo>
                    <a:pt x="39146" y="0"/>
                  </a:lnTo>
                  <a:lnTo>
                    <a:pt x="0" y="32779"/>
                  </a:lnTo>
                  <a:lnTo>
                    <a:pt x="0" y="43438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5344155" y="3434755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5311508" y="342177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499491"/>
                  </a:moveTo>
                  <a:lnTo>
                    <a:pt x="0" y="530682"/>
                  </a:lnTo>
                  <a:lnTo>
                    <a:pt x="0" y="568744"/>
                  </a:lnTo>
                  <a:lnTo>
                    <a:pt x="32639" y="532726"/>
                  </a:lnTo>
                  <a:lnTo>
                    <a:pt x="32639" y="499491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6017"/>
                  </a:lnTo>
                  <a:lnTo>
                    <a:pt x="32639" y="47358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5311512" y="3877020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4">
                  <a:moveTo>
                    <a:pt x="32642" y="44228"/>
                  </a:moveTo>
                  <a:lnTo>
                    <a:pt x="32642" y="0"/>
                  </a:lnTo>
                  <a:lnTo>
                    <a:pt x="0" y="24773"/>
                  </a:lnTo>
                  <a:lnTo>
                    <a:pt x="0" y="75431"/>
                  </a:lnTo>
                  <a:lnTo>
                    <a:pt x="32642" y="44228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5311512" y="3722310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706"/>
                  </a:moveTo>
                  <a:lnTo>
                    <a:pt x="32642" y="0"/>
                  </a:lnTo>
                  <a:lnTo>
                    <a:pt x="0" y="2350"/>
                  </a:lnTo>
                  <a:lnTo>
                    <a:pt x="0" y="179480"/>
                  </a:lnTo>
                  <a:lnTo>
                    <a:pt x="32642" y="154706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5311512" y="3643059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4">
                  <a:moveTo>
                    <a:pt x="32642" y="79245"/>
                  </a:moveTo>
                  <a:lnTo>
                    <a:pt x="32642" y="7978"/>
                  </a:lnTo>
                  <a:lnTo>
                    <a:pt x="0" y="0"/>
                  </a:lnTo>
                  <a:lnTo>
                    <a:pt x="0" y="81596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5311512" y="3421772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61"/>
                  </a:moveTo>
                  <a:lnTo>
                    <a:pt x="32642" y="36016"/>
                  </a:lnTo>
                  <a:lnTo>
                    <a:pt x="0" y="0"/>
                  </a:lnTo>
                  <a:lnTo>
                    <a:pt x="0" y="221282"/>
                  </a:lnTo>
                  <a:lnTo>
                    <a:pt x="32642" y="22926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1" name="object 321"/>
          <p:cNvGrpSpPr/>
          <p:nvPr/>
        </p:nvGrpSpPr>
        <p:grpSpPr>
          <a:xfrm>
            <a:off x="5506001" y="3421772"/>
            <a:ext cx="745490" cy="568960"/>
            <a:chOff x="5506001" y="3421772"/>
            <a:chExt cx="745490" cy="568960"/>
          </a:xfrm>
        </p:grpSpPr>
        <p:sp>
          <p:nvSpPr>
            <p:cNvPr id="322" name="object 322"/>
            <p:cNvSpPr/>
            <p:nvPr/>
          </p:nvSpPr>
          <p:spPr>
            <a:xfrm>
              <a:off x="5506001" y="381392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25"/>
                  </a:moveTo>
                  <a:lnTo>
                    <a:pt x="0" y="176521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5506001" y="381339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3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5506001" y="381235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1"/>
                  </a:moveTo>
                  <a:lnTo>
                    <a:pt x="745091" y="0"/>
                  </a:lnTo>
                  <a:lnTo>
                    <a:pt x="0" y="173953"/>
                  </a:lnTo>
                  <a:lnTo>
                    <a:pt x="0" y="176697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5506001" y="381093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3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5506001" y="3809184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89">
                  <a:moveTo>
                    <a:pt x="745091" y="1752"/>
                  </a:moveTo>
                  <a:lnTo>
                    <a:pt x="745091" y="0"/>
                  </a:lnTo>
                  <a:lnTo>
                    <a:pt x="0" y="168743"/>
                  </a:lnTo>
                  <a:lnTo>
                    <a:pt x="0" y="173368"/>
                  </a:lnTo>
                  <a:lnTo>
                    <a:pt x="745091" y="175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5506001" y="3807129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58"/>
                  </a:moveTo>
                  <a:lnTo>
                    <a:pt x="745091" y="0"/>
                  </a:lnTo>
                  <a:lnTo>
                    <a:pt x="0" y="165364"/>
                  </a:lnTo>
                  <a:lnTo>
                    <a:pt x="0" y="170802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5506001" y="3804730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5506001" y="3801986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966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5506001" y="379886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12"/>
                  </a:moveTo>
                  <a:lnTo>
                    <a:pt x="745091" y="0"/>
                  </a:lnTo>
                  <a:lnTo>
                    <a:pt x="0" y="151846"/>
                  </a:lnTo>
                  <a:lnTo>
                    <a:pt x="0" y="160079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5506001" y="379523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33"/>
                  </a:moveTo>
                  <a:lnTo>
                    <a:pt x="745091" y="0"/>
                  </a:lnTo>
                  <a:lnTo>
                    <a:pt x="0" y="145911"/>
                  </a:lnTo>
                  <a:lnTo>
                    <a:pt x="0" y="155479"/>
                  </a:lnTo>
                  <a:lnTo>
                    <a:pt x="745091" y="363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5506001" y="379101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8"/>
                  </a:moveTo>
                  <a:lnTo>
                    <a:pt x="745091" y="0"/>
                  </a:lnTo>
                  <a:lnTo>
                    <a:pt x="0" y="138987"/>
                  </a:lnTo>
                  <a:lnTo>
                    <a:pt x="0" y="150130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5506001" y="378599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80"/>
                  </a:lnTo>
                  <a:lnTo>
                    <a:pt x="0" y="144006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5506001" y="3779843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62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2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5506001" y="3771930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14"/>
                  </a:moveTo>
                  <a:lnTo>
                    <a:pt x="745091" y="0"/>
                  </a:lnTo>
                  <a:lnTo>
                    <a:pt x="0" y="107769"/>
                  </a:lnTo>
                  <a:lnTo>
                    <a:pt x="0" y="128619"/>
                  </a:lnTo>
                  <a:lnTo>
                    <a:pt x="745091" y="791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5506001" y="3760697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8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5506001" y="3724593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8"/>
                  </a:lnTo>
                  <a:lnTo>
                    <a:pt x="0" y="125468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5506001" y="3715825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868"/>
                  </a:lnTo>
                  <a:lnTo>
                    <a:pt x="0" y="39005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5506001" y="3708585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4041"/>
                  </a:lnTo>
                  <a:lnTo>
                    <a:pt x="0" y="23111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5506001" y="369509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3"/>
                  </a:moveTo>
                  <a:lnTo>
                    <a:pt x="745091" y="6836"/>
                  </a:lnTo>
                  <a:lnTo>
                    <a:pt x="0" y="0"/>
                  </a:lnTo>
                  <a:lnTo>
                    <a:pt x="0" y="17522"/>
                  </a:lnTo>
                  <a:lnTo>
                    <a:pt x="745091" y="1349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5506001" y="3683133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8"/>
                  </a:moveTo>
                  <a:lnTo>
                    <a:pt x="745091" y="1880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8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5506001" y="3661703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22"/>
                  </a:moveTo>
                  <a:lnTo>
                    <a:pt x="745091" y="27583"/>
                  </a:lnTo>
                  <a:lnTo>
                    <a:pt x="0" y="0"/>
                  </a:lnTo>
                  <a:lnTo>
                    <a:pt x="0" y="16478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5506001" y="3645504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0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5506001" y="3629553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5506001" y="3613863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3"/>
                  </a:moveTo>
                  <a:lnTo>
                    <a:pt x="745091" y="57276"/>
                  </a:lnTo>
                  <a:lnTo>
                    <a:pt x="0" y="0"/>
                  </a:lnTo>
                  <a:lnTo>
                    <a:pt x="0" y="15690"/>
                  </a:lnTo>
                  <a:lnTo>
                    <a:pt x="745091" y="6322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5506001" y="3598409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27"/>
                  </a:moveTo>
                  <a:lnTo>
                    <a:pt x="745091" y="66870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2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5506001" y="3582968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307"/>
                  </a:moveTo>
                  <a:lnTo>
                    <a:pt x="745091" y="76462"/>
                  </a:lnTo>
                  <a:lnTo>
                    <a:pt x="0" y="0"/>
                  </a:lnTo>
                  <a:lnTo>
                    <a:pt x="0" y="15436"/>
                  </a:lnTo>
                  <a:lnTo>
                    <a:pt x="745091" y="82307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5506001" y="356737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3"/>
                  </a:moveTo>
                  <a:lnTo>
                    <a:pt x="745091" y="86132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5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5506001" y="3551497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2014"/>
                  </a:moveTo>
                  <a:lnTo>
                    <a:pt x="745091" y="95991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2014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5506001" y="353496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7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5506001" y="3517131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82"/>
                  </a:moveTo>
                  <a:lnTo>
                    <a:pt x="745091" y="117336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82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5506001" y="3496677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81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7"/>
                  </a:lnTo>
                  <a:lnTo>
                    <a:pt x="745091" y="137781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5506001" y="3421772"/>
              <a:ext cx="745490" cy="205104"/>
            </a:xfrm>
            <a:custGeom>
              <a:avLst/>
              <a:gdLst/>
              <a:ahLst/>
              <a:cxnLst/>
              <a:rect l="l" t="t" r="r" b="b"/>
              <a:pathLst>
                <a:path w="745489" h="205104">
                  <a:moveTo>
                    <a:pt x="745091" y="204929"/>
                  </a:moveTo>
                  <a:lnTo>
                    <a:pt x="745091" y="176532"/>
                  </a:lnTo>
                  <a:lnTo>
                    <a:pt x="0" y="0"/>
                  </a:lnTo>
                  <a:lnTo>
                    <a:pt x="0" y="74899"/>
                  </a:lnTo>
                  <a:lnTo>
                    <a:pt x="745091" y="204929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4" name="object 354"/>
          <p:cNvSpPr/>
          <p:nvPr/>
        </p:nvSpPr>
        <p:spPr>
          <a:xfrm>
            <a:off x="1775523" y="3421747"/>
            <a:ext cx="26670" cy="36195"/>
          </a:xfrm>
          <a:custGeom>
            <a:avLst/>
            <a:gdLst/>
            <a:ahLst/>
            <a:cxnLst/>
            <a:rect l="l" t="t" r="r" b="b"/>
            <a:pathLst>
              <a:path w="26669" h="36195">
                <a:moveTo>
                  <a:pt x="26352" y="0"/>
                </a:moveTo>
                <a:lnTo>
                  <a:pt x="0" y="36004"/>
                </a:lnTo>
                <a:lnTo>
                  <a:pt x="26352" y="3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311512" y="3421734"/>
            <a:ext cx="33020" cy="36195"/>
          </a:xfrm>
          <a:custGeom>
            <a:avLst/>
            <a:gdLst/>
            <a:ahLst/>
            <a:cxnLst/>
            <a:rect l="l" t="t" r="r" b="b"/>
            <a:pathLst>
              <a:path w="33020" h="36195">
                <a:moveTo>
                  <a:pt x="32642" y="36044"/>
                </a:moveTo>
                <a:lnTo>
                  <a:pt x="0" y="0"/>
                </a:lnTo>
                <a:lnTo>
                  <a:pt x="32642" y="36044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170782" y="3421730"/>
            <a:ext cx="2961640" cy="635"/>
          </a:xfrm>
          <a:custGeom>
            <a:avLst/>
            <a:gdLst/>
            <a:ahLst/>
            <a:cxnLst/>
            <a:rect l="l" t="t" r="r" b="b"/>
            <a:pathLst>
              <a:path w="2961640" h="635">
                <a:moveTo>
                  <a:pt x="0" y="38"/>
                </a:moveTo>
                <a:lnTo>
                  <a:pt x="2961240" y="38"/>
                </a:lnTo>
                <a:lnTo>
                  <a:pt x="0" y="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801890" y="3421730"/>
            <a:ext cx="293370" cy="635"/>
          </a:xfrm>
          <a:custGeom>
            <a:avLst/>
            <a:gdLst/>
            <a:ahLst/>
            <a:cxnLst/>
            <a:rect l="l" t="t" r="r" b="b"/>
            <a:pathLst>
              <a:path w="293369" h="635">
                <a:moveTo>
                  <a:pt x="0" y="38"/>
                </a:moveTo>
                <a:lnTo>
                  <a:pt x="292801" y="38"/>
                </a:lnTo>
                <a:lnTo>
                  <a:pt x="0" y="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5208104" y="3421734"/>
            <a:ext cx="175260" cy="36195"/>
          </a:xfrm>
          <a:custGeom>
            <a:avLst/>
            <a:gdLst/>
            <a:ahLst/>
            <a:cxnLst/>
            <a:rect l="l" t="t" r="r" b="b"/>
            <a:pathLst>
              <a:path w="175260" h="36195">
                <a:moveTo>
                  <a:pt x="103403" y="0"/>
                </a:moveTo>
                <a:lnTo>
                  <a:pt x="0" y="0"/>
                </a:lnTo>
                <a:lnTo>
                  <a:pt x="103403" y="38"/>
                </a:lnTo>
                <a:close/>
              </a:path>
              <a:path w="175260" h="36195">
                <a:moveTo>
                  <a:pt x="175196" y="0"/>
                </a:moveTo>
                <a:lnTo>
                  <a:pt x="136042" y="36017"/>
                </a:lnTo>
                <a:lnTo>
                  <a:pt x="175196" y="3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5505996" y="3421734"/>
            <a:ext cx="745490" cy="177165"/>
          </a:xfrm>
          <a:custGeom>
            <a:avLst/>
            <a:gdLst/>
            <a:ahLst/>
            <a:cxnLst/>
            <a:rect l="l" t="t" r="r" b="b"/>
            <a:pathLst>
              <a:path w="745489" h="177164">
                <a:moveTo>
                  <a:pt x="745083" y="176568"/>
                </a:moveTo>
                <a:lnTo>
                  <a:pt x="0" y="0"/>
                </a:lnTo>
                <a:lnTo>
                  <a:pt x="745083" y="17656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0" name="object 360"/>
          <p:cNvGrpSpPr/>
          <p:nvPr/>
        </p:nvGrpSpPr>
        <p:grpSpPr>
          <a:xfrm>
            <a:off x="1651000" y="3421730"/>
            <a:ext cx="151130" cy="568960"/>
            <a:chOff x="1651000" y="3421730"/>
            <a:chExt cx="151130" cy="568960"/>
          </a:xfrm>
        </p:grpSpPr>
        <p:sp>
          <p:nvSpPr>
            <p:cNvPr id="361" name="object 361"/>
            <p:cNvSpPr/>
            <p:nvPr/>
          </p:nvSpPr>
          <p:spPr>
            <a:xfrm>
              <a:off x="1651000" y="342173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1651000" y="342194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1651000" y="3423076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1651000" y="342502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651000" y="342758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1651000" y="343077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651000" y="3434550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1651000" y="3438870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1651000" y="344380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1651000" y="344935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1651000" y="345561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1651000" y="346259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651000" y="347057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1651000" y="347960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1651000" y="348979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1651000" y="350138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651000" y="351413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1651000" y="352660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1651000" y="353817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1651000" y="354839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651000" y="35571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1651000" y="356520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1651000" y="357299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1651000" y="357986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651000" y="3586840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651000" y="359415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651000" y="360192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1651000" y="360977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1651000" y="3623293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1651000" y="365377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1651000" y="36629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1651000" y="367129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1651000" y="367911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1651000" y="36849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651000" y="369074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651005" y="36966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1651000" y="370251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1651000" y="37083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1651000" y="371411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1651000" y="371986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1651000" y="372581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1651000" y="373263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1651000" y="37394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1651000" y="374614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1651000" y="375444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1651000" y="376300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1651000" y="377195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1651000" y="378248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1651000" y="379307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1651000" y="380481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1651000" y="381662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1651000" y="382870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1651000" y="384092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1651000" y="385307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1651000" y="386552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1651000" y="387816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1651000" y="389106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1651000" y="390448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1651000" y="3919043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1651005" y="3936229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1762716" y="3434521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5" h="23495">
                  <a:moveTo>
                    <a:pt x="12798" y="23228"/>
                  </a:moveTo>
                  <a:lnTo>
                    <a:pt x="0" y="0"/>
                  </a:lnTo>
                  <a:lnTo>
                    <a:pt x="12798" y="2322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1755668" y="342173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168"/>
                  </a:moveTo>
                  <a:lnTo>
                    <a:pt x="19847" y="36012"/>
                  </a:lnTo>
                  <a:lnTo>
                    <a:pt x="0" y="0"/>
                  </a:lnTo>
                  <a:lnTo>
                    <a:pt x="0" y="1312"/>
                  </a:lnTo>
                  <a:lnTo>
                    <a:pt x="19847" y="3716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1755668" y="3423056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57"/>
                  </a:moveTo>
                  <a:lnTo>
                    <a:pt x="19847" y="35855"/>
                  </a:lnTo>
                  <a:lnTo>
                    <a:pt x="0" y="0"/>
                  </a:lnTo>
                  <a:lnTo>
                    <a:pt x="0" y="3660"/>
                  </a:lnTo>
                  <a:lnTo>
                    <a:pt x="19847" y="39057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/>
            <p:cNvSpPr/>
            <p:nvPr/>
          </p:nvSpPr>
          <p:spPr>
            <a:xfrm>
              <a:off x="1755668" y="342671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632"/>
                  </a:moveTo>
                  <a:lnTo>
                    <a:pt x="19847" y="35397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1755668" y="3432716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81"/>
                  </a:moveTo>
                  <a:lnTo>
                    <a:pt x="19847" y="34635"/>
                  </a:lnTo>
                  <a:lnTo>
                    <a:pt x="0" y="0"/>
                  </a:lnTo>
                  <a:lnTo>
                    <a:pt x="0" y="8525"/>
                  </a:lnTo>
                  <a:lnTo>
                    <a:pt x="19847" y="42081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1755668" y="3441240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630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3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1755668" y="3452785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8"/>
                  </a:moveTo>
                  <a:lnTo>
                    <a:pt x="19847" y="32081"/>
                  </a:lnTo>
                  <a:lnTo>
                    <a:pt x="0" y="0"/>
                  </a:lnTo>
                  <a:lnTo>
                    <a:pt x="0" y="15513"/>
                  </a:lnTo>
                  <a:lnTo>
                    <a:pt x="19847" y="45638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1755668" y="3468301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4"/>
                  </a:moveTo>
                  <a:lnTo>
                    <a:pt x="19847" y="30125"/>
                  </a:lnTo>
                  <a:lnTo>
                    <a:pt x="0" y="0"/>
                  </a:lnTo>
                  <a:lnTo>
                    <a:pt x="0" y="21295"/>
                  </a:lnTo>
                  <a:lnTo>
                    <a:pt x="19847" y="48714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1755668" y="3489594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4">
                  <a:moveTo>
                    <a:pt x="19847" y="56464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6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1755668" y="3522854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5">
                  <a:moveTo>
                    <a:pt x="19847" y="152568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2"/>
                  </a:lnTo>
                  <a:lnTo>
                    <a:pt x="19847" y="152568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1755668" y="3670979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4"/>
                  </a:moveTo>
                  <a:lnTo>
                    <a:pt x="19847" y="4446"/>
                  </a:lnTo>
                  <a:lnTo>
                    <a:pt x="0" y="0"/>
                  </a:lnTo>
                  <a:lnTo>
                    <a:pt x="0" y="47189"/>
                  </a:lnTo>
                  <a:lnTo>
                    <a:pt x="19847" y="4566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1755668" y="371664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0874"/>
                  </a:moveTo>
                  <a:lnTo>
                    <a:pt x="19847" y="0"/>
                  </a:lnTo>
                  <a:lnTo>
                    <a:pt x="0" y="1525"/>
                  </a:lnTo>
                  <a:lnTo>
                    <a:pt x="0" y="36871"/>
                  </a:lnTo>
                  <a:lnTo>
                    <a:pt x="19847" y="30874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1755668" y="3747519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21"/>
                  </a:moveTo>
                  <a:lnTo>
                    <a:pt x="19847" y="0"/>
                  </a:lnTo>
                  <a:lnTo>
                    <a:pt x="0" y="5996"/>
                  </a:lnTo>
                  <a:lnTo>
                    <a:pt x="0" y="35792"/>
                  </a:lnTo>
                  <a:lnTo>
                    <a:pt x="19847" y="26021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1755668" y="377353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4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1755668" y="3796797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69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8"/>
                  </a:lnTo>
                  <a:lnTo>
                    <a:pt x="19847" y="2126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1755668" y="3818067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33"/>
                  </a:moveTo>
                  <a:lnTo>
                    <a:pt x="19847" y="0"/>
                  </a:lnTo>
                  <a:lnTo>
                    <a:pt x="0" y="16238"/>
                  </a:lnTo>
                  <a:lnTo>
                    <a:pt x="0" y="38943"/>
                  </a:lnTo>
                  <a:lnTo>
                    <a:pt x="19847" y="1983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1755668" y="383789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63"/>
                  </a:moveTo>
                  <a:lnTo>
                    <a:pt x="19847" y="0"/>
                  </a:lnTo>
                  <a:lnTo>
                    <a:pt x="0" y="19109"/>
                  </a:lnTo>
                  <a:lnTo>
                    <a:pt x="0" y="40492"/>
                  </a:lnTo>
                  <a:lnTo>
                    <a:pt x="19847" y="1866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1755668" y="3856567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36"/>
                  </a:moveTo>
                  <a:lnTo>
                    <a:pt x="19847" y="0"/>
                  </a:lnTo>
                  <a:lnTo>
                    <a:pt x="0" y="21816"/>
                  </a:lnTo>
                  <a:lnTo>
                    <a:pt x="0" y="42017"/>
                  </a:lnTo>
                  <a:lnTo>
                    <a:pt x="19847" y="1763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1755668" y="387420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70"/>
                  </a:moveTo>
                  <a:lnTo>
                    <a:pt x="19847" y="0"/>
                  </a:lnTo>
                  <a:lnTo>
                    <a:pt x="0" y="24381"/>
                  </a:lnTo>
                  <a:lnTo>
                    <a:pt x="0" y="43453"/>
                  </a:lnTo>
                  <a:lnTo>
                    <a:pt x="19847" y="16670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1755668" y="3890871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67"/>
                  </a:moveTo>
                  <a:lnTo>
                    <a:pt x="19847" y="0"/>
                  </a:lnTo>
                  <a:lnTo>
                    <a:pt x="0" y="26795"/>
                  </a:lnTo>
                  <a:lnTo>
                    <a:pt x="0" y="44850"/>
                  </a:lnTo>
                  <a:lnTo>
                    <a:pt x="19847" y="15767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1755668" y="390664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00"/>
                  </a:moveTo>
                  <a:lnTo>
                    <a:pt x="19847" y="0"/>
                  </a:lnTo>
                  <a:lnTo>
                    <a:pt x="0" y="29083"/>
                  </a:lnTo>
                  <a:lnTo>
                    <a:pt x="0" y="45918"/>
                  </a:lnTo>
                  <a:lnTo>
                    <a:pt x="19847" y="1470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1755668" y="392133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92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92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1755668" y="393473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9"/>
                  </a:lnTo>
                  <a:lnTo>
                    <a:pt x="0" y="46299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1755668" y="394620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776"/>
                  </a:moveTo>
                  <a:lnTo>
                    <a:pt x="19847" y="0"/>
                  </a:lnTo>
                  <a:lnTo>
                    <a:pt x="0" y="34825"/>
                  </a:lnTo>
                  <a:lnTo>
                    <a:pt x="0" y="43719"/>
                  </a:lnTo>
                  <a:lnTo>
                    <a:pt x="19847" y="7776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1755660" y="342174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231"/>
                  </a:moveTo>
                  <a:lnTo>
                    <a:pt x="0" y="568172"/>
                  </a:lnTo>
                  <a:lnTo>
                    <a:pt x="0" y="568769"/>
                  </a:lnTo>
                  <a:lnTo>
                    <a:pt x="19850" y="532752"/>
                  </a:lnTo>
                  <a:lnTo>
                    <a:pt x="19850" y="532231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6004"/>
                  </a:lnTo>
                  <a:lnTo>
                    <a:pt x="19862" y="128663"/>
                  </a:lnTo>
                  <a:lnTo>
                    <a:pt x="46215" y="106083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/>
            <p:cNvSpPr/>
            <p:nvPr/>
          </p:nvSpPr>
          <p:spPr>
            <a:xfrm>
              <a:off x="1775524" y="3527820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39">
                  <a:moveTo>
                    <a:pt x="26361" y="136688"/>
                  </a:moveTo>
                  <a:lnTo>
                    <a:pt x="26361" y="0"/>
                  </a:lnTo>
                  <a:lnTo>
                    <a:pt x="0" y="22587"/>
                  </a:lnTo>
                  <a:lnTo>
                    <a:pt x="0" y="141959"/>
                  </a:lnTo>
                  <a:lnTo>
                    <a:pt x="26361" y="136688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/>
            <p:cNvSpPr/>
            <p:nvPr/>
          </p:nvSpPr>
          <p:spPr>
            <a:xfrm>
              <a:off x="1775524" y="3664508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89">
                  <a:moveTo>
                    <a:pt x="26361" y="325999"/>
                  </a:moveTo>
                  <a:lnTo>
                    <a:pt x="26361" y="0"/>
                  </a:lnTo>
                  <a:lnTo>
                    <a:pt x="0" y="5271"/>
                  </a:lnTo>
                  <a:lnTo>
                    <a:pt x="0" y="289984"/>
                  </a:lnTo>
                  <a:lnTo>
                    <a:pt x="26361" y="325999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8" name="object 448"/>
          <p:cNvGrpSpPr/>
          <p:nvPr/>
        </p:nvGrpSpPr>
        <p:grpSpPr>
          <a:xfrm>
            <a:off x="5311512" y="3421731"/>
            <a:ext cx="33020" cy="568960"/>
            <a:chOff x="5311512" y="3421731"/>
            <a:chExt cx="33020" cy="568960"/>
          </a:xfrm>
        </p:grpSpPr>
        <p:sp>
          <p:nvSpPr>
            <p:cNvPr id="449" name="object 449"/>
            <p:cNvSpPr/>
            <p:nvPr/>
          </p:nvSpPr>
          <p:spPr>
            <a:xfrm>
              <a:off x="5311512" y="3421731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2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32642" y="36232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5311512" y="3421970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123"/>
                  </a:moveTo>
                  <a:lnTo>
                    <a:pt x="32642" y="35993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5311512" y="3423273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7"/>
                  </a:moveTo>
                  <a:lnTo>
                    <a:pt x="32642" y="35815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7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5311512" y="342563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458"/>
                  </a:moveTo>
                  <a:lnTo>
                    <a:pt x="32642" y="35523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32642" y="38458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5311512" y="3429004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8"/>
                  </a:moveTo>
                  <a:lnTo>
                    <a:pt x="32642" y="35091"/>
                  </a:lnTo>
                  <a:lnTo>
                    <a:pt x="0" y="0"/>
                  </a:lnTo>
                  <a:lnTo>
                    <a:pt x="0" y="4396"/>
                  </a:lnTo>
                  <a:lnTo>
                    <a:pt x="32642" y="38928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5311512" y="3433397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4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5311512" y="343887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1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5311512" y="344551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44"/>
                  </a:moveTo>
                  <a:lnTo>
                    <a:pt x="32642" y="33007"/>
                  </a:lnTo>
                  <a:lnTo>
                    <a:pt x="0" y="0"/>
                  </a:lnTo>
                  <a:lnTo>
                    <a:pt x="0" y="7941"/>
                  </a:lnTo>
                  <a:lnTo>
                    <a:pt x="32642" y="3994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5311512" y="3453461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300"/>
                  </a:moveTo>
                  <a:lnTo>
                    <a:pt x="32642" y="32003"/>
                  </a:lnTo>
                  <a:lnTo>
                    <a:pt x="0" y="0"/>
                  </a:lnTo>
                  <a:lnTo>
                    <a:pt x="0" y="9503"/>
                  </a:lnTo>
                  <a:lnTo>
                    <a:pt x="32642" y="40300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5311512" y="3462966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22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7"/>
                  </a:lnTo>
                  <a:lnTo>
                    <a:pt x="32642" y="40822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5311512" y="347445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799"/>
                  </a:moveTo>
                  <a:lnTo>
                    <a:pt x="32642" y="29335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79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5311512" y="3488714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756"/>
                  </a:moveTo>
                  <a:lnTo>
                    <a:pt x="32642" y="27530"/>
                  </a:lnTo>
                  <a:lnTo>
                    <a:pt x="0" y="0"/>
                  </a:lnTo>
                  <a:lnTo>
                    <a:pt x="0" y="18575"/>
                  </a:lnTo>
                  <a:lnTo>
                    <a:pt x="32642" y="43756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5311512" y="3507294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6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5311512" y="3533536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4">
                  <a:moveTo>
                    <a:pt x="32642" y="132431"/>
                  </a:moveTo>
                  <a:lnTo>
                    <a:pt x="32642" y="21852"/>
                  </a:lnTo>
                  <a:lnTo>
                    <a:pt x="0" y="0"/>
                  </a:lnTo>
                  <a:lnTo>
                    <a:pt x="0" y="126612"/>
                  </a:lnTo>
                  <a:lnTo>
                    <a:pt x="32642" y="132431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5311512" y="3660146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5360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60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5311512" y="3693970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40"/>
                  </a:moveTo>
                  <a:lnTo>
                    <a:pt x="32642" y="1537"/>
                  </a:lnTo>
                  <a:lnTo>
                    <a:pt x="0" y="0"/>
                  </a:lnTo>
                  <a:lnTo>
                    <a:pt x="0" y="26681"/>
                  </a:lnTo>
                  <a:lnTo>
                    <a:pt x="32642" y="2484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5311512" y="3718806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719"/>
                  </a:moveTo>
                  <a:lnTo>
                    <a:pt x="32642" y="0"/>
                  </a:lnTo>
                  <a:lnTo>
                    <a:pt x="0" y="1841"/>
                  </a:lnTo>
                  <a:lnTo>
                    <a:pt x="0" y="24419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5311512" y="3738523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8"/>
                  </a:moveTo>
                  <a:lnTo>
                    <a:pt x="32642" y="0"/>
                  </a:lnTo>
                  <a:lnTo>
                    <a:pt x="0" y="4699"/>
                  </a:lnTo>
                  <a:lnTo>
                    <a:pt x="0" y="24903"/>
                  </a:lnTo>
                  <a:lnTo>
                    <a:pt x="32642" y="17648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5311512" y="375617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76"/>
                  </a:moveTo>
                  <a:lnTo>
                    <a:pt x="32642" y="0"/>
                  </a:lnTo>
                  <a:lnTo>
                    <a:pt x="0" y="7255"/>
                  </a:lnTo>
                  <a:lnTo>
                    <a:pt x="0" y="25906"/>
                  </a:lnTo>
                  <a:lnTo>
                    <a:pt x="32642" y="16276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5311512" y="3772461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4"/>
                  </a:moveTo>
                  <a:lnTo>
                    <a:pt x="32642" y="0"/>
                  </a:lnTo>
                  <a:lnTo>
                    <a:pt x="0" y="9617"/>
                  </a:lnTo>
                  <a:lnTo>
                    <a:pt x="0" y="27112"/>
                  </a:lnTo>
                  <a:lnTo>
                    <a:pt x="32642" y="1528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5311512" y="3787740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47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5311512" y="3802251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32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5311512" y="3816131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6"/>
                  </a:moveTo>
                  <a:lnTo>
                    <a:pt x="32642" y="0"/>
                  </a:lnTo>
                  <a:lnTo>
                    <a:pt x="0" y="15957"/>
                  </a:lnTo>
                  <a:lnTo>
                    <a:pt x="0" y="31255"/>
                  </a:lnTo>
                  <a:lnTo>
                    <a:pt x="32642" y="13366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5311512" y="3829499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46"/>
                  </a:moveTo>
                  <a:lnTo>
                    <a:pt x="32642" y="0"/>
                  </a:lnTo>
                  <a:lnTo>
                    <a:pt x="0" y="17888"/>
                  </a:lnTo>
                  <a:lnTo>
                    <a:pt x="0" y="32715"/>
                  </a:lnTo>
                  <a:lnTo>
                    <a:pt x="32642" y="12946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5311512" y="3842452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92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89"/>
                  </a:lnTo>
                  <a:lnTo>
                    <a:pt x="32642" y="1259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5311512" y="3855048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0"/>
                  </a:moveTo>
                  <a:lnTo>
                    <a:pt x="32642" y="0"/>
                  </a:lnTo>
                  <a:lnTo>
                    <a:pt x="0" y="21597"/>
                  </a:lnTo>
                  <a:lnTo>
                    <a:pt x="0" y="35637"/>
                  </a:lnTo>
                  <a:lnTo>
                    <a:pt x="32642" y="1226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5311512" y="3867308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68"/>
                  </a:moveTo>
                  <a:lnTo>
                    <a:pt x="32642" y="0"/>
                  </a:lnTo>
                  <a:lnTo>
                    <a:pt x="0" y="23376"/>
                  </a:lnTo>
                  <a:lnTo>
                    <a:pt x="0" y="37086"/>
                  </a:lnTo>
                  <a:lnTo>
                    <a:pt x="32642" y="1196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5311512" y="3879272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66"/>
                  </a:moveTo>
                  <a:lnTo>
                    <a:pt x="32642" y="0"/>
                  </a:lnTo>
                  <a:lnTo>
                    <a:pt x="0" y="25117"/>
                  </a:lnTo>
                  <a:lnTo>
                    <a:pt x="0" y="38586"/>
                  </a:lnTo>
                  <a:lnTo>
                    <a:pt x="32642" y="117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5311512" y="3891038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11562"/>
                  </a:moveTo>
                  <a:lnTo>
                    <a:pt x="32642" y="0"/>
                  </a:lnTo>
                  <a:lnTo>
                    <a:pt x="0" y="26819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5311512" y="390260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68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5311512" y="3913941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5"/>
                  </a:lnTo>
                  <a:lnTo>
                    <a:pt x="0" y="42854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5311512" y="392504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7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78"/>
                  </a:lnTo>
                  <a:lnTo>
                    <a:pt x="32642" y="11027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/>
            <p:cNvSpPr/>
            <p:nvPr/>
          </p:nvSpPr>
          <p:spPr>
            <a:xfrm>
              <a:off x="5311512" y="3936068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350"/>
                  </a:lnTo>
                  <a:lnTo>
                    <a:pt x="0" y="45306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/>
            <p:cNvSpPr/>
            <p:nvPr/>
          </p:nvSpPr>
          <p:spPr>
            <a:xfrm>
              <a:off x="5311512" y="3946513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79"/>
                  </a:moveTo>
                  <a:lnTo>
                    <a:pt x="32642" y="0"/>
                  </a:lnTo>
                  <a:lnTo>
                    <a:pt x="0" y="34861"/>
                  </a:lnTo>
                  <a:lnTo>
                    <a:pt x="0" y="43998"/>
                  </a:lnTo>
                  <a:lnTo>
                    <a:pt x="32642" y="7979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3" name="object 483"/>
          <p:cNvSpPr/>
          <p:nvPr/>
        </p:nvSpPr>
        <p:spPr>
          <a:xfrm>
            <a:off x="2170782" y="3421730"/>
            <a:ext cx="2961640" cy="635"/>
          </a:xfrm>
          <a:custGeom>
            <a:avLst/>
            <a:gdLst/>
            <a:ahLst/>
            <a:cxnLst/>
            <a:rect l="l" t="t" r="r" b="b"/>
            <a:pathLst>
              <a:path w="2961640" h="635">
                <a:moveTo>
                  <a:pt x="0" y="215"/>
                </a:moveTo>
                <a:lnTo>
                  <a:pt x="2961240" y="215"/>
                </a:lnTo>
                <a:lnTo>
                  <a:pt x="2961240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5208114" y="3421730"/>
            <a:ext cx="103505" cy="635"/>
          </a:xfrm>
          <a:custGeom>
            <a:avLst/>
            <a:gdLst/>
            <a:ahLst/>
            <a:cxnLst/>
            <a:rect l="l" t="t" r="r" b="b"/>
            <a:pathLst>
              <a:path w="103504" h="635">
                <a:moveTo>
                  <a:pt x="0" y="215"/>
                </a:moveTo>
                <a:lnTo>
                  <a:pt x="103396" y="215"/>
                </a:lnTo>
                <a:lnTo>
                  <a:pt x="103396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1801890" y="3421730"/>
            <a:ext cx="293370" cy="635"/>
          </a:xfrm>
          <a:custGeom>
            <a:avLst/>
            <a:gdLst/>
            <a:ahLst/>
            <a:cxnLst/>
            <a:rect l="l" t="t" r="r" b="b"/>
            <a:pathLst>
              <a:path w="293369" h="635">
                <a:moveTo>
                  <a:pt x="0" y="215"/>
                </a:moveTo>
                <a:lnTo>
                  <a:pt x="292801" y="215"/>
                </a:lnTo>
                <a:lnTo>
                  <a:pt x="292801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170782" y="3421946"/>
            <a:ext cx="2961640" cy="1270"/>
          </a:xfrm>
          <a:custGeom>
            <a:avLst/>
            <a:gdLst/>
            <a:ahLst/>
            <a:cxnLst/>
            <a:rect l="l" t="t" r="r" b="b"/>
            <a:pathLst>
              <a:path w="2961640" h="1270">
                <a:moveTo>
                  <a:pt x="0" y="1130"/>
                </a:moveTo>
                <a:lnTo>
                  <a:pt x="2961240" y="1130"/>
                </a:lnTo>
                <a:lnTo>
                  <a:pt x="2961240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5208114" y="3421946"/>
            <a:ext cx="103505" cy="1270"/>
          </a:xfrm>
          <a:custGeom>
            <a:avLst/>
            <a:gdLst/>
            <a:ahLst/>
            <a:cxnLst/>
            <a:rect l="l" t="t" r="r" b="b"/>
            <a:pathLst>
              <a:path w="103504" h="1270">
                <a:moveTo>
                  <a:pt x="0" y="1130"/>
                </a:moveTo>
                <a:lnTo>
                  <a:pt x="103396" y="1130"/>
                </a:lnTo>
                <a:lnTo>
                  <a:pt x="103396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801890" y="3421946"/>
            <a:ext cx="293370" cy="1270"/>
          </a:xfrm>
          <a:custGeom>
            <a:avLst/>
            <a:gdLst/>
            <a:ahLst/>
            <a:cxnLst/>
            <a:rect l="l" t="t" r="r" b="b"/>
            <a:pathLst>
              <a:path w="293369" h="1270">
                <a:moveTo>
                  <a:pt x="0" y="1130"/>
                </a:moveTo>
                <a:lnTo>
                  <a:pt x="292801" y="1130"/>
                </a:lnTo>
                <a:lnTo>
                  <a:pt x="292801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2170782" y="3423076"/>
            <a:ext cx="2961640" cy="2540"/>
          </a:xfrm>
          <a:custGeom>
            <a:avLst/>
            <a:gdLst/>
            <a:ahLst/>
            <a:cxnLst/>
            <a:rect l="l" t="t" r="r" b="b"/>
            <a:pathLst>
              <a:path w="2961640" h="2539">
                <a:moveTo>
                  <a:pt x="0" y="1931"/>
                </a:moveTo>
                <a:lnTo>
                  <a:pt x="2961240" y="1931"/>
                </a:lnTo>
                <a:lnTo>
                  <a:pt x="2961240" y="0"/>
                </a:lnTo>
                <a:lnTo>
                  <a:pt x="0" y="0"/>
                </a:lnTo>
                <a:lnTo>
                  <a:pt x="0" y="1931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5208114" y="3423076"/>
            <a:ext cx="103505" cy="2540"/>
          </a:xfrm>
          <a:custGeom>
            <a:avLst/>
            <a:gdLst/>
            <a:ahLst/>
            <a:cxnLst/>
            <a:rect l="l" t="t" r="r" b="b"/>
            <a:pathLst>
              <a:path w="103504" h="2539">
                <a:moveTo>
                  <a:pt x="0" y="1931"/>
                </a:moveTo>
                <a:lnTo>
                  <a:pt x="103396" y="1931"/>
                </a:lnTo>
                <a:lnTo>
                  <a:pt x="103396" y="0"/>
                </a:lnTo>
                <a:lnTo>
                  <a:pt x="0" y="0"/>
                </a:lnTo>
                <a:lnTo>
                  <a:pt x="0" y="1931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801890" y="3423076"/>
            <a:ext cx="293370" cy="2540"/>
          </a:xfrm>
          <a:custGeom>
            <a:avLst/>
            <a:gdLst/>
            <a:ahLst/>
            <a:cxnLst/>
            <a:rect l="l" t="t" r="r" b="b"/>
            <a:pathLst>
              <a:path w="293369" h="2539">
                <a:moveTo>
                  <a:pt x="0" y="1931"/>
                </a:moveTo>
                <a:lnTo>
                  <a:pt x="292801" y="1931"/>
                </a:lnTo>
                <a:lnTo>
                  <a:pt x="292801" y="0"/>
                </a:lnTo>
                <a:lnTo>
                  <a:pt x="0" y="0"/>
                </a:lnTo>
                <a:lnTo>
                  <a:pt x="0" y="1931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170782" y="3425021"/>
            <a:ext cx="2961640" cy="3175"/>
          </a:xfrm>
          <a:custGeom>
            <a:avLst/>
            <a:gdLst/>
            <a:ahLst/>
            <a:cxnLst/>
            <a:rect l="l" t="t" r="r" b="b"/>
            <a:pathLst>
              <a:path w="2961640" h="3175">
                <a:moveTo>
                  <a:pt x="0" y="2566"/>
                </a:moveTo>
                <a:lnTo>
                  <a:pt x="2961240" y="2566"/>
                </a:lnTo>
                <a:lnTo>
                  <a:pt x="2961240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5208114" y="3425021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2566"/>
                </a:moveTo>
                <a:lnTo>
                  <a:pt x="103396" y="2566"/>
                </a:lnTo>
                <a:lnTo>
                  <a:pt x="103396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801890" y="3425021"/>
            <a:ext cx="293370" cy="3175"/>
          </a:xfrm>
          <a:custGeom>
            <a:avLst/>
            <a:gdLst/>
            <a:ahLst/>
            <a:cxnLst/>
            <a:rect l="l" t="t" r="r" b="b"/>
            <a:pathLst>
              <a:path w="293369" h="3175">
                <a:moveTo>
                  <a:pt x="0" y="2566"/>
                </a:moveTo>
                <a:lnTo>
                  <a:pt x="292801" y="2566"/>
                </a:lnTo>
                <a:lnTo>
                  <a:pt x="292801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170782" y="3427587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189"/>
                </a:moveTo>
                <a:lnTo>
                  <a:pt x="2961240" y="3189"/>
                </a:lnTo>
                <a:lnTo>
                  <a:pt x="2961240" y="0"/>
                </a:lnTo>
                <a:lnTo>
                  <a:pt x="0" y="0"/>
                </a:lnTo>
                <a:lnTo>
                  <a:pt x="0" y="3189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5208114" y="3427587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189"/>
                </a:moveTo>
                <a:lnTo>
                  <a:pt x="103396" y="3189"/>
                </a:lnTo>
                <a:lnTo>
                  <a:pt x="103396" y="0"/>
                </a:lnTo>
                <a:lnTo>
                  <a:pt x="0" y="0"/>
                </a:lnTo>
                <a:lnTo>
                  <a:pt x="0" y="3189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801890" y="3427587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189"/>
                </a:moveTo>
                <a:lnTo>
                  <a:pt x="292801" y="3189"/>
                </a:lnTo>
                <a:lnTo>
                  <a:pt x="292801" y="0"/>
                </a:lnTo>
                <a:lnTo>
                  <a:pt x="0" y="0"/>
                </a:lnTo>
                <a:lnTo>
                  <a:pt x="0" y="3189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2170782" y="3430776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773"/>
                </a:moveTo>
                <a:lnTo>
                  <a:pt x="2961240" y="3773"/>
                </a:lnTo>
                <a:lnTo>
                  <a:pt x="2961240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5208114" y="3430776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773"/>
                </a:moveTo>
                <a:lnTo>
                  <a:pt x="103396" y="3773"/>
                </a:lnTo>
                <a:lnTo>
                  <a:pt x="103396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801890" y="3430776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773"/>
                </a:moveTo>
                <a:lnTo>
                  <a:pt x="292801" y="3773"/>
                </a:lnTo>
                <a:lnTo>
                  <a:pt x="292801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170782" y="3434550"/>
            <a:ext cx="2961640" cy="4445"/>
          </a:xfrm>
          <a:custGeom>
            <a:avLst/>
            <a:gdLst/>
            <a:ahLst/>
            <a:cxnLst/>
            <a:rect l="l" t="t" r="r" b="b"/>
            <a:pathLst>
              <a:path w="2961640" h="4445">
                <a:moveTo>
                  <a:pt x="0" y="4332"/>
                </a:moveTo>
                <a:lnTo>
                  <a:pt x="2961240" y="4332"/>
                </a:lnTo>
                <a:lnTo>
                  <a:pt x="2961240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5208114" y="3434550"/>
            <a:ext cx="103505" cy="4445"/>
          </a:xfrm>
          <a:custGeom>
            <a:avLst/>
            <a:gdLst/>
            <a:ahLst/>
            <a:cxnLst/>
            <a:rect l="l" t="t" r="r" b="b"/>
            <a:pathLst>
              <a:path w="103504" h="4445">
                <a:moveTo>
                  <a:pt x="0" y="4332"/>
                </a:moveTo>
                <a:lnTo>
                  <a:pt x="103396" y="4332"/>
                </a:lnTo>
                <a:lnTo>
                  <a:pt x="103396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801890" y="3434550"/>
            <a:ext cx="293370" cy="4445"/>
          </a:xfrm>
          <a:custGeom>
            <a:avLst/>
            <a:gdLst/>
            <a:ahLst/>
            <a:cxnLst/>
            <a:rect l="l" t="t" r="r" b="b"/>
            <a:pathLst>
              <a:path w="293369" h="4445">
                <a:moveTo>
                  <a:pt x="0" y="4332"/>
                </a:moveTo>
                <a:lnTo>
                  <a:pt x="292801" y="4332"/>
                </a:lnTo>
                <a:lnTo>
                  <a:pt x="292801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170782" y="3438870"/>
            <a:ext cx="2961640" cy="5080"/>
          </a:xfrm>
          <a:custGeom>
            <a:avLst/>
            <a:gdLst/>
            <a:ahLst/>
            <a:cxnLst/>
            <a:rect l="l" t="t" r="r" b="b"/>
            <a:pathLst>
              <a:path w="2961640" h="5079">
                <a:moveTo>
                  <a:pt x="0" y="4929"/>
                </a:moveTo>
                <a:lnTo>
                  <a:pt x="2961240" y="4929"/>
                </a:lnTo>
                <a:lnTo>
                  <a:pt x="2961240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5208114" y="3438870"/>
            <a:ext cx="103505" cy="5080"/>
          </a:xfrm>
          <a:custGeom>
            <a:avLst/>
            <a:gdLst/>
            <a:ahLst/>
            <a:cxnLst/>
            <a:rect l="l" t="t" r="r" b="b"/>
            <a:pathLst>
              <a:path w="103504" h="5079">
                <a:moveTo>
                  <a:pt x="0" y="4929"/>
                </a:moveTo>
                <a:lnTo>
                  <a:pt x="103396" y="4929"/>
                </a:lnTo>
                <a:lnTo>
                  <a:pt x="103396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801890" y="3438870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929"/>
                </a:moveTo>
                <a:lnTo>
                  <a:pt x="292801" y="4929"/>
                </a:lnTo>
                <a:lnTo>
                  <a:pt x="292801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170782" y="3443800"/>
            <a:ext cx="2961640" cy="5715"/>
          </a:xfrm>
          <a:custGeom>
            <a:avLst/>
            <a:gdLst/>
            <a:ahLst/>
            <a:cxnLst/>
            <a:rect l="l" t="t" r="r" b="b"/>
            <a:pathLst>
              <a:path w="2961640" h="5714">
                <a:moveTo>
                  <a:pt x="0" y="5552"/>
                </a:moveTo>
                <a:lnTo>
                  <a:pt x="2961240" y="5552"/>
                </a:lnTo>
                <a:lnTo>
                  <a:pt x="2961240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5208114" y="3443800"/>
            <a:ext cx="103505" cy="5715"/>
          </a:xfrm>
          <a:custGeom>
            <a:avLst/>
            <a:gdLst/>
            <a:ahLst/>
            <a:cxnLst/>
            <a:rect l="l" t="t" r="r" b="b"/>
            <a:pathLst>
              <a:path w="103504" h="5714">
                <a:moveTo>
                  <a:pt x="0" y="5552"/>
                </a:moveTo>
                <a:lnTo>
                  <a:pt x="103396" y="5552"/>
                </a:lnTo>
                <a:lnTo>
                  <a:pt x="103396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801890" y="3443800"/>
            <a:ext cx="293370" cy="5715"/>
          </a:xfrm>
          <a:custGeom>
            <a:avLst/>
            <a:gdLst/>
            <a:ahLst/>
            <a:cxnLst/>
            <a:rect l="l" t="t" r="r" b="b"/>
            <a:pathLst>
              <a:path w="293369" h="5714">
                <a:moveTo>
                  <a:pt x="0" y="5552"/>
                </a:moveTo>
                <a:lnTo>
                  <a:pt x="292801" y="5552"/>
                </a:lnTo>
                <a:lnTo>
                  <a:pt x="292801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170782" y="344935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6276"/>
                </a:moveTo>
                <a:lnTo>
                  <a:pt x="2961240" y="6276"/>
                </a:lnTo>
                <a:lnTo>
                  <a:pt x="2961240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5208114" y="344935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6276"/>
                </a:moveTo>
                <a:lnTo>
                  <a:pt x="103396" y="6276"/>
                </a:lnTo>
                <a:lnTo>
                  <a:pt x="103396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801890" y="344935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6276"/>
                </a:moveTo>
                <a:lnTo>
                  <a:pt x="292801" y="6276"/>
                </a:lnTo>
                <a:lnTo>
                  <a:pt x="292801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170782" y="3455616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5208114" y="3455616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801890" y="3455616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170782" y="3462591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966"/>
                </a:moveTo>
                <a:lnTo>
                  <a:pt x="2961240" y="7966"/>
                </a:lnTo>
                <a:lnTo>
                  <a:pt x="2961240" y="0"/>
                </a:lnTo>
                <a:lnTo>
                  <a:pt x="0" y="0"/>
                </a:lnTo>
                <a:lnTo>
                  <a:pt x="0" y="7966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5208114" y="3462591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966"/>
                </a:moveTo>
                <a:lnTo>
                  <a:pt x="103396" y="7966"/>
                </a:lnTo>
                <a:lnTo>
                  <a:pt x="103396" y="0"/>
                </a:lnTo>
                <a:lnTo>
                  <a:pt x="0" y="0"/>
                </a:lnTo>
                <a:lnTo>
                  <a:pt x="0" y="7966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801890" y="3462591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966"/>
                </a:moveTo>
                <a:lnTo>
                  <a:pt x="292801" y="7966"/>
                </a:lnTo>
                <a:lnTo>
                  <a:pt x="292801" y="0"/>
                </a:lnTo>
                <a:lnTo>
                  <a:pt x="0" y="0"/>
                </a:lnTo>
                <a:lnTo>
                  <a:pt x="0" y="7966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170782" y="3470570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033"/>
                </a:moveTo>
                <a:lnTo>
                  <a:pt x="2961240" y="9033"/>
                </a:lnTo>
                <a:lnTo>
                  <a:pt x="2961240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5208114" y="3470570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033"/>
                </a:moveTo>
                <a:lnTo>
                  <a:pt x="103396" y="9033"/>
                </a:lnTo>
                <a:lnTo>
                  <a:pt x="103396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801890" y="3470570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033"/>
                </a:moveTo>
                <a:lnTo>
                  <a:pt x="292801" y="9033"/>
                </a:lnTo>
                <a:lnTo>
                  <a:pt x="292801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170782" y="3479604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189"/>
                </a:moveTo>
                <a:lnTo>
                  <a:pt x="2961240" y="10189"/>
                </a:lnTo>
                <a:lnTo>
                  <a:pt x="2961240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5208114" y="3479604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189"/>
                </a:moveTo>
                <a:lnTo>
                  <a:pt x="103396" y="10189"/>
                </a:lnTo>
                <a:lnTo>
                  <a:pt x="103396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801890" y="3479604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189"/>
                </a:moveTo>
                <a:lnTo>
                  <a:pt x="292801" y="10189"/>
                </a:lnTo>
                <a:lnTo>
                  <a:pt x="292801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170782" y="3489794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600"/>
                </a:moveTo>
                <a:lnTo>
                  <a:pt x="2961240" y="11600"/>
                </a:lnTo>
                <a:lnTo>
                  <a:pt x="2961240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5208114" y="3489794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600"/>
                </a:moveTo>
                <a:lnTo>
                  <a:pt x="103396" y="11600"/>
                </a:lnTo>
                <a:lnTo>
                  <a:pt x="103396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801890" y="3489794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600"/>
                </a:moveTo>
                <a:lnTo>
                  <a:pt x="292801" y="11600"/>
                </a:lnTo>
                <a:lnTo>
                  <a:pt x="292801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170782" y="3501382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743"/>
                </a:moveTo>
                <a:lnTo>
                  <a:pt x="2961240" y="12743"/>
                </a:lnTo>
                <a:lnTo>
                  <a:pt x="2961240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5208114" y="3501382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743"/>
                </a:moveTo>
                <a:lnTo>
                  <a:pt x="103396" y="12743"/>
                </a:lnTo>
                <a:lnTo>
                  <a:pt x="103396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801890" y="3501382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743"/>
                </a:moveTo>
                <a:lnTo>
                  <a:pt x="292801" y="12743"/>
                </a:lnTo>
                <a:lnTo>
                  <a:pt x="292801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2170782" y="3514139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64"/>
                </a:moveTo>
                <a:lnTo>
                  <a:pt x="2961240" y="12464"/>
                </a:lnTo>
                <a:lnTo>
                  <a:pt x="2961240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5208114" y="3514139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64"/>
                </a:moveTo>
                <a:lnTo>
                  <a:pt x="103396" y="12464"/>
                </a:lnTo>
                <a:lnTo>
                  <a:pt x="103396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801890" y="351413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64"/>
                </a:moveTo>
                <a:lnTo>
                  <a:pt x="292801" y="12464"/>
                </a:lnTo>
                <a:lnTo>
                  <a:pt x="292801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170782" y="3526603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574"/>
                </a:moveTo>
                <a:lnTo>
                  <a:pt x="2961240" y="11574"/>
                </a:lnTo>
                <a:lnTo>
                  <a:pt x="2961240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5208114" y="3526603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574"/>
                </a:moveTo>
                <a:lnTo>
                  <a:pt x="103396" y="11574"/>
                </a:lnTo>
                <a:lnTo>
                  <a:pt x="103396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801890" y="3526603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574"/>
                </a:moveTo>
                <a:lnTo>
                  <a:pt x="292801" y="11574"/>
                </a:lnTo>
                <a:lnTo>
                  <a:pt x="292801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170782" y="3538178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215"/>
                </a:moveTo>
                <a:lnTo>
                  <a:pt x="2961240" y="10215"/>
                </a:lnTo>
                <a:lnTo>
                  <a:pt x="2961240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5208114" y="3538178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215"/>
                </a:moveTo>
                <a:lnTo>
                  <a:pt x="103396" y="10215"/>
                </a:lnTo>
                <a:lnTo>
                  <a:pt x="103396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801890" y="3538178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215"/>
                </a:moveTo>
                <a:lnTo>
                  <a:pt x="292801" y="10215"/>
                </a:lnTo>
                <a:lnTo>
                  <a:pt x="292801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2170782" y="3548393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792"/>
                </a:moveTo>
                <a:lnTo>
                  <a:pt x="2961240" y="8792"/>
                </a:lnTo>
                <a:lnTo>
                  <a:pt x="2961240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5208114" y="3548393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792"/>
                </a:moveTo>
                <a:lnTo>
                  <a:pt x="103396" y="8792"/>
                </a:lnTo>
                <a:lnTo>
                  <a:pt x="103396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1801890" y="3548393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792"/>
                </a:moveTo>
                <a:lnTo>
                  <a:pt x="292801" y="8792"/>
                </a:lnTo>
                <a:lnTo>
                  <a:pt x="292801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170782" y="3557186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8017"/>
                </a:moveTo>
                <a:lnTo>
                  <a:pt x="2961240" y="8017"/>
                </a:lnTo>
                <a:lnTo>
                  <a:pt x="2961240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5208114" y="3557186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8017"/>
                </a:moveTo>
                <a:lnTo>
                  <a:pt x="103396" y="8017"/>
                </a:lnTo>
                <a:lnTo>
                  <a:pt x="103396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801890" y="3557186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8017"/>
                </a:moveTo>
                <a:lnTo>
                  <a:pt x="292801" y="8017"/>
                </a:lnTo>
                <a:lnTo>
                  <a:pt x="292801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170782" y="3565203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75"/>
                </a:moveTo>
                <a:lnTo>
                  <a:pt x="2961240" y="7775"/>
                </a:lnTo>
                <a:lnTo>
                  <a:pt x="2961240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5208114" y="3565203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75"/>
                </a:moveTo>
                <a:lnTo>
                  <a:pt x="103396" y="7775"/>
                </a:lnTo>
                <a:lnTo>
                  <a:pt x="103396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801890" y="3565203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75"/>
                </a:moveTo>
                <a:lnTo>
                  <a:pt x="292801" y="7775"/>
                </a:lnTo>
                <a:lnTo>
                  <a:pt x="292801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2170782" y="3572991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73"/>
                </a:moveTo>
                <a:lnTo>
                  <a:pt x="2961240" y="6873"/>
                </a:lnTo>
                <a:lnTo>
                  <a:pt x="2961240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5208114" y="3572991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73"/>
                </a:moveTo>
                <a:lnTo>
                  <a:pt x="103396" y="6873"/>
                </a:lnTo>
                <a:lnTo>
                  <a:pt x="103396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1801890" y="3572991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73"/>
                </a:moveTo>
                <a:lnTo>
                  <a:pt x="292801" y="6873"/>
                </a:lnTo>
                <a:lnTo>
                  <a:pt x="292801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2170782" y="357986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5208114" y="357986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1801890" y="357986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170782" y="3586840"/>
            <a:ext cx="2961640" cy="7620"/>
          </a:xfrm>
          <a:custGeom>
            <a:avLst/>
            <a:gdLst/>
            <a:ahLst/>
            <a:cxnLst/>
            <a:rect l="l" t="t" r="r" b="b"/>
            <a:pathLst>
              <a:path w="2961640" h="7620">
                <a:moveTo>
                  <a:pt x="0" y="7318"/>
                </a:moveTo>
                <a:lnTo>
                  <a:pt x="2961240" y="7318"/>
                </a:lnTo>
                <a:lnTo>
                  <a:pt x="2961240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5208114" y="3586840"/>
            <a:ext cx="103505" cy="7620"/>
          </a:xfrm>
          <a:custGeom>
            <a:avLst/>
            <a:gdLst/>
            <a:ahLst/>
            <a:cxnLst/>
            <a:rect l="l" t="t" r="r" b="b"/>
            <a:pathLst>
              <a:path w="103504" h="7620">
                <a:moveTo>
                  <a:pt x="0" y="7318"/>
                </a:moveTo>
                <a:lnTo>
                  <a:pt x="103396" y="7318"/>
                </a:lnTo>
                <a:lnTo>
                  <a:pt x="103396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801890" y="3586840"/>
            <a:ext cx="293370" cy="7620"/>
          </a:xfrm>
          <a:custGeom>
            <a:avLst/>
            <a:gdLst/>
            <a:ahLst/>
            <a:cxnLst/>
            <a:rect l="l" t="t" r="r" b="b"/>
            <a:pathLst>
              <a:path w="293369" h="7620">
                <a:moveTo>
                  <a:pt x="0" y="7318"/>
                </a:moveTo>
                <a:lnTo>
                  <a:pt x="292801" y="7318"/>
                </a:lnTo>
                <a:lnTo>
                  <a:pt x="292801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170782" y="3594159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50"/>
                </a:moveTo>
                <a:lnTo>
                  <a:pt x="2961240" y="7750"/>
                </a:lnTo>
                <a:lnTo>
                  <a:pt x="296124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5208114" y="3594159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50"/>
                </a:moveTo>
                <a:lnTo>
                  <a:pt x="103396" y="7750"/>
                </a:lnTo>
                <a:lnTo>
                  <a:pt x="103396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801890" y="3594159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50"/>
                </a:moveTo>
                <a:lnTo>
                  <a:pt x="292801" y="7750"/>
                </a:lnTo>
                <a:lnTo>
                  <a:pt x="292801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170782" y="3601923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64"/>
                </a:moveTo>
                <a:lnTo>
                  <a:pt x="2961240" y="7864"/>
                </a:lnTo>
                <a:lnTo>
                  <a:pt x="2961240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5208114" y="3601923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64"/>
                </a:moveTo>
                <a:lnTo>
                  <a:pt x="103396" y="7864"/>
                </a:lnTo>
                <a:lnTo>
                  <a:pt x="103396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801890" y="3601923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64"/>
                </a:moveTo>
                <a:lnTo>
                  <a:pt x="292801" y="7864"/>
                </a:lnTo>
                <a:lnTo>
                  <a:pt x="292801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170782" y="3609774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506"/>
                </a:moveTo>
                <a:lnTo>
                  <a:pt x="2961240" y="13506"/>
                </a:lnTo>
                <a:lnTo>
                  <a:pt x="2961240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5208114" y="3609774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506"/>
                </a:moveTo>
                <a:lnTo>
                  <a:pt x="103396" y="13506"/>
                </a:lnTo>
                <a:lnTo>
                  <a:pt x="103396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801890" y="3609774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506"/>
                </a:moveTo>
                <a:lnTo>
                  <a:pt x="292801" y="13506"/>
                </a:lnTo>
                <a:lnTo>
                  <a:pt x="292801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170782" y="3623293"/>
            <a:ext cx="2961640" cy="30480"/>
          </a:xfrm>
          <a:custGeom>
            <a:avLst/>
            <a:gdLst/>
            <a:ahLst/>
            <a:cxnLst/>
            <a:rect l="l" t="t" r="r" b="b"/>
            <a:pathLst>
              <a:path w="2961640" h="30479">
                <a:moveTo>
                  <a:pt x="0" y="30480"/>
                </a:moveTo>
                <a:lnTo>
                  <a:pt x="2961240" y="30480"/>
                </a:lnTo>
                <a:lnTo>
                  <a:pt x="2961240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5208114" y="3623293"/>
            <a:ext cx="103505" cy="30480"/>
          </a:xfrm>
          <a:custGeom>
            <a:avLst/>
            <a:gdLst/>
            <a:ahLst/>
            <a:cxnLst/>
            <a:rect l="l" t="t" r="r" b="b"/>
            <a:pathLst>
              <a:path w="103504" h="30479">
                <a:moveTo>
                  <a:pt x="0" y="30480"/>
                </a:moveTo>
                <a:lnTo>
                  <a:pt x="103396" y="30480"/>
                </a:lnTo>
                <a:lnTo>
                  <a:pt x="103396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801890" y="3623293"/>
            <a:ext cx="293370" cy="30480"/>
          </a:xfrm>
          <a:custGeom>
            <a:avLst/>
            <a:gdLst/>
            <a:ahLst/>
            <a:cxnLst/>
            <a:rect l="l" t="t" r="r" b="b"/>
            <a:pathLst>
              <a:path w="293369" h="30479">
                <a:moveTo>
                  <a:pt x="0" y="30480"/>
                </a:moveTo>
                <a:lnTo>
                  <a:pt x="292801" y="30480"/>
                </a:lnTo>
                <a:lnTo>
                  <a:pt x="292801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170782" y="3653774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224"/>
                </a:moveTo>
                <a:lnTo>
                  <a:pt x="2961240" y="9224"/>
                </a:lnTo>
                <a:lnTo>
                  <a:pt x="2961240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5208114" y="3653774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224"/>
                </a:moveTo>
                <a:lnTo>
                  <a:pt x="103396" y="9224"/>
                </a:lnTo>
                <a:lnTo>
                  <a:pt x="103396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801890" y="3653774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224"/>
                </a:moveTo>
                <a:lnTo>
                  <a:pt x="292801" y="9224"/>
                </a:lnTo>
                <a:lnTo>
                  <a:pt x="292801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170782" y="366299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5208114" y="366299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801890" y="366299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2170782" y="3671295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14"/>
                </a:moveTo>
                <a:lnTo>
                  <a:pt x="2961240" y="7814"/>
                </a:lnTo>
                <a:lnTo>
                  <a:pt x="2961240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5208114" y="3671295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14"/>
                </a:moveTo>
                <a:lnTo>
                  <a:pt x="103396" y="7814"/>
                </a:lnTo>
                <a:lnTo>
                  <a:pt x="103396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801890" y="3671295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14"/>
                </a:moveTo>
                <a:lnTo>
                  <a:pt x="292801" y="7814"/>
                </a:lnTo>
                <a:lnTo>
                  <a:pt x="292801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2170782" y="367910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06"/>
                </a:moveTo>
                <a:lnTo>
                  <a:pt x="2961240" y="5806"/>
                </a:lnTo>
                <a:lnTo>
                  <a:pt x="2961240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5208114" y="367910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06"/>
                </a:moveTo>
                <a:lnTo>
                  <a:pt x="103396" y="5806"/>
                </a:lnTo>
                <a:lnTo>
                  <a:pt x="103396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801890" y="367910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06"/>
                </a:moveTo>
                <a:lnTo>
                  <a:pt x="292801" y="5806"/>
                </a:lnTo>
                <a:lnTo>
                  <a:pt x="292801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2170782" y="3684916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31"/>
                </a:moveTo>
                <a:lnTo>
                  <a:pt x="2961240" y="5831"/>
                </a:lnTo>
                <a:lnTo>
                  <a:pt x="2961240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5208114" y="3684916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31"/>
                </a:moveTo>
                <a:lnTo>
                  <a:pt x="103396" y="5831"/>
                </a:lnTo>
                <a:lnTo>
                  <a:pt x="103396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801890" y="3684916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31"/>
                </a:moveTo>
                <a:lnTo>
                  <a:pt x="292801" y="5831"/>
                </a:lnTo>
                <a:lnTo>
                  <a:pt x="292801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2170782" y="3690748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70"/>
                </a:moveTo>
                <a:lnTo>
                  <a:pt x="2961240" y="5870"/>
                </a:lnTo>
                <a:lnTo>
                  <a:pt x="2961240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5208114" y="3690748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70"/>
                </a:moveTo>
                <a:lnTo>
                  <a:pt x="103396" y="5870"/>
                </a:lnTo>
                <a:lnTo>
                  <a:pt x="103396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801890" y="3690748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70"/>
                </a:moveTo>
                <a:lnTo>
                  <a:pt x="292801" y="5870"/>
                </a:lnTo>
                <a:lnTo>
                  <a:pt x="292801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2170782" y="369662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82"/>
                </a:moveTo>
                <a:lnTo>
                  <a:pt x="2961240" y="5882"/>
                </a:lnTo>
                <a:lnTo>
                  <a:pt x="2961240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5208114" y="369662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82"/>
                </a:moveTo>
                <a:lnTo>
                  <a:pt x="103394" y="5882"/>
                </a:lnTo>
                <a:lnTo>
                  <a:pt x="103394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801888" y="369662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82"/>
                </a:moveTo>
                <a:lnTo>
                  <a:pt x="292802" y="5882"/>
                </a:lnTo>
                <a:lnTo>
                  <a:pt x="292802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2170782" y="370251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19"/>
                </a:moveTo>
                <a:lnTo>
                  <a:pt x="2961240" y="5819"/>
                </a:lnTo>
                <a:lnTo>
                  <a:pt x="2961240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5208114" y="370251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19"/>
                </a:moveTo>
                <a:lnTo>
                  <a:pt x="103396" y="5819"/>
                </a:lnTo>
                <a:lnTo>
                  <a:pt x="103396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801890" y="370251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19"/>
                </a:moveTo>
                <a:lnTo>
                  <a:pt x="292801" y="5819"/>
                </a:lnTo>
                <a:lnTo>
                  <a:pt x="292801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2170782" y="3708320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93"/>
                </a:moveTo>
                <a:lnTo>
                  <a:pt x="2961240" y="5793"/>
                </a:lnTo>
                <a:lnTo>
                  <a:pt x="2961240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5208114" y="3708320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93"/>
                </a:moveTo>
                <a:lnTo>
                  <a:pt x="103396" y="5793"/>
                </a:lnTo>
                <a:lnTo>
                  <a:pt x="103396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801890" y="3708320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93"/>
                </a:moveTo>
                <a:lnTo>
                  <a:pt x="292801" y="5793"/>
                </a:lnTo>
                <a:lnTo>
                  <a:pt x="292801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2170782" y="371411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55"/>
                </a:moveTo>
                <a:lnTo>
                  <a:pt x="2961240" y="5755"/>
                </a:lnTo>
                <a:lnTo>
                  <a:pt x="2961240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5208114" y="371411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55"/>
                </a:moveTo>
                <a:lnTo>
                  <a:pt x="103396" y="5755"/>
                </a:lnTo>
                <a:lnTo>
                  <a:pt x="103396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801890" y="371411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55"/>
                </a:moveTo>
                <a:lnTo>
                  <a:pt x="292801" y="5755"/>
                </a:lnTo>
                <a:lnTo>
                  <a:pt x="292801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2170782" y="371986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946"/>
                </a:moveTo>
                <a:lnTo>
                  <a:pt x="2961240" y="5946"/>
                </a:lnTo>
                <a:lnTo>
                  <a:pt x="2961240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5208114" y="371986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946"/>
                </a:moveTo>
                <a:lnTo>
                  <a:pt x="103396" y="5946"/>
                </a:lnTo>
                <a:lnTo>
                  <a:pt x="103396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801890" y="371986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946"/>
                </a:moveTo>
                <a:lnTo>
                  <a:pt x="292801" y="5946"/>
                </a:lnTo>
                <a:lnTo>
                  <a:pt x="292801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2170782" y="372581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22"/>
                </a:moveTo>
                <a:lnTo>
                  <a:pt x="2961240" y="6822"/>
                </a:lnTo>
                <a:lnTo>
                  <a:pt x="2961240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5208114" y="372581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22"/>
                </a:moveTo>
                <a:lnTo>
                  <a:pt x="103396" y="6822"/>
                </a:lnTo>
                <a:lnTo>
                  <a:pt x="103396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801890" y="372581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22"/>
                </a:moveTo>
                <a:lnTo>
                  <a:pt x="292801" y="6822"/>
                </a:lnTo>
                <a:lnTo>
                  <a:pt x="292801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2170782" y="3732639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84"/>
                </a:moveTo>
                <a:lnTo>
                  <a:pt x="2961240" y="6784"/>
                </a:lnTo>
                <a:lnTo>
                  <a:pt x="2961240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5208114" y="3732639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84"/>
                </a:moveTo>
                <a:lnTo>
                  <a:pt x="103396" y="6784"/>
                </a:lnTo>
                <a:lnTo>
                  <a:pt x="103396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801890" y="3732639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84"/>
                </a:moveTo>
                <a:lnTo>
                  <a:pt x="292801" y="6784"/>
                </a:lnTo>
                <a:lnTo>
                  <a:pt x="292801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2170782" y="3739410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34"/>
                </a:moveTo>
                <a:lnTo>
                  <a:pt x="2961240" y="6734"/>
                </a:lnTo>
                <a:lnTo>
                  <a:pt x="2961240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5208114" y="3739410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34"/>
                </a:moveTo>
                <a:lnTo>
                  <a:pt x="103396" y="6734"/>
                </a:lnTo>
                <a:lnTo>
                  <a:pt x="103396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801890" y="3739410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34"/>
                </a:moveTo>
                <a:lnTo>
                  <a:pt x="292801" y="6734"/>
                </a:lnTo>
                <a:lnTo>
                  <a:pt x="292801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2170782" y="3746144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5208114" y="3746144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801890" y="3746144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2170782" y="3754441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563"/>
                </a:moveTo>
                <a:lnTo>
                  <a:pt x="2961240" y="8563"/>
                </a:lnTo>
                <a:lnTo>
                  <a:pt x="2961240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5208114" y="3754441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563"/>
                </a:moveTo>
                <a:lnTo>
                  <a:pt x="103396" y="8563"/>
                </a:lnTo>
                <a:lnTo>
                  <a:pt x="103396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801890" y="3754441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563"/>
                </a:moveTo>
                <a:lnTo>
                  <a:pt x="292801" y="8563"/>
                </a:lnTo>
                <a:lnTo>
                  <a:pt x="292801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2170782" y="3763004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8957"/>
                </a:moveTo>
                <a:lnTo>
                  <a:pt x="2961240" y="8957"/>
                </a:lnTo>
                <a:lnTo>
                  <a:pt x="2961240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5208114" y="3763004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8957"/>
                </a:moveTo>
                <a:lnTo>
                  <a:pt x="103396" y="8957"/>
                </a:lnTo>
                <a:lnTo>
                  <a:pt x="103396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801890" y="3763004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8957"/>
                </a:moveTo>
                <a:lnTo>
                  <a:pt x="292801" y="8957"/>
                </a:lnTo>
                <a:lnTo>
                  <a:pt x="292801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2170782" y="3771950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33"/>
                </a:moveTo>
                <a:lnTo>
                  <a:pt x="2961240" y="10533"/>
                </a:lnTo>
                <a:lnTo>
                  <a:pt x="2961240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5208114" y="3771950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33"/>
                </a:moveTo>
                <a:lnTo>
                  <a:pt x="103396" y="10533"/>
                </a:lnTo>
                <a:lnTo>
                  <a:pt x="103396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1801890" y="3771950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33"/>
                </a:moveTo>
                <a:lnTo>
                  <a:pt x="292801" y="10533"/>
                </a:lnTo>
                <a:lnTo>
                  <a:pt x="292801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2170782" y="3782483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96"/>
                </a:moveTo>
                <a:lnTo>
                  <a:pt x="2961240" y="10596"/>
                </a:lnTo>
                <a:lnTo>
                  <a:pt x="2961240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5208114" y="3782483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96"/>
                </a:moveTo>
                <a:lnTo>
                  <a:pt x="103396" y="10596"/>
                </a:lnTo>
                <a:lnTo>
                  <a:pt x="103396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1801890" y="3782483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96"/>
                </a:moveTo>
                <a:lnTo>
                  <a:pt x="292801" y="10596"/>
                </a:lnTo>
                <a:lnTo>
                  <a:pt x="292801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2170782" y="379307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727"/>
                </a:moveTo>
                <a:lnTo>
                  <a:pt x="2961240" y="11727"/>
                </a:lnTo>
                <a:lnTo>
                  <a:pt x="2961240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5208114" y="379307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727"/>
                </a:moveTo>
                <a:lnTo>
                  <a:pt x="103396" y="11727"/>
                </a:lnTo>
                <a:lnTo>
                  <a:pt x="103396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1801890" y="379307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727"/>
                </a:moveTo>
                <a:lnTo>
                  <a:pt x="292801" y="11727"/>
                </a:lnTo>
                <a:lnTo>
                  <a:pt x="292801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2170782" y="380481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803"/>
                </a:moveTo>
                <a:lnTo>
                  <a:pt x="2961240" y="11803"/>
                </a:lnTo>
                <a:lnTo>
                  <a:pt x="2961240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5208114" y="380481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803"/>
                </a:moveTo>
                <a:lnTo>
                  <a:pt x="103396" y="11803"/>
                </a:lnTo>
                <a:lnTo>
                  <a:pt x="103396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1801890" y="380481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803"/>
                </a:moveTo>
                <a:lnTo>
                  <a:pt x="292801" y="11803"/>
                </a:lnTo>
                <a:lnTo>
                  <a:pt x="292801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2170782" y="3816623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083"/>
                </a:moveTo>
                <a:lnTo>
                  <a:pt x="2961240" y="12083"/>
                </a:lnTo>
                <a:lnTo>
                  <a:pt x="2961240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5208114" y="3816623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083"/>
                </a:moveTo>
                <a:lnTo>
                  <a:pt x="103396" y="12083"/>
                </a:lnTo>
                <a:lnTo>
                  <a:pt x="103396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1801890" y="3816623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083"/>
                </a:moveTo>
                <a:lnTo>
                  <a:pt x="292801" y="12083"/>
                </a:lnTo>
                <a:lnTo>
                  <a:pt x="292801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2170782" y="3828706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210"/>
                </a:moveTo>
                <a:lnTo>
                  <a:pt x="2961240" y="12210"/>
                </a:lnTo>
                <a:lnTo>
                  <a:pt x="2961240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5208114" y="3828706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210"/>
                </a:moveTo>
                <a:lnTo>
                  <a:pt x="103396" y="12210"/>
                </a:lnTo>
                <a:lnTo>
                  <a:pt x="103396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1801890" y="3828706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210"/>
                </a:moveTo>
                <a:lnTo>
                  <a:pt x="292801" y="12210"/>
                </a:lnTo>
                <a:lnTo>
                  <a:pt x="292801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2170782" y="3840929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146"/>
                </a:moveTo>
                <a:lnTo>
                  <a:pt x="2961240" y="12146"/>
                </a:lnTo>
                <a:lnTo>
                  <a:pt x="2961240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5208114" y="3840929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146"/>
                </a:moveTo>
                <a:lnTo>
                  <a:pt x="103396" y="12146"/>
                </a:lnTo>
                <a:lnTo>
                  <a:pt x="103396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1801890" y="384092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146"/>
                </a:moveTo>
                <a:lnTo>
                  <a:pt x="292801" y="12146"/>
                </a:lnTo>
                <a:lnTo>
                  <a:pt x="292801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2170782" y="3853076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51"/>
                </a:moveTo>
                <a:lnTo>
                  <a:pt x="2961240" y="12451"/>
                </a:lnTo>
                <a:lnTo>
                  <a:pt x="2961240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5208114" y="3853076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51"/>
                </a:moveTo>
                <a:lnTo>
                  <a:pt x="103396" y="12451"/>
                </a:lnTo>
                <a:lnTo>
                  <a:pt x="103396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1801890" y="3853076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51"/>
                </a:moveTo>
                <a:lnTo>
                  <a:pt x="292801" y="12451"/>
                </a:lnTo>
                <a:lnTo>
                  <a:pt x="292801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2170782" y="3865528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654"/>
                </a:moveTo>
                <a:lnTo>
                  <a:pt x="2961240" y="12654"/>
                </a:lnTo>
                <a:lnTo>
                  <a:pt x="2961240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5208114" y="3865528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654"/>
                </a:moveTo>
                <a:lnTo>
                  <a:pt x="103396" y="12654"/>
                </a:lnTo>
                <a:lnTo>
                  <a:pt x="103396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1801890" y="3865528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654"/>
                </a:moveTo>
                <a:lnTo>
                  <a:pt x="292801" y="12654"/>
                </a:lnTo>
                <a:lnTo>
                  <a:pt x="292801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2170782" y="3878169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896"/>
                </a:moveTo>
                <a:lnTo>
                  <a:pt x="2961240" y="12896"/>
                </a:lnTo>
                <a:lnTo>
                  <a:pt x="2961240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5208114" y="3878169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896"/>
                </a:moveTo>
                <a:lnTo>
                  <a:pt x="103396" y="12896"/>
                </a:lnTo>
                <a:lnTo>
                  <a:pt x="103396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1801890" y="387816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896"/>
                </a:moveTo>
                <a:lnTo>
                  <a:pt x="292801" y="12896"/>
                </a:lnTo>
                <a:lnTo>
                  <a:pt x="292801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2170782" y="3891066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417"/>
                </a:moveTo>
                <a:lnTo>
                  <a:pt x="2961240" y="13417"/>
                </a:lnTo>
                <a:lnTo>
                  <a:pt x="2961240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5208114" y="3891066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417"/>
                </a:moveTo>
                <a:lnTo>
                  <a:pt x="103396" y="13417"/>
                </a:lnTo>
                <a:lnTo>
                  <a:pt x="103396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1801890" y="3891066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417"/>
                </a:moveTo>
                <a:lnTo>
                  <a:pt x="292801" y="13417"/>
                </a:lnTo>
                <a:lnTo>
                  <a:pt x="292801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2170782" y="3904482"/>
            <a:ext cx="2961640" cy="14604"/>
          </a:xfrm>
          <a:custGeom>
            <a:avLst/>
            <a:gdLst/>
            <a:ahLst/>
            <a:cxnLst/>
            <a:rect l="l" t="t" r="r" b="b"/>
            <a:pathLst>
              <a:path w="2961640" h="14604">
                <a:moveTo>
                  <a:pt x="0" y="14560"/>
                </a:moveTo>
                <a:lnTo>
                  <a:pt x="2961240" y="14560"/>
                </a:lnTo>
                <a:lnTo>
                  <a:pt x="2961240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5208114" y="3904482"/>
            <a:ext cx="103505" cy="14604"/>
          </a:xfrm>
          <a:custGeom>
            <a:avLst/>
            <a:gdLst/>
            <a:ahLst/>
            <a:cxnLst/>
            <a:rect l="l" t="t" r="r" b="b"/>
            <a:pathLst>
              <a:path w="103504" h="14604">
                <a:moveTo>
                  <a:pt x="0" y="14560"/>
                </a:moveTo>
                <a:lnTo>
                  <a:pt x="103396" y="14560"/>
                </a:lnTo>
                <a:lnTo>
                  <a:pt x="103396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801890" y="3904482"/>
            <a:ext cx="293370" cy="14604"/>
          </a:xfrm>
          <a:custGeom>
            <a:avLst/>
            <a:gdLst/>
            <a:ahLst/>
            <a:cxnLst/>
            <a:rect l="l" t="t" r="r" b="b"/>
            <a:pathLst>
              <a:path w="293369" h="14604">
                <a:moveTo>
                  <a:pt x="0" y="14560"/>
                </a:moveTo>
                <a:lnTo>
                  <a:pt x="292801" y="14560"/>
                </a:lnTo>
                <a:lnTo>
                  <a:pt x="292801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2170782" y="3919043"/>
            <a:ext cx="2961640" cy="17780"/>
          </a:xfrm>
          <a:custGeom>
            <a:avLst/>
            <a:gdLst/>
            <a:ahLst/>
            <a:cxnLst/>
            <a:rect l="l" t="t" r="r" b="b"/>
            <a:pathLst>
              <a:path w="2961640" h="17779">
                <a:moveTo>
                  <a:pt x="0" y="17190"/>
                </a:moveTo>
                <a:lnTo>
                  <a:pt x="2961240" y="17190"/>
                </a:lnTo>
                <a:lnTo>
                  <a:pt x="2961240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5208114" y="3919043"/>
            <a:ext cx="103505" cy="17780"/>
          </a:xfrm>
          <a:custGeom>
            <a:avLst/>
            <a:gdLst/>
            <a:ahLst/>
            <a:cxnLst/>
            <a:rect l="l" t="t" r="r" b="b"/>
            <a:pathLst>
              <a:path w="103504" h="17779">
                <a:moveTo>
                  <a:pt x="0" y="17190"/>
                </a:moveTo>
                <a:lnTo>
                  <a:pt x="103396" y="17190"/>
                </a:lnTo>
                <a:lnTo>
                  <a:pt x="103396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801890" y="3919043"/>
            <a:ext cx="293370" cy="17780"/>
          </a:xfrm>
          <a:custGeom>
            <a:avLst/>
            <a:gdLst/>
            <a:ahLst/>
            <a:cxnLst/>
            <a:rect l="l" t="t" r="r" b="b"/>
            <a:pathLst>
              <a:path w="293369" h="17779">
                <a:moveTo>
                  <a:pt x="0" y="17190"/>
                </a:moveTo>
                <a:lnTo>
                  <a:pt x="292801" y="17190"/>
                </a:lnTo>
                <a:lnTo>
                  <a:pt x="292801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801888" y="3987337"/>
            <a:ext cx="3330575" cy="3175"/>
          </a:xfrm>
          <a:custGeom>
            <a:avLst/>
            <a:gdLst/>
            <a:ahLst/>
            <a:cxnLst/>
            <a:rect l="l" t="t" r="r" b="b"/>
            <a:pathLst>
              <a:path w="3330575" h="3175">
                <a:moveTo>
                  <a:pt x="0" y="3170"/>
                </a:moveTo>
                <a:lnTo>
                  <a:pt x="3330134" y="3170"/>
                </a:lnTo>
                <a:lnTo>
                  <a:pt x="3330134" y="0"/>
                </a:lnTo>
                <a:lnTo>
                  <a:pt x="0" y="0"/>
                </a:lnTo>
                <a:lnTo>
                  <a:pt x="0" y="317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5208114" y="3987337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3170"/>
                </a:moveTo>
                <a:lnTo>
                  <a:pt x="103394" y="3170"/>
                </a:lnTo>
                <a:lnTo>
                  <a:pt x="103394" y="0"/>
                </a:lnTo>
                <a:lnTo>
                  <a:pt x="0" y="0"/>
                </a:lnTo>
                <a:lnTo>
                  <a:pt x="0" y="317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1801888" y="3936229"/>
            <a:ext cx="3330575" cy="51435"/>
          </a:xfrm>
          <a:custGeom>
            <a:avLst/>
            <a:gdLst/>
            <a:ahLst/>
            <a:cxnLst/>
            <a:rect l="l" t="t" r="r" b="b"/>
            <a:pathLst>
              <a:path w="3330575" h="51435">
                <a:moveTo>
                  <a:pt x="0" y="51108"/>
                </a:moveTo>
                <a:lnTo>
                  <a:pt x="3330134" y="51108"/>
                </a:lnTo>
                <a:lnTo>
                  <a:pt x="3330134" y="0"/>
                </a:lnTo>
                <a:lnTo>
                  <a:pt x="0" y="0"/>
                </a:lnTo>
                <a:lnTo>
                  <a:pt x="0" y="5110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5208114" y="3936229"/>
            <a:ext cx="103505" cy="51435"/>
          </a:xfrm>
          <a:custGeom>
            <a:avLst/>
            <a:gdLst/>
            <a:ahLst/>
            <a:cxnLst/>
            <a:rect l="l" t="t" r="r" b="b"/>
            <a:pathLst>
              <a:path w="103504" h="51435">
                <a:moveTo>
                  <a:pt x="0" y="51108"/>
                </a:moveTo>
                <a:lnTo>
                  <a:pt x="103394" y="51108"/>
                </a:lnTo>
                <a:lnTo>
                  <a:pt x="103394" y="0"/>
                </a:lnTo>
                <a:lnTo>
                  <a:pt x="0" y="0"/>
                </a:lnTo>
                <a:lnTo>
                  <a:pt x="0" y="5110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4" name="object 664"/>
          <p:cNvGrpSpPr/>
          <p:nvPr/>
        </p:nvGrpSpPr>
        <p:grpSpPr>
          <a:xfrm>
            <a:off x="5344154" y="3421730"/>
            <a:ext cx="907415" cy="568960"/>
            <a:chOff x="5344154" y="3421730"/>
            <a:chExt cx="907415" cy="568960"/>
          </a:xfrm>
        </p:grpSpPr>
        <p:sp>
          <p:nvSpPr>
            <p:cNvPr id="665" name="object 665"/>
            <p:cNvSpPr/>
            <p:nvPr/>
          </p:nvSpPr>
          <p:spPr>
            <a:xfrm>
              <a:off x="5344154" y="3421733"/>
              <a:ext cx="39370" cy="52069"/>
            </a:xfrm>
            <a:custGeom>
              <a:avLst/>
              <a:gdLst/>
              <a:ahLst/>
              <a:cxnLst/>
              <a:rect l="l" t="t" r="r" b="b"/>
              <a:pathLst>
                <a:path w="39370" h="52070">
                  <a:moveTo>
                    <a:pt x="39146" y="18024"/>
                  </a:moveTo>
                  <a:lnTo>
                    <a:pt x="39146" y="0"/>
                  </a:lnTo>
                  <a:lnTo>
                    <a:pt x="0" y="36018"/>
                  </a:lnTo>
                  <a:lnTo>
                    <a:pt x="0" y="51755"/>
                  </a:lnTo>
                  <a:lnTo>
                    <a:pt x="39146" y="18024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/>
            <p:cNvSpPr/>
            <p:nvPr/>
          </p:nvSpPr>
          <p:spPr>
            <a:xfrm>
              <a:off x="5344154" y="3439760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684"/>
                  </a:moveTo>
                  <a:lnTo>
                    <a:pt x="39146" y="0"/>
                  </a:lnTo>
                  <a:lnTo>
                    <a:pt x="0" y="33731"/>
                  </a:lnTo>
                  <a:lnTo>
                    <a:pt x="0" y="54416"/>
                  </a:lnTo>
                  <a:lnTo>
                    <a:pt x="39146" y="2368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/>
            <p:cNvSpPr/>
            <p:nvPr/>
          </p:nvSpPr>
          <p:spPr>
            <a:xfrm>
              <a:off x="5344154" y="3463450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3059"/>
                  </a:moveTo>
                  <a:lnTo>
                    <a:pt x="39146" y="0"/>
                  </a:lnTo>
                  <a:lnTo>
                    <a:pt x="0" y="30732"/>
                  </a:lnTo>
                  <a:lnTo>
                    <a:pt x="0" y="59600"/>
                  </a:lnTo>
                  <a:lnTo>
                    <a:pt x="39146" y="33059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/>
            <p:cNvSpPr/>
            <p:nvPr/>
          </p:nvSpPr>
          <p:spPr>
            <a:xfrm>
              <a:off x="5344154" y="3496515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60">
                  <a:moveTo>
                    <a:pt x="39146" y="68394"/>
                  </a:moveTo>
                  <a:lnTo>
                    <a:pt x="39146" y="0"/>
                  </a:lnTo>
                  <a:lnTo>
                    <a:pt x="0" y="26541"/>
                  </a:lnTo>
                  <a:lnTo>
                    <a:pt x="0" y="86283"/>
                  </a:lnTo>
                  <a:lnTo>
                    <a:pt x="39146" y="6839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/>
            <p:cNvSpPr/>
            <p:nvPr/>
          </p:nvSpPr>
          <p:spPr>
            <a:xfrm>
              <a:off x="5344154" y="3564905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91"/>
                  </a:moveTo>
                  <a:lnTo>
                    <a:pt x="39146" y="0"/>
                  </a:lnTo>
                  <a:lnTo>
                    <a:pt x="0" y="17889"/>
                  </a:lnTo>
                  <a:lnTo>
                    <a:pt x="0" y="66603"/>
                  </a:lnTo>
                  <a:lnTo>
                    <a:pt x="39146" y="55791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/>
            <p:cNvSpPr/>
            <p:nvPr/>
          </p:nvSpPr>
          <p:spPr>
            <a:xfrm>
              <a:off x="5344154" y="3620690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56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/>
            <p:cNvSpPr/>
            <p:nvPr/>
          </p:nvSpPr>
          <p:spPr>
            <a:xfrm>
              <a:off x="5344154" y="3707551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73"/>
                  </a:moveTo>
                  <a:lnTo>
                    <a:pt x="39146" y="215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7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/>
            <p:cNvSpPr/>
            <p:nvPr/>
          </p:nvSpPr>
          <p:spPr>
            <a:xfrm>
              <a:off x="5344154" y="3755198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2"/>
                  </a:moveTo>
                  <a:lnTo>
                    <a:pt x="39146" y="7126"/>
                  </a:lnTo>
                  <a:lnTo>
                    <a:pt x="0" y="0"/>
                  </a:lnTo>
                  <a:lnTo>
                    <a:pt x="0" y="44812"/>
                  </a:lnTo>
                  <a:lnTo>
                    <a:pt x="39146" y="5843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/>
            <p:cNvSpPr/>
            <p:nvPr/>
          </p:nvSpPr>
          <p:spPr>
            <a:xfrm>
              <a:off x="5344154" y="3800008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503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84"/>
                  </a:lnTo>
                  <a:lnTo>
                    <a:pt x="39146" y="190503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/>
            <p:cNvSpPr/>
            <p:nvPr/>
          </p:nvSpPr>
          <p:spPr>
            <a:xfrm>
              <a:off x="5383303" y="342173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/>
            <p:cNvSpPr/>
            <p:nvPr/>
          </p:nvSpPr>
          <p:spPr>
            <a:xfrm>
              <a:off x="5383303" y="342194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/>
            <p:cNvSpPr/>
            <p:nvPr/>
          </p:nvSpPr>
          <p:spPr>
            <a:xfrm>
              <a:off x="5383303" y="3423076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/>
            <p:cNvSpPr/>
            <p:nvPr/>
          </p:nvSpPr>
          <p:spPr>
            <a:xfrm>
              <a:off x="5383303" y="342502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/>
            <p:cNvSpPr/>
            <p:nvPr/>
          </p:nvSpPr>
          <p:spPr>
            <a:xfrm>
              <a:off x="5383303" y="342758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/>
            <p:cNvSpPr/>
            <p:nvPr/>
          </p:nvSpPr>
          <p:spPr>
            <a:xfrm>
              <a:off x="5383303" y="343077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/>
            <p:cNvSpPr/>
            <p:nvPr/>
          </p:nvSpPr>
          <p:spPr>
            <a:xfrm>
              <a:off x="5383303" y="3434550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/>
            <p:cNvSpPr/>
            <p:nvPr/>
          </p:nvSpPr>
          <p:spPr>
            <a:xfrm>
              <a:off x="5383303" y="3438870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/>
            <p:cNvSpPr/>
            <p:nvPr/>
          </p:nvSpPr>
          <p:spPr>
            <a:xfrm>
              <a:off x="5383303" y="344380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/>
            <p:cNvSpPr/>
            <p:nvPr/>
          </p:nvSpPr>
          <p:spPr>
            <a:xfrm>
              <a:off x="5383303" y="344935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/>
            <p:cNvSpPr/>
            <p:nvPr/>
          </p:nvSpPr>
          <p:spPr>
            <a:xfrm>
              <a:off x="5383303" y="345561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/>
            <p:cNvSpPr/>
            <p:nvPr/>
          </p:nvSpPr>
          <p:spPr>
            <a:xfrm>
              <a:off x="5383303" y="346259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/>
            <p:cNvSpPr/>
            <p:nvPr/>
          </p:nvSpPr>
          <p:spPr>
            <a:xfrm>
              <a:off x="5383303" y="347057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/>
            <p:cNvSpPr/>
            <p:nvPr/>
          </p:nvSpPr>
          <p:spPr>
            <a:xfrm>
              <a:off x="5383303" y="347960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/>
            <p:cNvSpPr/>
            <p:nvPr/>
          </p:nvSpPr>
          <p:spPr>
            <a:xfrm>
              <a:off x="5383303" y="348979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/>
            <p:cNvSpPr/>
            <p:nvPr/>
          </p:nvSpPr>
          <p:spPr>
            <a:xfrm>
              <a:off x="5383303" y="350138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/>
            <p:cNvSpPr/>
            <p:nvPr/>
          </p:nvSpPr>
          <p:spPr>
            <a:xfrm>
              <a:off x="5383303" y="351413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/>
            <p:cNvSpPr/>
            <p:nvPr/>
          </p:nvSpPr>
          <p:spPr>
            <a:xfrm>
              <a:off x="5383303" y="352660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/>
            <p:cNvSpPr/>
            <p:nvPr/>
          </p:nvSpPr>
          <p:spPr>
            <a:xfrm>
              <a:off x="5383303" y="353817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/>
            <p:cNvSpPr/>
            <p:nvPr/>
          </p:nvSpPr>
          <p:spPr>
            <a:xfrm>
              <a:off x="5383303" y="354839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/>
            <p:cNvSpPr/>
            <p:nvPr/>
          </p:nvSpPr>
          <p:spPr>
            <a:xfrm>
              <a:off x="5383303" y="35571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/>
            <p:cNvSpPr/>
            <p:nvPr/>
          </p:nvSpPr>
          <p:spPr>
            <a:xfrm>
              <a:off x="5383303" y="356520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/>
            <p:cNvSpPr/>
            <p:nvPr/>
          </p:nvSpPr>
          <p:spPr>
            <a:xfrm>
              <a:off x="5383303" y="357299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/>
            <p:cNvSpPr/>
            <p:nvPr/>
          </p:nvSpPr>
          <p:spPr>
            <a:xfrm>
              <a:off x="5383303" y="357986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/>
            <p:cNvSpPr/>
            <p:nvPr/>
          </p:nvSpPr>
          <p:spPr>
            <a:xfrm>
              <a:off x="5383303" y="3586840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/>
            <p:cNvSpPr/>
            <p:nvPr/>
          </p:nvSpPr>
          <p:spPr>
            <a:xfrm>
              <a:off x="5383303" y="359415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/>
            <p:cNvSpPr/>
            <p:nvPr/>
          </p:nvSpPr>
          <p:spPr>
            <a:xfrm>
              <a:off x="5383303" y="360192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/>
            <p:cNvSpPr/>
            <p:nvPr/>
          </p:nvSpPr>
          <p:spPr>
            <a:xfrm>
              <a:off x="5383303" y="360977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/>
            <p:cNvSpPr/>
            <p:nvPr/>
          </p:nvSpPr>
          <p:spPr>
            <a:xfrm>
              <a:off x="5383303" y="3623293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/>
            <p:cNvSpPr/>
            <p:nvPr/>
          </p:nvSpPr>
          <p:spPr>
            <a:xfrm>
              <a:off x="5383303" y="365377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/>
            <p:cNvSpPr/>
            <p:nvPr/>
          </p:nvSpPr>
          <p:spPr>
            <a:xfrm>
              <a:off x="5383303" y="36629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/>
            <p:cNvSpPr/>
            <p:nvPr/>
          </p:nvSpPr>
          <p:spPr>
            <a:xfrm>
              <a:off x="5383303" y="367129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/>
            <p:cNvSpPr/>
            <p:nvPr/>
          </p:nvSpPr>
          <p:spPr>
            <a:xfrm>
              <a:off x="5383303" y="367911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/>
            <p:cNvSpPr/>
            <p:nvPr/>
          </p:nvSpPr>
          <p:spPr>
            <a:xfrm>
              <a:off x="5383303" y="36849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/>
            <p:cNvSpPr/>
            <p:nvPr/>
          </p:nvSpPr>
          <p:spPr>
            <a:xfrm>
              <a:off x="5383303" y="369074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/>
            <p:cNvSpPr/>
            <p:nvPr/>
          </p:nvSpPr>
          <p:spPr>
            <a:xfrm>
              <a:off x="5383306" y="36966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/>
            <p:cNvSpPr/>
            <p:nvPr/>
          </p:nvSpPr>
          <p:spPr>
            <a:xfrm>
              <a:off x="5383303" y="370251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/>
            <p:cNvSpPr/>
            <p:nvPr/>
          </p:nvSpPr>
          <p:spPr>
            <a:xfrm>
              <a:off x="5383303" y="37083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/>
            <p:cNvSpPr/>
            <p:nvPr/>
          </p:nvSpPr>
          <p:spPr>
            <a:xfrm>
              <a:off x="5383303" y="371411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/>
            <p:cNvSpPr/>
            <p:nvPr/>
          </p:nvSpPr>
          <p:spPr>
            <a:xfrm>
              <a:off x="5383303" y="371986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/>
            <p:cNvSpPr/>
            <p:nvPr/>
          </p:nvSpPr>
          <p:spPr>
            <a:xfrm>
              <a:off x="5383303" y="372581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/>
            <p:cNvSpPr/>
            <p:nvPr/>
          </p:nvSpPr>
          <p:spPr>
            <a:xfrm>
              <a:off x="5383303" y="373263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/>
            <p:cNvSpPr/>
            <p:nvPr/>
          </p:nvSpPr>
          <p:spPr>
            <a:xfrm>
              <a:off x="5383303" y="37394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/>
            <p:cNvSpPr/>
            <p:nvPr/>
          </p:nvSpPr>
          <p:spPr>
            <a:xfrm>
              <a:off x="5383303" y="374614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/>
            <p:cNvSpPr/>
            <p:nvPr/>
          </p:nvSpPr>
          <p:spPr>
            <a:xfrm>
              <a:off x="5383303" y="375444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/>
            <p:cNvSpPr/>
            <p:nvPr/>
          </p:nvSpPr>
          <p:spPr>
            <a:xfrm>
              <a:off x="5383303" y="376300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/>
            <p:cNvSpPr/>
            <p:nvPr/>
          </p:nvSpPr>
          <p:spPr>
            <a:xfrm>
              <a:off x="5383303" y="377195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/>
            <p:cNvSpPr/>
            <p:nvPr/>
          </p:nvSpPr>
          <p:spPr>
            <a:xfrm>
              <a:off x="5383303" y="378248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/>
            <p:cNvSpPr/>
            <p:nvPr/>
          </p:nvSpPr>
          <p:spPr>
            <a:xfrm>
              <a:off x="5383303" y="379307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/>
            <p:cNvSpPr/>
            <p:nvPr/>
          </p:nvSpPr>
          <p:spPr>
            <a:xfrm>
              <a:off x="5383303" y="380481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/>
            <p:cNvSpPr/>
            <p:nvPr/>
          </p:nvSpPr>
          <p:spPr>
            <a:xfrm>
              <a:off x="5383303" y="381662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/>
            <p:cNvSpPr/>
            <p:nvPr/>
          </p:nvSpPr>
          <p:spPr>
            <a:xfrm>
              <a:off x="5383303" y="382870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/>
            <p:cNvSpPr/>
            <p:nvPr/>
          </p:nvSpPr>
          <p:spPr>
            <a:xfrm>
              <a:off x="5383303" y="384092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/>
            <p:cNvSpPr/>
            <p:nvPr/>
          </p:nvSpPr>
          <p:spPr>
            <a:xfrm>
              <a:off x="5383303" y="385307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/>
            <p:cNvSpPr/>
            <p:nvPr/>
          </p:nvSpPr>
          <p:spPr>
            <a:xfrm>
              <a:off x="5383303" y="386552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/>
            <p:cNvSpPr/>
            <p:nvPr/>
          </p:nvSpPr>
          <p:spPr>
            <a:xfrm>
              <a:off x="5383303" y="387816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/>
            <p:cNvSpPr/>
            <p:nvPr/>
          </p:nvSpPr>
          <p:spPr>
            <a:xfrm>
              <a:off x="5383303" y="389106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/>
            <p:cNvSpPr/>
            <p:nvPr/>
          </p:nvSpPr>
          <p:spPr>
            <a:xfrm>
              <a:off x="5383303" y="390448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/>
            <p:cNvSpPr/>
            <p:nvPr/>
          </p:nvSpPr>
          <p:spPr>
            <a:xfrm>
              <a:off x="5383303" y="3919043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/>
            <p:cNvSpPr/>
            <p:nvPr/>
          </p:nvSpPr>
          <p:spPr>
            <a:xfrm>
              <a:off x="5383306" y="3936229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/>
            <p:cNvSpPr/>
            <p:nvPr/>
          </p:nvSpPr>
          <p:spPr>
            <a:xfrm>
              <a:off x="5506001" y="342173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96"/>
                  </a:moveTo>
                  <a:lnTo>
                    <a:pt x="745091" y="176557"/>
                  </a:lnTo>
                  <a:lnTo>
                    <a:pt x="0" y="0"/>
                  </a:lnTo>
                  <a:lnTo>
                    <a:pt x="0" y="354"/>
                  </a:lnTo>
                  <a:lnTo>
                    <a:pt x="745091" y="176696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/>
            <p:cNvSpPr/>
            <p:nvPr/>
          </p:nvSpPr>
          <p:spPr>
            <a:xfrm>
              <a:off x="5506001" y="342208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735"/>
                  </a:moveTo>
                  <a:lnTo>
                    <a:pt x="745091" y="176329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735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/>
            <p:cNvSpPr/>
            <p:nvPr/>
          </p:nvSpPr>
          <p:spPr>
            <a:xfrm>
              <a:off x="5506001" y="342315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7"/>
                  </a:moveTo>
                  <a:lnTo>
                    <a:pt x="745091" y="175668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31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/>
            <p:cNvSpPr/>
            <p:nvPr/>
          </p:nvSpPr>
          <p:spPr>
            <a:xfrm>
              <a:off x="5506001" y="3424849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65"/>
                  </a:moveTo>
                  <a:lnTo>
                    <a:pt x="745091" y="174627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4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/>
            <p:cNvSpPr/>
            <p:nvPr/>
          </p:nvSpPr>
          <p:spPr>
            <a:xfrm>
              <a:off x="5506001" y="3427058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83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/>
            <p:cNvSpPr/>
            <p:nvPr/>
          </p:nvSpPr>
          <p:spPr>
            <a:xfrm>
              <a:off x="5506001" y="3429800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/>
            <p:cNvSpPr/>
            <p:nvPr/>
          </p:nvSpPr>
          <p:spPr>
            <a:xfrm>
              <a:off x="5506001" y="3433026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67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96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/>
            <p:cNvSpPr/>
            <p:nvPr/>
          </p:nvSpPr>
          <p:spPr>
            <a:xfrm>
              <a:off x="5506001" y="3436761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833"/>
                  </a:moveTo>
                  <a:lnTo>
                    <a:pt x="745091" y="167232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833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/>
            <p:cNvSpPr/>
            <p:nvPr/>
          </p:nvSpPr>
          <p:spPr>
            <a:xfrm>
              <a:off x="5506001" y="3440999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8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789"/>
                  </a:lnTo>
                  <a:lnTo>
                    <a:pt x="745091" y="166418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/>
            <p:cNvSpPr/>
            <p:nvPr/>
          </p:nvSpPr>
          <p:spPr>
            <a:xfrm>
              <a:off x="5506001" y="3445793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/>
            <p:cNvSpPr/>
            <p:nvPr/>
          </p:nvSpPr>
          <p:spPr>
            <a:xfrm>
              <a:off x="5506001" y="3451110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13"/>
                  </a:moveTo>
                  <a:lnTo>
                    <a:pt x="745091" y="158313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1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/>
            <p:cNvSpPr/>
            <p:nvPr/>
          </p:nvSpPr>
          <p:spPr>
            <a:xfrm>
              <a:off x="5506001" y="3457171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093"/>
                  </a:moveTo>
                  <a:lnTo>
                    <a:pt x="745091" y="154552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709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/>
            <p:cNvSpPr/>
            <p:nvPr/>
          </p:nvSpPr>
          <p:spPr>
            <a:xfrm>
              <a:off x="5506001" y="3463873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5"/>
                  </a:moveTo>
                  <a:lnTo>
                    <a:pt x="745091" y="150397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745091" y="153255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/>
            <p:cNvSpPr/>
            <p:nvPr/>
          </p:nvSpPr>
          <p:spPr>
            <a:xfrm>
              <a:off x="5506001" y="3471421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49"/>
                  </a:moveTo>
                  <a:lnTo>
                    <a:pt x="745091" y="145709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949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/>
            <p:cNvSpPr/>
            <p:nvPr/>
          </p:nvSpPr>
          <p:spPr>
            <a:xfrm>
              <a:off x="5506001" y="347997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8"/>
                  </a:lnTo>
                  <a:lnTo>
                    <a:pt x="0" y="0"/>
                  </a:lnTo>
                  <a:lnTo>
                    <a:pt x="0" y="9466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/>
            <p:cNvSpPr/>
            <p:nvPr/>
          </p:nvSpPr>
          <p:spPr>
            <a:xfrm>
              <a:off x="5506001" y="3489439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4">
                  <a:moveTo>
                    <a:pt x="745091" y="138479"/>
                  </a:moveTo>
                  <a:lnTo>
                    <a:pt x="745091" y="134514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/>
            <p:cNvSpPr/>
            <p:nvPr/>
          </p:nvSpPr>
          <p:spPr>
            <a:xfrm>
              <a:off x="5506001" y="349989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2011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1"/>
                  </a:lnTo>
                  <a:lnTo>
                    <a:pt x="745091" y="132011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/>
            <p:cNvSpPr/>
            <p:nvPr/>
          </p:nvSpPr>
          <p:spPr>
            <a:xfrm>
              <a:off x="5506001" y="3510370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3"/>
                  </a:moveTo>
                  <a:lnTo>
                    <a:pt x="745091" y="121530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30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/>
            <p:cNvSpPr/>
            <p:nvPr/>
          </p:nvSpPr>
          <p:spPr>
            <a:xfrm>
              <a:off x="5506001" y="3520347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28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/>
            <p:cNvSpPr/>
            <p:nvPr/>
          </p:nvSpPr>
          <p:spPr>
            <a:xfrm>
              <a:off x="5506001" y="352903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52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5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/>
            <p:cNvSpPr/>
            <p:nvPr/>
          </p:nvSpPr>
          <p:spPr>
            <a:xfrm>
              <a:off x="5506001" y="3536720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6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6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/>
            <p:cNvSpPr/>
            <p:nvPr/>
          </p:nvSpPr>
          <p:spPr>
            <a:xfrm>
              <a:off x="5506001" y="3542823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741"/>
                  </a:moveTo>
                  <a:lnTo>
                    <a:pt x="745091" y="101377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/>
            <p:cNvSpPr/>
            <p:nvPr/>
          </p:nvSpPr>
          <p:spPr>
            <a:xfrm>
              <a:off x="5506001" y="3549053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3"/>
                  </a:moveTo>
                  <a:lnTo>
                    <a:pt x="745091" y="97515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3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/>
            <p:cNvSpPr/>
            <p:nvPr/>
          </p:nvSpPr>
          <p:spPr>
            <a:xfrm>
              <a:off x="5506001" y="3554338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77"/>
                  </a:moveTo>
                  <a:lnTo>
                    <a:pt x="745091" y="94237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77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/>
            <p:cNvSpPr/>
            <p:nvPr/>
          </p:nvSpPr>
          <p:spPr>
            <a:xfrm>
              <a:off x="5506001" y="3558693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6"/>
                  </a:moveTo>
                  <a:lnTo>
                    <a:pt x="745091" y="91532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/>
            <p:cNvSpPr/>
            <p:nvPr/>
          </p:nvSpPr>
          <p:spPr>
            <a:xfrm>
              <a:off x="5506001" y="3563098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90"/>
                  </a:moveTo>
                  <a:lnTo>
                    <a:pt x="745091" y="88786"/>
                  </a:lnTo>
                  <a:lnTo>
                    <a:pt x="0" y="0"/>
                  </a:lnTo>
                  <a:lnTo>
                    <a:pt x="0" y="4458"/>
                  </a:lnTo>
                  <a:lnTo>
                    <a:pt x="745091" y="90490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/>
            <p:cNvSpPr/>
            <p:nvPr/>
          </p:nvSpPr>
          <p:spPr>
            <a:xfrm>
              <a:off x="5506001" y="3567558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4">
                  <a:moveTo>
                    <a:pt x="745091" y="87643"/>
                  </a:moveTo>
                  <a:lnTo>
                    <a:pt x="745091" y="86031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/>
            <p:cNvSpPr/>
            <p:nvPr/>
          </p:nvSpPr>
          <p:spPr>
            <a:xfrm>
              <a:off x="5506001" y="3571845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708"/>
                  </a:moveTo>
                  <a:lnTo>
                    <a:pt x="745091" y="83361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64A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/>
            <p:cNvSpPr/>
            <p:nvPr/>
          </p:nvSpPr>
          <p:spPr>
            <a:xfrm>
              <a:off x="5506001" y="3575413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0"/>
                  </a:moveTo>
                  <a:lnTo>
                    <a:pt x="745091" y="81151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2510"/>
                  </a:lnTo>
                  <a:close/>
                </a:path>
              </a:pathLst>
            </a:custGeom>
            <a:solidFill>
              <a:srgbClr val="69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/>
            <p:cNvSpPr/>
            <p:nvPr/>
          </p:nvSpPr>
          <p:spPr>
            <a:xfrm>
              <a:off x="5506001" y="3579017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8"/>
                  </a:moveTo>
                  <a:lnTo>
                    <a:pt x="745091" y="78902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745091" y="80288"/>
                  </a:lnTo>
                  <a:close/>
                </a:path>
              </a:pathLst>
            </a:custGeom>
            <a:solidFill>
              <a:srgbClr val="6EA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/>
            <p:cNvSpPr/>
            <p:nvPr/>
          </p:nvSpPr>
          <p:spPr>
            <a:xfrm>
              <a:off x="5506001" y="3582647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72B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/>
            <p:cNvSpPr/>
            <p:nvPr/>
          </p:nvSpPr>
          <p:spPr>
            <a:xfrm>
              <a:off x="5506001" y="3586301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78"/>
                  </a:lnTo>
                  <a:lnTo>
                    <a:pt x="0" y="0"/>
                  </a:lnTo>
                  <a:lnTo>
                    <a:pt x="0" y="3696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76B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/>
            <p:cNvSpPr/>
            <p:nvPr/>
          </p:nvSpPr>
          <p:spPr>
            <a:xfrm>
              <a:off x="5506001" y="3589991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02"/>
                  </a:moveTo>
                  <a:lnTo>
                    <a:pt x="745091" y="72092"/>
                  </a:lnTo>
                  <a:lnTo>
                    <a:pt x="0" y="0"/>
                  </a:lnTo>
                  <a:lnTo>
                    <a:pt x="0" y="3710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7AB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/>
            <p:cNvSpPr/>
            <p:nvPr/>
          </p:nvSpPr>
          <p:spPr>
            <a:xfrm>
              <a:off x="5506001" y="3593702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1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7EB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/>
            <p:cNvSpPr/>
            <p:nvPr/>
          </p:nvSpPr>
          <p:spPr>
            <a:xfrm>
              <a:off x="5506001" y="3597444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889"/>
                  </a:moveTo>
                  <a:lnTo>
                    <a:pt x="745091" y="67467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68889"/>
                  </a:lnTo>
                  <a:close/>
                </a:path>
              </a:pathLst>
            </a:custGeom>
            <a:solidFill>
              <a:srgbClr val="82B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/>
            <p:cNvSpPr/>
            <p:nvPr/>
          </p:nvSpPr>
          <p:spPr>
            <a:xfrm>
              <a:off x="5506001" y="3601203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99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85BC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/>
            <p:cNvSpPr/>
            <p:nvPr/>
          </p:nvSpPr>
          <p:spPr>
            <a:xfrm>
              <a:off x="5506001" y="3605000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11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89B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/>
            <p:cNvSpPr/>
            <p:nvPr/>
          </p:nvSpPr>
          <p:spPr>
            <a:xfrm>
              <a:off x="5506001" y="3608815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02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8CC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/>
            <p:cNvSpPr/>
            <p:nvPr/>
          </p:nvSpPr>
          <p:spPr>
            <a:xfrm>
              <a:off x="5506001" y="3613344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57"/>
                  </a:moveTo>
                  <a:lnTo>
                    <a:pt x="745091" y="57594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57"/>
                  </a:lnTo>
                  <a:close/>
                </a:path>
              </a:pathLst>
            </a:custGeom>
            <a:solidFill>
              <a:srgbClr val="8FC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/>
            <p:cNvSpPr/>
            <p:nvPr/>
          </p:nvSpPr>
          <p:spPr>
            <a:xfrm>
              <a:off x="5506001" y="3619580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93C3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/>
            <p:cNvSpPr/>
            <p:nvPr/>
          </p:nvSpPr>
          <p:spPr>
            <a:xfrm>
              <a:off x="5506001" y="362587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2"/>
                  </a:moveTo>
                  <a:lnTo>
                    <a:pt x="745091" y="49819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232"/>
                  </a:lnTo>
                  <a:close/>
                </a:path>
              </a:pathLst>
            </a:custGeom>
            <a:solidFill>
              <a:srgbClr val="96C5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/>
            <p:cNvSpPr/>
            <p:nvPr/>
          </p:nvSpPr>
          <p:spPr>
            <a:xfrm>
              <a:off x="5506001" y="3632235"/>
              <a:ext cx="745490" cy="50800"/>
            </a:xfrm>
            <a:custGeom>
              <a:avLst/>
              <a:gdLst/>
              <a:ahLst/>
              <a:cxnLst/>
              <a:rect l="l" t="t" r="r" b="b"/>
              <a:pathLst>
                <a:path w="745489" h="50800">
                  <a:moveTo>
                    <a:pt x="745091" y="50175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33"/>
                  </a:lnTo>
                  <a:lnTo>
                    <a:pt x="745091" y="50175"/>
                  </a:lnTo>
                  <a:close/>
                </a:path>
              </a:pathLst>
            </a:custGeom>
            <a:solidFill>
              <a:srgbClr val="99C7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/>
            <p:cNvSpPr/>
            <p:nvPr/>
          </p:nvSpPr>
          <p:spPr>
            <a:xfrm>
              <a:off x="5506001" y="3643569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5">
                  <a:moveTo>
                    <a:pt x="745091" y="45003"/>
                  </a:moveTo>
                  <a:lnTo>
                    <a:pt x="745091" y="38841"/>
                  </a:lnTo>
                  <a:lnTo>
                    <a:pt x="0" y="0"/>
                  </a:lnTo>
                  <a:lnTo>
                    <a:pt x="0" y="16289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96C5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/>
            <p:cNvSpPr/>
            <p:nvPr/>
          </p:nvSpPr>
          <p:spPr>
            <a:xfrm>
              <a:off x="5506001" y="3659855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3C3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/>
            <p:cNvSpPr/>
            <p:nvPr/>
          </p:nvSpPr>
          <p:spPr>
            <a:xfrm>
              <a:off x="5506001" y="3665302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9"/>
                  </a:moveTo>
                  <a:lnTo>
                    <a:pt x="745091" y="25347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8FC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/>
            <p:cNvSpPr/>
            <p:nvPr/>
          </p:nvSpPr>
          <p:spPr>
            <a:xfrm>
              <a:off x="5506001" y="3670792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8CC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/>
            <p:cNvSpPr/>
            <p:nvPr/>
          </p:nvSpPr>
          <p:spPr>
            <a:xfrm>
              <a:off x="5506001" y="3676308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89B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/>
            <p:cNvSpPr/>
            <p:nvPr/>
          </p:nvSpPr>
          <p:spPr>
            <a:xfrm>
              <a:off x="5506001" y="368033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85BC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/>
            <p:cNvSpPr/>
            <p:nvPr/>
          </p:nvSpPr>
          <p:spPr>
            <a:xfrm>
              <a:off x="5506001" y="3683783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84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69"/>
                  </a:lnTo>
                  <a:lnTo>
                    <a:pt x="745091" y="15184"/>
                  </a:lnTo>
                  <a:close/>
                </a:path>
              </a:pathLst>
            </a:custGeom>
            <a:solidFill>
              <a:srgbClr val="82B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/>
            <p:cNvSpPr/>
            <p:nvPr/>
          </p:nvSpPr>
          <p:spPr>
            <a:xfrm>
              <a:off x="5506001" y="368725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22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2"/>
                  </a:lnTo>
                  <a:close/>
                </a:path>
              </a:pathLst>
            </a:custGeom>
            <a:solidFill>
              <a:srgbClr val="7EB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/>
            <p:cNvSpPr/>
            <p:nvPr/>
          </p:nvSpPr>
          <p:spPr>
            <a:xfrm>
              <a:off x="5506001" y="3690726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7AB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/>
            <p:cNvSpPr/>
            <p:nvPr/>
          </p:nvSpPr>
          <p:spPr>
            <a:xfrm>
              <a:off x="5506001" y="3694212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16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76B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/>
            <p:cNvSpPr/>
            <p:nvPr/>
          </p:nvSpPr>
          <p:spPr>
            <a:xfrm>
              <a:off x="5506001" y="3697711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72B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/>
            <p:cNvSpPr/>
            <p:nvPr/>
          </p:nvSpPr>
          <p:spPr>
            <a:xfrm>
              <a:off x="5506001" y="3701218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19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19"/>
                  </a:lnTo>
                  <a:close/>
                </a:path>
              </a:pathLst>
            </a:custGeom>
            <a:solidFill>
              <a:srgbClr val="6EA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/>
            <p:cNvSpPr/>
            <p:nvPr/>
          </p:nvSpPr>
          <p:spPr>
            <a:xfrm>
              <a:off x="5506001" y="3704592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23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69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/>
            <p:cNvSpPr/>
            <p:nvPr/>
          </p:nvSpPr>
          <p:spPr>
            <a:xfrm>
              <a:off x="5506001" y="3706811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42"/>
                  </a:lnTo>
                  <a:lnTo>
                    <a:pt x="0" y="449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4A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/>
            <p:cNvSpPr/>
            <p:nvPr/>
          </p:nvSpPr>
          <p:spPr>
            <a:xfrm>
              <a:off x="5506001" y="3708083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0"/>
                  </a:moveTo>
                  <a:lnTo>
                    <a:pt x="745091" y="0"/>
                  </a:lnTo>
                  <a:lnTo>
                    <a:pt x="0" y="3227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/>
            <p:cNvSpPr/>
            <p:nvPr/>
          </p:nvSpPr>
          <p:spPr>
            <a:xfrm>
              <a:off x="5506001" y="3709356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/>
            <p:cNvSpPr/>
            <p:nvPr/>
          </p:nvSpPr>
          <p:spPr>
            <a:xfrm>
              <a:off x="5506001" y="3710623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7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8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/>
            <p:cNvSpPr/>
            <p:nvPr/>
          </p:nvSpPr>
          <p:spPr>
            <a:xfrm>
              <a:off x="5506001" y="371187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1"/>
                  </a:moveTo>
                  <a:lnTo>
                    <a:pt x="745091" y="0"/>
                  </a:lnTo>
                  <a:lnTo>
                    <a:pt x="0" y="9441"/>
                  </a:lnTo>
                  <a:lnTo>
                    <a:pt x="0" y="1279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/>
            <p:cNvSpPr/>
            <p:nvPr/>
          </p:nvSpPr>
          <p:spPr>
            <a:xfrm>
              <a:off x="5506001" y="371315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498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487"/>
                  </a:lnTo>
                  <a:lnTo>
                    <a:pt x="745091" y="149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/>
            <p:cNvSpPr/>
            <p:nvPr/>
          </p:nvSpPr>
          <p:spPr>
            <a:xfrm>
              <a:off x="5506001" y="3714661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3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/>
            <p:cNvSpPr/>
            <p:nvPr/>
          </p:nvSpPr>
          <p:spPr>
            <a:xfrm>
              <a:off x="5506001" y="3716167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/>
            <p:cNvSpPr/>
            <p:nvPr/>
          </p:nvSpPr>
          <p:spPr>
            <a:xfrm>
              <a:off x="5506001" y="3717673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/>
            <p:cNvSpPr/>
            <p:nvPr/>
          </p:nvSpPr>
          <p:spPr>
            <a:xfrm>
              <a:off x="5506001" y="3719167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/>
            <p:cNvSpPr/>
            <p:nvPr/>
          </p:nvSpPr>
          <p:spPr>
            <a:xfrm>
              <a:off x="5506001" y="3720648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/>
            <p:cNvSpPr/>
            <p:nvPr/>
          </p:nvSpPr>
          <p:spPr>
            <a:xfrm>
              <a:off x="5506001" y="372229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7"/>
                  </a:moveTo>
                  <a:lnTo>
                    <a:pt x="745091" y="1111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7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/>
            <p:cNvSpPr/>
            <p:nvPr/>
          </p:nvSpPr>
          <p:spPr>
            <a:xfrm>
              <a:off x="5506001" y="3724347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2"/>
                  </a:moveTo>
                  <a:lnTo>
                    <a:pt x="745091" y="90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2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/>
            <p:cNvSpPr/>
            <p:nvPr/>
          </p:nvSpPr>
          <p:spPr>
            <a:xfrm>
              <a:off x="5506001" y="3726389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20"/>
                  </a:moveTo>
                  <a:lnTo>
                    <a:pt x="745091" y="702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20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/>
            <p:cNvSpPr/>
            <p:nvPr/>
          </p:nvSpPr>
          <p:spPr>
            <a:xfrm>
              <a:off x="5506001" y="3728421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/>
            <p:cNvSpPr/>
            <p:nvPr/>
          </p:nvSpPr>
          <p:spPr>
            <a:xfrm>
              <a:off x="5506001" y="373055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7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/>
            <p:cNvSpPr/>
            <p:nvPr/>
          </p:nvSpPr>
          <p:spPr>
            <a:xfrm>
              <a:off x="5506001" y="373341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43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/>
            <p:cNvSpPr/>
            <p:nvPr/>
          </p:nvSpPr>
          <p:spPr>
            <a:xfrm>
              <a:off x="5506001" y="3736248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310"/>
                  </a:lnTo>
                  <a:lnTo>
                    <a:pt x="0" y="57213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/>
            <p:cNvSpPr/>
            <p:nvPr/>
          </p:nvSpPr>
          <p:spPr>
            <a:xfrm>
              <a:off x="5506001" y="3739229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227"/>
                  </a:lnTo>
                  <a:lnTo>
                    <a:pt x="0" y="63756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/>
            <p:cNvSpPr/>
            <p:nvPr/>
          </p:nvSpPr>
          <p:spPr>
            <a:xfrm>
              <a:off x="5506001" y="3742856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8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8"/>
                  </a:lnTo>
                  <a:lnTo>
                    <a:pt x="745091" y="3558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/>
            <p:cNvSpPr/>
            <p:nvPr/>
          </p:nvSpPr>
          <p:spPr>
            <a:xfrm>
              <a:off x="5506001" y="3746417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39"/>
                  </a:moveTo>
                  <a:lnTo>
                    <a:pt x="745091" y="0"/>
                  </a:lnTo>
                  <a:lnTo>
                    <a:pt x="0" y="65980"/>
                  </a:lnTo>
                  <a:lnTo>
                    <a:pt x="0" y="76653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/>
            <p:cNvSpPr/>
            <p:nvPr/>
          </p:nvSpPr>
          <p:spPr>
            <a:xfrm>
              <a:off x="5506001" y="3750468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89"/>
                  </a:moveTo>
                  <a:lnTo>
                    <a:pt x="745091" y="0"/>
                  </a:lnTo>
                  <a:lnTo>
                    <a:pt x="0" y="72600"/>
                  </a:lnTo>
                  <a:lnTo>
                    <a:pt x="0" y="8313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/>
            <p:cNvSpPr/>
            <p:nvPr/>
          </p:nvSpPr>
          <p:spPr>
            <a:xfrm>
              <a:off x="5506001" y="3754459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8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21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/>
            <p:cNvSpPr/>
            <p:nvPr/>
          </p:nvSpPr>
          <p:spPr>
            <a:xfrm>
              <a:off x="5506001" y="3758617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66"/>
                  </a:lnTo>
                  <a:lnTo>
                    <a:pt x="0" y="96867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/>
            <p:cNvSpPr/>
            <p:nvPr/>
          </p:nvSpPr>
          <p:spPr>
            <a:xfrm>
              <a:off x="5506001" y="3762758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55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/>
            <p:cNvSpPr/>
            <p:nvPr/>
          </p:nvSpPr>
          <p:spPr>
            <a:xfrm>
              <a:off x="5506001" y="3766916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7"/>
                  </a:moveTo>
                  <a:lnTo>
                    <a:pt x="745091" y="0"/>
                  </a:lnTo>
                  <a:lnTo>
                    <a:pt x="0" y="99548"/>
                  </a:lnTo>
                  <a:lnTo>
                    <a:pt x="0" y="110653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/>
            <p:cNvSpPr/>
            <p:nvPr/>
          </p:nvSpPr>
          <p:spPr>
            <a:xfrm>
              <a:off x="5506001" y="3771134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80"/>
                  </a:moveTo>
                  <a:lnTo>
                    <a:pt x="745091" y="0"/>
                  </a:lnTo>
                  <a:lnTo>
                    <a:pt x="0" y="106436"/>
                  </a:lnTo>
                  <a:lnTo>
                    <a:pt x="0" y="117477"/>
                  </a:lnTo>
                  <a:lnTo>
                    <a:pt x="745091" y="4180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/>
            <p:cNvSpPr/>
            <p:nvPr/>
          </p:nvSpPr>
          <p:spPr>
            <a:xfrm>
              <a:off x="5506001" y="3775311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06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/>
            <p:cNvSpPr/>
            <p:nvPr/>
          </p:nvSpPr>
          <p:spPr>
            <a:xfrm>
              <a:off x="5506001" y="3779635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4">
                  <a:moveTo>
                    <a:pt x="745091" y="4447"/>
                  </a:moveTo>
                  <a:lnTo>
                    <a:pt x="745091" y="0"/>
                  </a:lnTo>
                  <a:lnTo>
                    <a:pt x="0" y="120387"/>
                  </a:lnTo>
                  <a:lnTo>
                    <a:pt x="0" y="132101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/>
            <p:cNvSpPr/>
            <p:nvPr/>
          </p:nvSpPr>
          <p:spPr>
            <a:xfrm>
              <a:off x="5506001" y="3784088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5">
                  <a:moveTo>
                    <a:pt x="745091" y="4598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87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/>
            <p:cNvSpPr/>
            <p:nvPr/>
          </p:nvSpPr>
          <p:spPr>
            <a:xfrm>
              <a:off x="5506001" y="3788681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/>
            <p:cNvSpPr/>
            <p:nvPr/>
          </p:nvSpPr>
          <p:spPr>
            <a:xfrm>
              <a:off x="5506001" y="3793617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/>
            <p:cNvSpPr/>
            <p:nvPr/>
          </p:nvSpPr>
          <p:spPr>
            <a:xfrm>
              <a:off x="5506001" y="3799233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21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80"/>
                  </a:lnTo>
                  <a:lnTo>
                    <a:pt x="745091" y="1472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2" name="object 822"/>
          <p:cNvSpPr/>
          <p:nvPr/>
        </p:nvSpPr>
        <p:spPr>
          <a:xfrm>
            <a:off x="1982697" y="3422657"/>
            <a:ext cx="112395" cy="567690"/>
          </a:xfrm>
          <a:custGeom>
            <a:avLst/>
            <a:gdLst/>
            <a:ahLst/>
            <a:cxnLst/>
            <a:rect l="l" t="t" r="r" b="b"/>
            <a:pathLst>
              <a:path w="112394" h="567689">
                <a:moveTo>
                  <a:pt x="0" y="567525"/>
                </a:moveTo>
                <a:lnTo>
                  <a:pt x="111993" y="567525"/>
                </a:lnTo>
                <a:lnTo>
                  <a:pt x="111993" y="0"/>
                </a:lnTo>
                <a:lnTo>
                  <a:pt x="0" y="0"/>
                </a:lnTo>
                <a:lnTo>
                  <a:pt x="0" y="56752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2170782" y="3422657"/>
            <a:ext cx="2961640" cy="567690"/>
          </a:xfrm>
          <a:custGeom>
            <a:avLst/>
            <a:gdLst/>
            <a:ahLst/>
            <a:cxnLst/>
            <a:rect l="l" t="t" r="r" b="b"/>
            <a:pathLst>
              <a:path w="2961640" h="567689">
                <a:moveTo>
                  <a:pt x="0" y="567525"/>
                </a:moveTo>
                <a:lnTo>
                  <a:pt x="2961240" y="567525"/>
                </a:lnTo>
                <a:lnTo>
                  <a:pt x="2961240" y="0"/>
                </a:lnTo>
                <a:lnTo>
                  <a:pt x="0" y="0"/>
                </a:lnTo>
                <a:lnTo>
                  <a:pt x="0" y="56752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5208114" y="3422657"/>
            <a:ext cx="59690" cy="567690"/>
          </a:xfrm>
          <a:custGeom>
            <a:avLst/>
            <a:gdLst/>
            <a:ahLst/>
            <a:cxnLst/>
            <a:rect l="l" t="t" r="r" b="b"/>
            <a:pathLst>
              <a:path w="59689" h="567689">
                <a:moveTo>
                  <a:pt x="0" y="567525"/>
                </a:moveTo>
                <a:lnTo>
                  <a:pt x="59212" y="567525"/>
                </a:lnTo>
                <a:lnTo>
                  <a:pt x="59212" y="0"/>
                </a:lnTo>
                <a:lnTo>
                  <a:pt x="0" y="0"/>
                </a:lnTo>
                <a:lnTo>
                  <a:pt x="0" y="56752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2620580" y="3470629"/>
            <a:ext cx="2108835" cy="480695"/>
          </a:xfrm>
          <a:custGeom>
            <a:avLst/>
            <a:gdLst/>
            <a:ahLst/>
            <a:cxnLst/>
            <a:rect l="l" t="t" r="r" b="b"/>
            <a:pathLst>
              <a:path w="2108835" h="480695">
                <a:moveTo>
                  <a:pt x="2108414" y="240049"/>
                </a:moveTo>
                <a:lnTo>
                  <a:pt x="2086996" y="191671"/>
                </a:lnTo>
                <a:lnTo>
                  <a:pt x="2050229" y="161204"/>
                </a:lnTo>
                <a:lnTo>
                  <a:pt x="1996935" y="132497"/>
                </a:lnTo>
                <a:lnTo>
                  <a:pt x="1928372" y="105837"/>
                </a:lnTo>
                <a:lnTo>
                  <a:pt x="1888756" y="93363"/>
                </a:lnTo>
                <a:lnTo>
                  <a:pt x="1845795" y="81509"/>
                </a:lnTo>
                <a:lnTo>
                  <a:pt x="1799643" y="70310"/>
                </a:lnTo>
                <a:lnTo>
                  <a:pt x="1750460" y="59801"/>
                </a:lnTo>
                <a:lnTo>
                  <a:pt x="1698400" y="50018"/>
                </a:lnTo>
                <a:lnTo>
                  <a:pt x="1643623" y="40997"/>
                </a:lnTo>
                <a:lnTo>
                  <a:pt x="1586284" y="32774"/>
                </a:lnTo>
                <a:lnTo>
                  <a:pt x="1526540" y="25385"/>
                </a:lnTo>
                <a:lnTo>
                  <a:pt x="1464549" y="18864"/>
                </a:lnTo>
                <a:lnTo>
                  <a:pt x="1400468" y="13249"/>
                </a:lnTo>
                <a:lnTo>
                  <a:pt x="1334453" y="8575"/>
                </a:lnTo>
                <a:lnTo>
                  <a:pt x="1266662" y="4877"/>
                </a:lnTo>
                <a:lnTo>
                  <a:pt x="1197251" y="2191"/>
                </a:lnTo>
                <a:lnTo>
                  <a:pt x="1126378" y="553"/>
                </a:lnTo>
                <a:lnTo>
                  <a:pt x="1054200" y="0"/>
                </a:lnTo>
                <a:lnTo>
                  <a:pt x="982023" y="553"/>
                </a:lnTo>
                <a:lnTo>
                  <a:pt x="911152" y="2191"/>
                </a:lnTo>
                <a:lnTo>
                  <a:pt x="841742" y="4877"/>
                </a:lnTo>
                <a:lnTo>
                  <a:pt x="773952" y="8575"/>
                </a:lnTo>
                <a:lnTo>
                  <a:pt x="707939" y="13249"/>
                </a:lnTo>
                <a:lnTo>
                  <a:pt x="643859" y="18864"/>
                </a:lnTo>
                <a:lnTo>
                  <a:pt x="581869" y="25385"/>
                </a:lnTo>
                <a:lnTo>
                  <a:pt x="522126" y="32774"/>
                </a:lnTo>
                <a:lnTo>
                  <a:pt x="464788" y="40997"/>
                </a:lnTo>
                <a:lnTo>
                  <a:pt x="410010" y="50018"/>
                </a:lnTo>
                <a:lnTo>
                  <a:pt x="357952" y="59801"/>
                </a:lnTo>
                <a:lnTo>
                  <a:pt x="308769" y="70310"/>
                </a:lnTo>
                <a:lnTo>
                  <a:pt x="262618" y="81509"/>
                </a:lnTo>
                <a:lnTo>
                  <a:pt x="219656" y="93363"/>
                </a:lnTo>
                <a:lnTo>
                  <a:pt x="180041" y="105837"/>
                </a:lnTo>
                <a:lnTo>
                  <a:pt x="143929" y="118893"/>
                </a:lnTo>
                <a:lnTo>
                  <a:pt x="82844" y="146612"/>
                </a:lnTo>
                <a:lnTo>
                  <a:pt x="37657" y="176235"/>
                </a:lnTo>
                <a:lnTo>
                  <a:pt x="9623" y="207476"/>
                </a:lnTo>
                <a:lnTo>
                  <a:pt x="0" y="240049"/>
                </a:lnTo>
                <a:lnTo>
                  <a:pt x="2432" y="256483"/>
                </a:lnTo>
                <a:lnTo>
                  <a:pt x="37657" y="303861"/>
                </a:lnTo>
                <a:lnTo>
                  <a:pt x="82844" y="333483"/>
                </a:lnTo>
                <a:lnTo>
                  <a:pt x="143929" y="361201"/>
                </a:lnTo>
                <a:lnTo>
                  <a:pt x="180041" y="374257"/>
                </a:lnTo>
                <a:lnTo>
                  <a:pt x="219656" y="386729"/>
                </a:lnTo>
                <a:lnTo>
                  <a:pt x="262618" y="398582"/>
                </a:lnTo>
                <a:lnTo>
                  <a:pt x="308769" y="409781"/>
                </a:lnTo>
                <a:lnTo>
                  <a:pt x="357952" y="420289"/>
                </a:lnTo>
                <a:lnTo>
                  <a:pt x="410010" y="430071"/>
                </a:lnTo>
                <a:lnTo>
                  <a:pt x="464788" y="439091"/>
                </a:lnTo>
                <a:lnTo>
                  <a:pt x="522126" y="447314"/>
                </a:lnTo>
                <a:lnTo>
                  <a:pt x="581869" y="454702"/>
                </a:lnTo>
                <a:lnTo>
                  <a:pt x="643859" y="461222"/>
                </a:lnTo>
                <a:lnTo>
                  <a:pt x="707939" y="466837"/>
                </a:lnTo>
                <a:lnTo>
                  <a:pt x="773952" y="471511"/>
                </a:lnTo>
                <a:lnTo>
                  <a:pt x="841742" y="475208"/>
                </a:lnTo>
                <a:lnTo>
                  <a:pt x="911152" y="477894"/>
                </a:lnTo>
                <a:lnTo>
                  <a:pt x="982023" y="479531"/>
                </a:lnTo>
                <a:lnTo>
                  <a:pt x="1054200" y="480085"/>
                </a:lnTo>
                <a:lnTo>
                  <a:pt x="1126378" y="479531"/>
                </a:lnTo>
                <a:lnTo>
                  <a:pt x="1197251" y="477894"/>
                </a:lnTo>
                <a:lnTo>
                  <a:pt x="1266662" y="475208"/>
                </a:lnTo>
                <a:lnTo>
                  <a:pt x="1334453" y="471511"/>
                </a:lnTo>
                <a:lnTo>
                  <a:pt x="1400468" y="466837"/>
                </a:lnTo>
                <a:lnTo>
                  <a:pt x="1464549" y="461222"/>
                </a:lnTo>
                <a:lnTo>
                  <a:pt x="1526540" y="454702"/>
                </a:lnTo>
                <a:lnTo>
                  <a:pt x="1586284" y="447314"/>
                </a:lnTo>
                <a:lnTo>
                  <a:pt x="1643623" y="439091"/>
                </a:lnTo>
                <a:lnTo>
                  <a:pt x="1698400" y="430071"/>
                </a:lnTo>
                <a:lnTo>
                  <a:pt x="1750460" y="420289"/>
                </a:lnTo>
                <a:lnTo>
                  <a:pt x="1799643" y="409781"/>
                </a:lnTo>
                <a:lnTo>
                  <a:pt x="1845795" y="398582"/>
                </a:lnTo>
                <a:lnTo>
                  <a:pt x="1888756" y="386729"/>
                </a:lnTo>
                <a:lnTo>
                  <a:pt x="1928372" y="374257"/>
                </a:lnTo>
                <a:lnTo>
                  <a:pt x="1964484" y="361201"/>
                </a:lnTo>
                <a:lnTo>
                  <a:pt x="2025569" y="333483"/>
                </a:lnTo>
                <a:lnTo>
                  <a:pt x="2070757" y="303861"/>
                </a:lnTo>
                <a:lnTo>
                  <a:pt x="2098790" y="272621"/>
                </a:lnTo>
                <a:lnTo>
                  <a:pt x="2108414" y="240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2094690" y="3418757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76091" y="568579"/>
                </a:moveTo>
                <a:lnTo>
                  <a:pt x="76091" y="0"/>
                </a:lnTo>
                <a:lnTo>
                  <a:pt x="0" y="0"/>
                </a:lnTo>
                <a:lnTo>
                  <a:pt x="0" y="568579"/>
                </a:lnTo>
                <a:lnTo>
                  <a:pt x="76091" y="5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5132023" y="3418757"/>
            <a:ext cx="76200" cy="572135"/>
          </a:xfrm>
          <a:custGeom>
            <a:avLst/>
            <a:gdLst/>
            <a:ahLst/>
            <a:cxnLst/>
            <a:rect l="l" t="t" r="r" b="b"/>
            <a:pathLst>
              <a:path w="76200" h="572135">
                <a:moveTo>
                  <a:pt x="76091" y="571756"/>
                </a:moveTo>
                <a:lnTo>
                  <a:pt x="76091" y="0"/>
                </a:lnTo>
                <a:lnTo>
                  <a:pt x="0" y="0"/>
                </a:lnTo>
                <a:lnTo>
                  <a:pt x="0" y="571756"/>
                </a:lnTo>
                <a:lnTo>
                  <a:pt x="76091" y="571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28" name="object 828"/>
          <p:cNvGrpSpPr/>
          <p:nvPr/>
        </p:nvGrpSpPr>
        <p:grpSpPr>
          <a:xfrm>
            <a:off x="1651000" y="4524152"/>
            <a:ext cx="4600575" cy="572135"/>
            <a:chOff x="1651000" y="4524152"/>
            <a:chExt cx="4600575" cy="572135"/>
          </a:xfrm>
        </p:grpSpPr>
        <p:sp>
          <p:nvSpPr>
            <p:cNvPr id="829" name="object 829"/>
            <p:cNvSpPr/>
            <p:nvPr/>
          </p:nvSpPr>
          <p:spPr>
            <a:xfrm>
              <a:off x="1651000" y="503781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83"/>
                  </a:moveTo>
                  <a:lnTo>
                    <a:pt x="104664" y="3583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/>
            <p:cNvSpPr/>
            <p:nvPr/>
          </p:nvSpPr>
          <p:spPr>
            <a:xfrm>
              <a:off x="1651000" y="502762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/>
            <p:cNvSpPr/>
            <p:nvPr/>
          </p:nvSpPr>
          <p:spPr>
            <a:xfrm>
              <a:off x="1651000" y="50160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/>
            <p:cNvSpPr/>
            <p:nvPr/>
          </p:nvSpPr>
          <p:spPr>
            <a:xfrm>
              <a:off x="1651000" y="500329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/>
            <p:cNvSpPr/>
            <p:nvPr/>
          </p:nvSpPr>
          <p:spPr>
            <a:xfrm>
              <a:off x="1651000" y="499083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/>
            <p:cNvSpPr/>
            <p:nvPr/>
          </p:nvSpPr>
          <p:spPr>
            <a:xfrm>
              <a:off x="1651000" y="497925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/>
            <p:cNvSpPr/>
            <p:nvPr/>
          </p:nvSpPr>
          <p:spPr>
            <a:xfrm>
              <a:off x="1651000" y="496904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/>
            <p:cNvSpPr/>
            <p:nvPr/>
          </p:nvSpPr>
          <p:spPr>
            <a:xfrm>
              <a:off x="1651000" y="496026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/>
            <p:cNvSpPr/>
            <p:nvPr/>
          </p:nvSpPr>
          <p:spPr>
            <a:xfrm>
              <a:off x="1651000" y="495224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/>
            <p:cNvSpPr/>
            <p:nvPr/>
          </p:nvSpPr>
          <p:spPr>
            <a:xfrm>
              <a:off x="1651000" y="494446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/>
            <p:cNvSpPr/>
            <p:nvPr/>
          </p:nvSpPr>
          <p:spPr>
            <a:xfrm>
              <a:off x="1651000" y="493759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/>
            <p:cNvSpPr/>
            <p:nvPr/>
          </p:nvSpPr>
          <p:spPr>
            <a:xfrm>
              <a:off x="1651000" y="493062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/>
            <p:cNvSpPr/>
            <p:nvPr/>
          </p:nvSpPr>
          <p:spPr>
            <a:xfrm>
              <a:off x="1651000" y="492330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/>
            <p:cNvSpPr/>
            <p:nvPr/>
          </p:nvSpPr>
          <p:spPr>
            <a:xfrm>
              <a:off x="1651000" y="491555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/>
            <p:cNvSpPr/>
            <p:nvPr/>
          </p:nvSpPr>
          <p:spPr>
            <a:xfrm>
              <a:off x="1651000" y="49076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/>
            <p:cNvSpPr/>
            <p:nvPr/>
          </p:nvSpPr>
          <p:spPr>
            <a:xfrm>
              <a:off x="1651000" y="489419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/>
            <p:cNvSpPr/>
            <p:nvPr/>
          </p:nvSpPr>
          <p:spPr>
            <a:xfrm>
              <a:off x="1651000" y="4863725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/>
            <p:cNvSpPr/>
            <p:nvPr/>
          </p:nvSpPr>
          <p:spPr>
            <a:xfrm>
              <a:off x="1651000" y="485448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/>
            <p:cNvSpPr/>
            <p:nvPr/>
          </p:nvSpPr>
          <p:spPr>
            <a:xfrm>
              <a:off x="1651000" y="484620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/>
            <p:cNvSpPr/>
            <p:nvPr/>
          </p:nvSpPr>
          <p:spPr>
            <a:xfrm>
              <a:off x="1651000" y="483839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/>
            <p:cNvSpPr/>
            <p:nvPr/>
          </p:nvSpPr>
          <p:spPr>
            <a:xfrm>
              <a:off x="1651000" y="483258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/>
            <p:cNvSpPr/>
            <p:nvPr/>
          </p:nvSpPr>
          <p:spPr>
            <a:xfrm>
              <a:off x="1651000" y="482675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/>
            <p:cNvSpPr/>
            <p:nvPr/>
          </p:nvSpPr>
          <p:spPr>
            <a:xfrm>
              <a:off x="1651000" y="482086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/>
            <p:cNvSpPr/>
            <p:nvPr/>
          </p:nvSpPr>
          <p:spPr>
            <a:xfrm>
              <a:off x="1651005" y="48150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6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69"/>
                  </a:lnTo>
                  <a:lnTo>
                    <a:pt x="104664" y="5869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/>
            <p:cNvSpPr/>
            <p:nvPr/>
          </p:nvSpPr>
          <p:spPr>
            <a:xfrm>
              <a:off x="1651000" y="480918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/>
            <p:cNvSpPr/>
            <p:nvPr/>
          </p:nvSpPr>
          <p:spPr>
            <a:xfrm>
              <a:off x="1651000" y="480341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/>
            <p:cNvSpPr/>
            <p:nvPr/>
          </p:nvSpPr>
          <p:spPr>
            <a:xfrm>
              <a:off x="1651000" y="479765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/>
            <p:cNvSpPr/>
            <p:nvPr/>
          </p:nvSpPr>
          <p:spPr>
            <a:xfrm>
              <a:off x="1651000" y="47916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/>
            <p:cNvSpPr/>
            <p:nvPr/>
          </p:nvSpPr>
          <p:spPr>
            <a:xfrm>
              <a:off x="1651000" y="478487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/>
            <p:cNvSpPr/>
            <p:nvPr/>
          </p:nvSpPr>
          <p:spPr>
            <a:xfrm>
              <a:off x="1651000" y="477811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/>
            <p:cNvSpPr/>
            <p:nvPr/>
          </p:nvSpPr>
          <p:spPr>
            <a:xfrm>
              <a:off x="1651000" y="477136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/>
            <p:cNvSpPr/>
            <p:nvPr/>
          </p:nvSpPr>
          <p:spPr>
            <a:xfrm>
              <a:off x="1651000" y="476309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/>
            <p:cNvSpPr/>
            <p:nvPr/>
          </p:nvSpPr>
          <p:spPr>
            <a:xfrm>
              <a:off x="1651000" y="475451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/>
            <p:cNvSpPr/>
            <p:nvPr/>
          </p:nvSpPr>
          <p:spPr>
            <a:xfrm>
              <a:off x="1651000" y="474557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/>
            <p:cNvSpPr/>
            <p:nvPr/>
          </p:nvSpPr>
          <p:spPr>
            <a:xfrm>
              <a:off x="1651000" y="473505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/>
            <p:cNvSpPr/>
            <p:nvPr/>
          </p:nvSpPr>
          <p:spPr>
            <a:xfrm>
              <a:off x="1651000" y="472445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/>
            <p:cNvSpPr/>
            <p:nvPr/>
          </p:nvSpPr>
          <p:spPr>
            <a:xfrm>
              <a:off x="1651000" y="471273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/>
            <p:cNvSpPr/>
            <p:nvPr/>
          </p:nvSpPr>
          <p:spPr>
            <a:xfrm>
              <a:off x="1651000" y="470092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/>
            <p:cNvSpPr/>
            <p:nvPr/>
          </p:nvSpPr>
          <p:spPr>
            <a:xfrm>
              <a:off x="1651000" y="468884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/>
            <p:cNvSpPr/>
            <p:nvPr/>
          </p:nvSpPr>
          <p:spPr>
            <a:xfrm>
              <a:off x="1651000" y="467663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/>
            <p:cNvSpPr/>
            <p:nvPr/>
          </p:nvSpPr>
          <p:spPr>
            <a:xfrm>
              <a:off x="1651000" y="466448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/>
            <p:cNvSpPr/>
            <p:nvPr/>
          </p:nvSpPr>
          <p:spPr>
            <a:xfrm>
              <a:off x="1651000" y="465204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/>
            <p:cNvSpPr/>
            <p:nvPr/>
          </p:nvSpPr>
          <p:spPr>
            <a:xfrm>
              <a:off x="1651000" y="463939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/>
            <p:cNvSpPr/>
            <p:nvPr/>
          </p:nvSpPr>
          <p:spPr>
            <a:xfrm>
              <a:off x="1651000" y="462650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/>
            <p:cNvSpPr/>
            <p:nvPr/>
          </p:nvSpPr>
          <p:spPr>
            <a:xfrm>
              <a:off x="1651000" y="461309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/>
            <p:cNvSpPr/>
            <p:nvPr/>
          </p:nvSpPr>
          <p:spPr>
            <a:xfrm>
              <a:off x="1651000" y="4598544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/>
            <p:cNvSpPr/>
            <p:nvPr/>
          </p:nvSpPr>
          <p:spPr>
            <a:xfrm>
              <a:off x="1651000" y="4581353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/>
            <p:cNvSpPr/>
            <p:nvPr/>
          </p:nvSpPr>
          <p:spPr>
            <a:xfrm>
              <a:off x="1651000" y="452715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/>
            <p:cNvSpPr/>
            <p:nvPr/>
          </p:nvSpPr>
          <p:spPr>
            <a:xfrm>
              <a:off x="1801889" y="503781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583"/>
                  </a:moveTo>
                  <a:lnTo>
                    <a:pt x="292801" y="35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/>
            <p:cNvSpPr/>
            <p:nvPr/>
          </p:nvSpPr>
          <p:spPr>
            <a:xfrm>
              <a:off x="1801889" y="502762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/>
            <p:cNvSpPr/>
            <p:nvPr/>
          </p:nvSpPr>
          <p:spPr>
            <a:xfrm>
              <a:off x="1801889" y="50160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/>
            <p:cNvSpPr/>
            <p:nvPr/>
          </p:nvSpPr>
          <p:spPr>
            <a:xfrm>
              <a:off x="1801889" y="500329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/>
            <p:cNvSpPr/>
            <p:nvPr/>
          </p:nvSpPr>
          <p:spPr>
            <a:xfrm>
              <a:off x="1801889" y="499083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/>
            <p:cNvSpPr/>
            <p:nvPr/>
          </p:nvSpPr>
          <p:spPr>
            <a:xfrm>
              <a:off x="1801889" y="497925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/>
            <p:cNvSpPr/>
            <p:nvPr/>
          </p:nvSpPr>
          <p:spPr>
            <a:xfrm>
              <a:off x="1801889" y="496904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/>
            <p:cNvSpPr/>
            <p:nvPr/>
          </p:nvSpPr>
          <p:spPr>
            <a:xfrm>
              <a:off x="1801889" y="496026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/>
            <p:cNvSpPr/>
            <p:nvPr/>
          </p:nvSpPr>
          <p:spPr>
            <a:xfrm>
              <a:off x="1801889" y="495224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/>
            <p:cNvSpPr/>
            <p:nvPr/>
          </p:nvSpPr>
          <p:spPr>
            <a:xfrm>
              <a:off x="1801889" y="494446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63"/>
                  </a:moveTo>
                  <a:lnTo>
                    <a:pt x="292801" y="77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/>
            <p:cNvSpPr/>
            <p:nvPr/>
          </p:nvSpPr>
          <p:spPr>
            <a:xfrm>
              <a:off x="1801889" y="493759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/>
            <p:cNvSpPr/>
            <p:nvPr/>
          </p:nvSpPr>
          <p:spPr>
            <a:xfrm>
              <a:off x="1801889" y="493062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/>
            <p:cNvSpPr/>
            <p:nvPr/>
          </p:nvSpPr>
          <p:spPr>
            <a:xfrm>
              <a:off x="1801889" y="4923302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/>
            <p:cNvSpPr/>
            <p:nvPr/>
          </p:nvSpPr>
          <p:spPr>
            <a:xfrm>
              <a:off x="1801889" y="491555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/>
            <p:cNvSpPr/>
            <p:nvPr/>
          </p:nvSpPr>
          <p:spPr>
            <a:xfrm>
              <a:off x="1801889" y="490768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/>
            <p:cNvSpPr/>
            <p:nvPr/>
          </p:nvSpPr>
          <p:spPr>
            <a:xfrm>
              <a:off x="1801889" y="4894194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/>
            <p:cNvSpPr/>
            <p:nvPr/>
          </p:nvSpPr>
          <p:spPr>
            <a:xfrm>
              <a:off x="1801889" y="4863725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/>
            <p:cNvSpPr/>
            <p:nvPr/>
          </p:nvSpPr>
          <p:spPr>
            <a:xfrm>
              <a:off x="1801889" y="485448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/>
            <p:cNvSpPr/>
            <p:nvPr/>
          </p:nvSpPr>
          <p:spPr>
            <a:xfrm>
              <a:off x="1801889" y="484620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/>
            <p:cNvSpPr/>
            <p:nvPr/>
          </p:nvSpPr>
          <p:spPr>
            <a:xfrm>
              <a:off x="1801889" y="483839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/>
            <p:cNvSpPr/>
            <p:nvPr/>
          </p:nvSpPr>
          <p:spPr>
            <a:xfrm>
              <a:off x="1801889" y="483258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/>
            <p:cNvSpPr/>
            <p:nvPr/>
          </p:nvSpPr>
          <p:spPr>
            <a:xfrm>
              <a:off x="1801889" y="482675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/>
            <p:cNvSpPr/>
            <p:nvPr/>
          </p:nvSpPr>
          <p:spPr>
            <a:xfrm>
              <a:off x="1801889" y="482086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/>
            <p:cNvSpPr/>
            <p:nvPr/>
          </p:nvSpPr>
          <p:spPr>
            <a:xfrm>
              <a:off x="1801888" y="48150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69"/>
                  </a:moveTo>
                  <a:lnTo>
                    <a:pt x="292802" y="5869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69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/>
            <p:cNvSpPr/>
            <p:nvPr/>
          </p:nvSpPr>
          <p:spPr>
            <a:xfrm>
              <a:off x="1801889" y="480918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/>
            <p:cNvSpPr/>
            <p:nvPr/>
          </p:nvSpPr>
          <p:spPr>
            <a:xfrm>
              <a:off x="1801889" y="480341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/>
            <p:cNvSpPr/>
            <p:nvPr/>
          </p:nvSpPr>
          <p:spPr>
            <a:xfrm>
              <a:off x="1801889" y="479765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/>
            <p:cNvSpPr/>
            <p:nvPr/>
          </p:nvSpPr>
          <p:spPr>
            <a:xfrm>
              <a:off x="1801889" y="47916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/>
            <p:cNvSpPr/>
            <p:nvPr/>
          </p:nvSpPr>
          <p:spPr>
            <a:xfrm>
              <a:off x="1801889" y="478487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/>
            <p:cNvSpPr/>
            <p:nvPr/>
          </p:nvSpPr>
          <p:spPr>
            <a:xfrm>
              <a:off x="1801889" y="477811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/>
            <p:cNvSpPr/>
            <p:nvPr/>
          </p:nvSpPr>
          <p:spPr>
            <a:xfrm>
              <a:off x="1801889" y="477136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/>
            <p:cNvSpPr/>
            <p:nvPr/>
          </p:nvSpPr>
          <p:spPr>
            <a:xfrm>
              <a:off x="1801889" y="476309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/>
            <p:cNvSpPr/>
            <p:nvPr/>
          </p:nvSpPr>
          <p:spPr>
            <a:xfrm>
              <a:off x="1801889" y="475451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/>
            <p:cNvSpPr/>
            <p:nvPr/>
          </p:nvSpPr>
          <p:spPr>
            <a:xfrm>
              <a:off x="1801889" y="474557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/>
            <p:cNvSpPr/>
            <p:nvPr/>
          </p:nvSpPr>
          <p:spPr>
            <a:xfrm>
              <a:off x="1801889" y="473505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/>
            <p:cNvSpPr/>
            <p:nvPr/>
          </p:nvSpPr>
          <p:spPr>
            <a:xfrm>
              <a:off x="1801889" y="472445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/>
            <p:cNvSpPr/>
            <p:nvPr/>
          </p:nvSpPr>
          <p:spPr>
            <a:xfrm>
              <a:off x="1801889" y="471273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/>
            <p:cNvSpPr/>
            <p:nvPr/>
          </p:nvSpPr>
          <p:spPr>
            <a:xfrm>
              <a:off x="1801889" y="470092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/>
            <p:cNvSpPr/>
            <p:nvPr/>
          </p:nvSpPr>
          <p:spPr>
            <a:xfrm>
              <a:off x="1801889" y="468884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/>
            <p:cNvSpPr/>
            <p:nvPr/>
          </p:nvSpPr>
          <p:spPr>
            <a:xfrm>
              <a:off x="1801889" y="467663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/>
            <p:cNvSpPr/>
            <p:nvPr/>
          </p:nvSpPr>
          <p:spPr>
            <a:xfrm>
              <a:off x="1801889" y="466448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/>
            <p:cNvSpPr/>
            <p:nvPr/>
          </p:nvSpPr>
          <p:spPr>
            <a:xfrm>
              <a:off x="1801889" y="465204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/>
            <p:cNvSpPr/>
            <p:nvPr/>
          </p:nvSpPr>
          <p:spPr>
            <a:xfrm>
              <a:off x="1801889" y="463939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/>
            <p:cNvSpPr/>
            <p:nvPr/>
          </p:nvSpPr>
          <p:spPr>
            <a:xfrm>
              <a:off x="1801889" y="462650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/>
            <p:cNvSpPr/>
            <p:nvPr/>
          </p:nvSpPr>
          <p:spPr>
            <a:xfrm>
              <a:off x="1801889" y="461309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/>
            <p:cNvSpPr/>
            <p:nvPr/>
          </p:nvSpPr>
          <p:spPr>
            <a:xfrm>
              <a:off x="1801889" y="4598544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/>
            <p:cNvSpPr/>
            <p:nvPr/>
          </p:nvSpPr>
          <p:spPr>
            <a:xfrm>
              <a:off x="1801889" y="4581353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/>
            <p:cNvSpPr/>
            <p:nvPr/>
          </p:nvSpPr>
          <p:spPr>
            <a:xfrm>
              <a:off x="1801889" y="4527151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10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/>
            <p:cNvSpPr/>
            <p:nvPr/>
          </p:nvSpPr>
          <p:spPr>
            <a:xfrm>
              <a:off x="1775524" y="505940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1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26361" y="36241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/>
            <p:cNvSpPr/>
            <p:nvPr/>
          </p:nvSpPr>
          <p:spPr>
            <a:xfrm>
              <a:off x="1775524" y="5057808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37452"/>
                  </a:moveTo>
                  <a:lnTo>
                    <a:pt x="26361" y="35622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452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/>
            <p:cNvSpPr/>
            <p:nvPr/>
          </p:nvSpPr>
          <p:spPr>
            <a:xfrm>
              <a:off x="1775524" y="505498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442"/>
                  </a:moveTo>
                  <a:lnTo>
                    <a:pt x="26361" y="35203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2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8" name="object 928"/>
            <p:cNvSpPr/>
            <p:nvPr/>
          </p:nvSpPr>
          <p:spPr>
            <a:xfrm>
              <a:off x="1775524" y="5050946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30"/>
                  </a:lnTo>
                  <a:lnTo>
                    <a:pt x="0" y="0"/>
                  </a:lnTo>
                  <a:lnTo>
                    <a:pt x="0" y="4039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/>
            <p:cNvSpPr/>
            <p:nvPr/>
          </p:nvSpPr>
          <p:spPr>
            <a:xfrm>
              <a:off x="1775524" y="5045629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/>
            <p:cNvSpPr/>
            <p:nvPr/>
          </p:nvSpPr>
          <p:spPr>
            <a:xfrm>
              <a:off x="1775524" y="503890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589"/>
                  </a:moveTo>
                  <a:lnTo>
                    <a:pt x="26361" y="32889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8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/>
            <p:cNvSpPr/>
            <p:nvPr/>
          </p:nvSpPr>
          <p:spPr>
            <a:xfrm>
              <a:off x="1775524" y="5030545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0"/>
                  </a:moveTo>
                  <a:lnTo>
                    <a:pt x="26361" y="31670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/>
            <p:cNvSpPr/>
            <p:nvPr/>
          </p:nvSpPr>
          <p:spPr>
            <a:xfrm>
              <a:off x="1775524" y="5020136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77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06"/>
                  </a:lnTo>
                  <a:lnTo>
                    <a:pt x="26361" y="42077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/>
            <p:cNvSpPr/>
            <p:nvPr/>
          </p:nvSpPr>
          <p:spPr>
            <a:xfrm>
              <a:off x="1775524" y="5006967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335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3"/>
                  </a:lnTo>
                  <a:lnTo>
                    <a:pt x="26361" y="4333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/>
            <p:cNvSpPr/>
            <p:nvPr/>
          </p:nvSpPr>
          <p:spPr>
            <a:xfrm>
              <a:off x="1775524" y="4989737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/>
            <p:cNvSpPr/>
            <p:nvPr/>
          </p:nvSpPr>
          <p:spPr>
            <a:xfrm>
              <a:off x="1775524" y="4963444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4"/>
                  </a:moveTo>
                  <a:lnTo>
                    <a:pt x="26361" y="21990"/>
                  </a:lnTo>
                  <a:lnTo>
                    <a:pt x="0" y="0"/>
                  </a:lnTo>
                  <a:lnTo>
                    <a:pt x="0" y="26288"/>
                  </a:lnTo>
                  <a:lnTo>
                    <a:pt x="26361" y="5206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/>
            <p:cNvSpPr/>
            <p:nvPr/>
          </p:nvSpPr>
          <p:spPr>
            <a:xfrm>
              <a:off x="1775524" y="4852065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5">
                  <a:moveTo>
                    <a:pt x="26361" y="133358"/>
                  </a:moveTo>
                  <a:lnTo>
                    <a:pt x="26361" y="5869"/>
                  </a:lnTo>
                  <a:lnTo>
                    <a:pt x="0" y="0"/>
                  </a:lnTo>
                  <a:lnTo>
                    <a:pt x="0" y="111380"/>
                  </a:lnTo>
                  <a:lnTo>
                    <a:pt x="26361" y="133358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/>
            <p:cNvSpPr/>
            <p:nvPr/>
          </p:nvSpPr>
          <p:spPr>
            <a:xfrm>
              <a:off x="1775524" y="4816816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16"/>
                  </a:moveTo>
                  <a:lnTo>
                    <a:pt x="26361" y="775"/>
                  </a:lnTo>
                  <a:lnTo>
                    <a:pt x="0" y="0"/>
                  </a:lnTo>
                  <a:lnTo>
                    <a:pt x="0" y="35247"/>
                  </a:lnTo>
                  <a:lnTo>
                    <a:pt x="26361" y="41116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/>
            <p:cNvSpPr/>
            <p:nvPr/>
          </p:nvSpPr>
          <p:spPr>
            <a:xfrm>
              <a:off x="1775524" y="478741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0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/>
            <p:cNvSpPr/>
            <p:nvPr/>
          </p:nvSpPr>
          <p:spPr>
            <a:xfrm>
              <a:off x="1775524" y="4761889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13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49"/>
                  </a:lnTo>
                  <a:lnTo>
                    <a:pt x="26361" y="2551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/>
            <p:cNvSpPr/>
            <p:nvPr/>
          </p:nvSpPr>
          <p:spPr>
            <a:xfrm>
              <a:off x="1775524" y="4739109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781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/>
            <p:cNvSpPr/>
            <p:nvPr/>
          </p:nvSpPr>
          <p:spPr>
            <a:xfrm>
              <a:off x="1775524" y="471824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62"/>
                  </a:moveTo>
                  <a:lnTo>
                    <a:pt x="26361" y="0"/>
                  </a:lnTo>
                  <a:lnTo>
                    <a:pt x="0" y="11750"/>
                  </a:lnTo>
                  <a:lnTo>
                    <a:pt x="0" y="29996"/>
                  </a:lnTo>
                  <a:lnTo>
                    <a:pt x="26361" y="2086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/>
            <p:cNvSpPr/>
            <p:nvPr/>
          </p:nvSpPr>
          <p:spPr>
            <a:xfrm>
              <a:off x="1775524" y="4698744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/>
            <p:cNvSpPr/>
            <p:nvPr/>
          </p:nvSpPr>
          <p:spPr>
            <a:xfrm>
              <a:off x="1775524" y="4680303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/>
            <p:cNvSpPr/>
            <p:nvPr/>
          </p:nvSpPr>
          <p:spPr>
            <a:xfrm>
              <a:off x="1775524" y="4662725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584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37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/>
            <p:cNvSpPr/>
            <p:nvPr/>
          </p:nvSpPr>
          <p:spPr>
            <a:xfrm>
              <a:off x="1775524" y="4645851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897"/>
                  </a:lnTo>
                  <a:lnTo>
                    <a:pt x="0" y="35649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6" name="object 946"/>
            <p:cNvSpPr/>
            <p:nvPr/>
          </p:nvSpPr>
          <p:spPr>
            <a:xfrm>
              <a:off x="1775524" y="4629579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263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7" name="object 947"/>
            <p:cNvSpPr/>
            <p:nvPr/>
          </p:nvSpPr>
          <p:spPr>
            <a:xfrm>
              <a:off x="1775524" y="4613855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15716"/>
                  </a:moveTo>
                  <a:lnTo>
                    <a:pt x="26361" y="0"/>
                  </a:lnTo>
                  <a:lnTo>
                    <a:pt x="0" y="24936"/>
                  </a:lnTo>
                  <a:lnTo>
                    <a:pt x="0" y="38684"/>
                  </a:lnTo>
                  <a:lnTo>
                    <a:pt x="26361" y="1571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/>
            <p:cNvSpPr/>
            <p:nvPr/>
          </p:nvSpPr>
          <p:spPr>
            <a:xfrm>
              <a:off x="1775524" y="459860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47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4"/>
                  </a:lnTo>
                  <a:lnTo>
                    <a:pt x="26361" y="15247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9" name="object 949"/>
            <p:cNvSpPr/>
            <p:nvPr/>
          </p:nvSpPr>
          <p:spPr>
            <a:xfrm>
              <a:off x="1775524" y="4583832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776"/>
                  </a:moveTo>
                  <a:lnTo>
                    <a:pt x="26361" y="0"/>
                  </a:lnTo>
                  <a:lnTo>
                    <a:pt x="0" y="28735"/>
                  </a:lnTo>
                  <a:lnTo>
                    <a:pt x="0" y="41645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0" name="object 950"/>
            <p:cNvSpPr/>
            <p:nvPr/>
          </p:nvSpPr>
          <p:spPr>
            <a:xfrm>
              <a:off x="1775524" y="4569556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53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/>
            <p:cNvSpPr/>
            <p:nvPr/>
          </p:nvSpPr>
          <p:spPr>
            <a:xfrm>
              <a:off x="1775524" y="4555904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/>
            <p:cNvSpPr/>
            <p:nvPr/>
          </p:nvSpPr>
          <p:spPr>
            <a:xfrm>
              <a:off x="1775524" y="4543232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66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6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/>
            <p:cNvSpPr/>
            <p:nvPr/>
          </p:nvSpPr>
          <p:spPr>
            <a:xfrm>
              <a:off x="1775524" y="4531929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0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/>
            <p:cNvSpPr/>
            <p:nvPr/>
          </p:nvSpPr>
          <p:spPr>
            <a:xfrm>
              <a:off x="1755660" y="4527117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60">
                  <a:moveTo>
                    <a:pt x="19850" y="35941"/>
                  </a:moveTo>
                  <a:lnTo>
                    <a:pt x="0" y="50"/>
                  </a:lnTo>
                  <a:lnTo>
                    <a:pt x="0" y="568540"/>
                  </a:lnTo>
                  <a:lnTo>
                    <a:pt x="19850" y="532638"/>
                  </a:lnTo>
                  <a:lnTo>
                    <a:pt x="19850" y="35941"/>
                  </a:lnTo>
                  <a:close/>
                </a:path>
                <a:path w="339089" h="568960">
                  <a:moveTo>
                    <a:pt x="46215" y="50"/>
                  </a:moveTo>
                  <a:lnTo>
                    <a:pt x="19862" y="35928"/>
                  </a:lnTo>
                  <a:lnTo>
                    <a:pt x="19862" y="40106"/>
                  </a:lnTo>
                  <a:lnTo>
                    <a:pt x="46215" y="4813"/>
                  </a:lnTo>
                  <a:lnTo>
                    <a:pt x="46215" y="50"/>
                  </a:lnTo>
                  <a:close/>
                </a:path>
                <a:path w="339089" h="568960">
                  <a:moveTo>
                    <a:pt x="46215" y="0"/>
                  </a:moveTo>
                  <a:lnTo>
                    <a:pt x="19862" y="35902"/>
                  </a:lnTo>
                  <a:lnTo>
                    <a:pt x="46215" y="38"/>
                  </a:lnTo>
                  <a:close/>
                </a:path>
                <a:path w="339089" h="568960">
                  <a:moveTo>
                    <a:pt x="339026" y="0"/>
                  </a:moveTo>
                  <a:lnTo>
                    <a:pt x="46228" y="0"/>
                  </a:lnTo>
                  <a:lnTo>
                    <a:pt x="339026" y="2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/>
            <p:cNvSpPr/>
            <p:nvPr/>
          </p:nvSpPr>
          <p:spPr>
            <a:xfrm>
              <a:off x="1651000" y="452710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/>
            <p:cNvSpPr/>
            <p:nvPr/>
          </p:nvSpPr>
          <p:spPr>
            <a:xfrm>
              <a:off x="1651000" y="4527329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/>
            <p:cNvSpPr/>
            <p:nvPr/>
          </p:nvSpPr>
          <p:spPr>
            <a:xfrm>
              <a:off x="1651000" y="4528460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/>
            <p:cNvSpPr/>
            <p:nvPr/>
          </p:nvSpPr>
          <p:spPr>
            <a:xfrm>
              <a:off x="1651000" y="453039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/>
            <p:cNvSpPr/>
            <p:nvPr/>
          </p:nvSpPr>
          <p:spPr>
            <a:xfrm>
              <a:off x="1651000" y="453295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/>
            <p:cNvSpPr/>
            <p:nvPr/>
          </p:nvSpPr>
          <p:spPr>
            <a:xfrm>
              <a:off x="1651000" y="453614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1" name="object 961"/>
            <p:cNvSpPr/>
            <p:nvPr/>
          </p:nvSpPr>
          <p:spPr>
            <a:xfrm>
              <a:off x="1651000" y="4539921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2" name="object 962"/>
            <p:cNvSpPr/>
            <p:nvPr/>
          </p:nvSpPr>
          <p:spPr>
            <a:xfrm>
              <a:off x="1651000" y="4544253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3" name="object 963"/>
            <p:cNvSpPr/>
            <p:nvPr/>
          </p:nvSpPr>
          <p:spPr>
            <a:xfrm>
              <a:off x="1651000" y="454917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/>
            <p:cNvSpPr/>
            <p:nvPr/>
          </p:nvSpPr>
          <p:spPr>
            <a:xfrm>
              <a:off x="1651000" y="45547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/>
            <p:cNvSpPr/>
            <p:nvPr/>
          </p:nvSpPr>
          <p:spPr>
            <a:xfrm>
              <a:off x="1651000" y="456098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04664" y="696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/>
            <p:cNvSpPr/>
            <p:nvPr/>
          </p:nvSpPr>
          <p:spPr>
            <a:xfrm>
              <a:off x="1651000" y="456794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/>
            <p:cNvSpPr/>
            <p:nvPr/>
          </p:nvSpPr>
          <p:spPr>
            <a:xfrm>
              <a:off x="1651000" y="457592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8" name="object 968"/>
            <p:cNvSpPr/>
            <p:nvPr/>
          </p:nvSpPr>
          <p:spPr>
            <a:xfrm>
              <a:off x="1651000" y="458496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9" name="object 969"/>
            <p:cNvSpPr/>
            <p:nvPr/>
          </p:nvSpPr>
          <p:spPr>
            <a:xfrm>
              <a:off x="1651000" y="459513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0" name="object 970"/>
            <p:cNvSpPr/>
            <p:nvPr/>
          </p:nvSpPr>
          <p:spPr>
            <a:xfrm>
              <a:off x="1651000" y="460673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/>
            <p:cNvSpPr/>
            <p:nvPr/>
          </p:nvSpPr>
          <p:spPr>
            <a:xfrm>
              <a:off x="1651000" y="461947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/>
            <p:cNvSpPr/>
            <p:nvPr/>
          </p:nvSpPr>
          <p:spPr>
            <a:xfrm>
              <a:off x="1651000" y="463193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/>
            <p:cNvSpPr/>
            <p:nvPr/>
          </p:nvSpPr>
          <p:spPr>
            <a:xfrm>
              <a:off x="1651000" y="464351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/>
            <p:cNvSpPr/>
            <p:nvPr/>
          </p:nvSpPr>
          <p:spPr>
            <a:xfrm>
              <a:off x="1651000" y="465372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/>
            <p:cNvSpPr/>
            <p:nvPr/>
          </p:nvSpPr>
          <p:spPr>
            <a:xfrm>
              <a:off x="1651000" y="466251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/>
            <p:cNvSpPr/>
            <p:nvPr/>
          </p:nvSpPr>
          <p:spPr>
            <a:xfrm>
              <a:off x="1651000" y="467053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/>
            <p:cNvSpPr/>
            <p:nvPr/>
          </p:nvSpPr>
          <p:spPr>
            <a:xfrm>
              <a:off x="1651000" y="467829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/>
            <p:cNvSpPr/>
            <p:nvPr/>
          </p:nvSpPr>
          <p:spPr>
            <a:xfrm>
              <a:off x="1651000" y="468517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9" name="object 979"/>
            <p:cNvSpPr/>
            <p:nvPr/>
          </p:nvSpPr>
          <p:spPr>
            <a:xfrm>
              <a:off x="1651000" y="469215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0" name="object 980"/>
            <p:cNvSpPr/>
            <p:nvPr/>
          </p:nvSpPr>
          <p:spPr>
            <a:xfrm>
              <a:off x="1651000" y="469947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1" name="object 981"/>
            <p:cNvSpPr/>
            <p:nvPr/>
          </p:nvSpPr>
          <p:spPr>
            <a:xfrm>
              <a:off x="1651000" y="470721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2" name="object 982"/>
            <p:cNvSpPr/>
            <p:nvPr/>
          </p:nvSpPr>
          <p:spPr>
            <a:xfrm>
              <a:off x="1651000" y="471508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/>
            <p:cNvSpPr/>
            <p:nvPr/>
          </p:nvSpPr>
          <p:spPr>
            <a:xfrm>
              <a:off x="1651000" y="4728587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4" name="object 984"/>
            <p:cNvSpPr/>
            <p:nvPr/>
          </p:nvSpPr>
          <p:spPr>
            <a:xfrm>
              <a:off x="1651000" y="475905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5" name="object 985"/>
            <p:cNvSpPr/>
            <p:nvPr/>
          </p:nvSpPr>
          <p:spPr>
            <a:xfrm>
              <a:off x="1651000" y="47682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6" name="object 986"/>
            <p:cNvSpPr/>
            <p:nvPr/>
          </p:nvSpPr>
          <p:spPr>
            <a:xfrm>
              <a:off x="1651000" y="47765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/>
            <p:cNvSpPr/>
            <p:nvPr/>
          </p:nvSpPr>
          <p:spPr>
            <a:xfrm>
              <a:off x="1651000" y="47843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/>
            <p:cNvSpPr/>
            <p:nvPr/>
          </p:nvSpPr>
          <p:spPr>
            <a:xfrm>
              <a:off x="1651000" y="479018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/>
            <p:cNvSpPr/>
            <p:nvPr/>
          </p:nvSpPr>
          <p:spPr>
            <a:xfrm>
              <a:off x="1651000" y="47960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/>
            <p:cNvSpPr/>
            <p:nvPr/>
          </p:nvSpPr>
          <p:spPr>
            <a:xfrm>
              <a:off x="1651005" y="48018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/>
            <p:cNvSpPr/>
            <p:nvPr/>
          </p:nvSpPr>
          <p:spPr>
            <a:xfrm>
              <a:off x="1651000" y="480776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/>
            <p:cNvSpPr/>
            <p:nvPr/>
          </p:nvSpPr>
          <p:spPr>
            <a:xfrm>
              <a:off x="1651000" y="481358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/>
            <p:cNvSpPr/>
            <p:nvPr/>
          </p:nvSpPr>
          <p:spPr>
            <a:xfrm>
              <a:off x="1651000" y="481936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/>
            <p:cNvSpPr/>
            <p:nvPr/>
          </p:nvSpPr>
          <p:spPr>
            <a:xfrm>
              <a:off x="1651000" y="48251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/>
            <p:cNvSpPr/>
            <p:nvPr/>
          </p:nvSpPr>
          <p:spPr>
            <a:xfrm>
              <a:off x="1651000" y="483107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/>
            <p:cNvSpPr/>
            <p:nvPr/>
          </p:nvSpPr>
          <p:spPr>
            <a:xfrm>
              <a:off x="1651000" y="483789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/>
            <p:cNvSpPr/>
            <p:nvPr/>
          </p:nvSpPr>
          <p:spPr>
            <a:xfrm>
              <a:off x="1651000" y="484466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/>
            <p:cNvSpPr/>
            <p:nvPr/>
          </p:nvSpPr>
          <p:spPr>
            <a:xfrm>
              <a:off x="1651000" y="485138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/>
            <p:cNvSpPr/>
            <p:nvPr/>
          </p:nvSpPr>
          <p:spPr>
            <a:xfrm>
              <a:off x="1651000" y="485968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/>
            <p:cNvSpPr/>
            <p:nvPr/>
          </p:nvSpPr>
          <p:spPr>
            <a:xfrm>
              <a:off x="1651000" y="486824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/>
            <p:cNvSpPr/>
            <p:nvPr/>
          </p:nvSpPr>
          <p:spPr>
            <a:xfrm>
              <a:off x="1651000" y="487719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/>
            <p:cNvSpPr/>
            <p:nvPr/>
          </p:nvSpPr>
          <p:spPr>
            <a:xfrm>
              <a:off x="1651000" y="488771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/>
            <p:cNvSpPr/>
            <p:nvPr/>
          </p:nvSpPr>
          <p:spPr>
            <a:xfrm>
              <a:off x="1651000" y="489832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/>
            <p:cNvSpPr/>
            <p:nvPr/>
          </p:nvSpPr>
          <p:spPr>
            <a:xfrm>
              <a:off x="1651000" y="491005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/>
            <p:cNvSpPr/>
            <p:nvPr/>
          </p:nvSpPr>
          <p:spPr>
            <a:xfrm>
              <a:off x="1651000" y="492184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/>
            <p:cNvSpPr/>
            <p:nvPr/>
          </p:nvSpPr>
          <p:spPr>
            <a:xfrm>
              <a:off x="1651000" y="493392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/>
            <p:cNvSpPr/>
            <p:nvPr/>
          </p:nvSpPr>
          <p:spPr>
            <a:xfrm>
              <a:off x="1651000" y="494613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/>
            <p:cNvSpPr/>
            <p:nvPr/>
          </p:nvSpPr>
          <p:spPr>
            <a:xfrm>
              <a:off x="1651000" y="495828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/>
            <p:cNvSpPr/>
            <p:nvPr/>
          </p:nvSpPr>
          <p:spPr>
            <a:xfrm>
              <a:off x="1651000" y="497072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/>
            <p:cNvSpPr/>
            <p:nvPr/>
          </p:nvSpPr>
          <p:spPr>
            <a:xfrm>
              <a:off x="1651000" y="498337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/>
            <p:cNvSpPr/>
            <p:nvPr/>
          </p:nvSpPr>
          <p:spPr>
            <a:xfrm>
              <a:off x="1651000" y="499625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/>
            <p:cNvSpPr/>
            <p:nvPr/>
          </p:nvSpPr>
          <p:spPr>
            <a:xfrm>
              <a:off x="1651000" y="5009675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/>
            <p:cNvSpPr/>
            <p:nvPr/>
          </p:nvSpPr>
          <p:spPr>
            <a:xfrm>
              <a:off x="1651000" y="502422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/>
            <p:cNvSpPr/>
            <p:nvPr/>
          </p:nvSpPr>
          <p:spPr>
            <a:xfrm>
              <a:off x="1651005" y="5041402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/>
            <p:cNvSpPr/>
            <p:nvPr/>
          </p:nvSpPr>
          <p:spPr>
            <a:xfrm>
              <a:off x="1759168" y="4533437"/>
              <a:ext cx="16510" cy="29845"/>
            </a:xfrm>
            <a:custGeom>
              <a:avLst/>
              <a:gdLst/>
              <a:ahLst/>
              <a:cxnLst/>
              <a:rect l="l" t="t" r="r" b="b"/>
              <a:pathLst>
                <a:path w="16510" h="29845">
                  <a:moveTo>
                    <a:pt x="16347" y="29575"/>
                  </a:moveTo>
                  <a:lnTo>
                    <a:pt x="0" y="0"/>
                  </a:lnTo>
                  <a:lnTo>
                    <a:pt x="16347" y="29575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/>
            <p:cNvSpPr/>
            <p:nvPr/>
          </p:nvSpPr>
          <p:spPr>
            <a:xfrm>
              <a:off x="1755668" y="452711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048"/>
                  </a:moveTo>
                  <a:lnTo>
                    <a:pt x="19847" y="35905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19847" y="37048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/>
            <p:cNvSpPr/>
            <p:nvPr/>
          </p:nvSpPr>
          <p:spPr>
            <a:xfrm>
              <a:off x="1755668" y="4528415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6"/>
                  </a:moveTo>
                  <a:lnTo>
                    <a:pt x="19847" y="35740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6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/>
            <p:cNvSpPr/>
            <p:nvPr/>
          </p:nvSpPr>
          <p:spPr>
            <a:xfrm>
              <a:off x="1755668" y="4532044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479"/>
                  </a:moveTo>
                  <a:lnTo>
                    <a:pt x="19847" y="35283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/>
            <p:cNvSpPr/>
            <p:nvPr/>
          </p:nvSpPr>
          <p:spPr>
            <a:xfrm>
              <a:off x="1755668" y="4537999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21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/>
            <p:cNvSpPr/>
            <p:nvPr/>
          </p:nvSpPr>
          <p:spPr>
            <a:xfrm>
              <a:off x="1755668" y="4546450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453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/>
            <p:cNvSpPr/>
            <p:nvPr/>
          </p:nvSpPr>
          <p:spPr>
            <a:xfrm>
              <a:off x="1755668" y="4557884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60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/>
            <p:cNvSpPr/>
            <p:nvPr/>
          </p:nvSpPr>
          <p:spPr>
            <a:xfrm>
              <a:off x="1755668" y="4573251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90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/>
            <p:cNvSpPr/>
            <p:nvPr/>
          </p:nvSpPr>
          <p:spPr>
            <a:xfrm>
              <a:off x="1755668" y="4594239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78"/>
                  </a:moveTo>
                  <a:lnTo>
                    <a:pt x="19847" y="27430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7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/>
            <p:cNvSpPr/>
            <p:nvPr/>
          </p:nvSpPr>
          <p:spPr>
            <a:xfrm>
              <a:off x="1755668" y="4626803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/>
            <p:cNvSpPr/>
            <p:nvPr/>
          </p:nvSpPr>
          <p:spPr>
            <a:xfrm>
              <a:off x="1755668" y="4778093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44748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4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/>
            <p:cNvSpPr/>
            <p:nvPr/>
          </p:nvSpPr>
          <p:spPr>
            <a:xfrm>
              <a:off x="1755668" y="482285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57"/>
                  </a:moveTo>
                  <a:lnTo>
                    <a:pt x="19847" y="0"/>
                  </a:lnTo>
                  <a:lnTo>
                    <a:pt x="0" y="1652"/>
                  </a:lnTo>
                  <a:lnTo>
                    <a:pt x="0" y="36630"/>
                  </a:lnTo>
                  <a:lnTo>
                    <a:pt x="19847" y="30557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/>
            <p:cNvSpPr/>
            <p:nvPr/>
          </p:nvSpPr>
          <p:spPr>
            <a:xfrm>
              <a:off x="1755668" y="485341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690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/>
            <p:cNvSpPr/>
            <p:nvPr/>
          </p:nvSpPr>
          <p:spPr>
            <a:xfrm>
              <a:off x="1755668" y="4879296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38"/>
                  </a:moveTo>
                  <a:lnTo>
                    <a:pt x="19847" y="0"/>
                  </a:lnTo>
                  <a:lnTo>
                    <a:pt x="0" y="9809"/>
                  </a:lnTo>
                  <a:lnTo>
                    <a:pt x="0" y="36300"/>
                  </a:lnTo>
                  <a:lnTo>
                    <a:pt x="19847" y="23138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/>
            <p:cNvSpPr/>
            <p:nvPr/>
          </p:nvSpPr>
          <p:spPr>
            <a:xfrm>
              <a:off x="1755668" y="4902435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21167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392"/>
                  </a:lnTo>
                  <a:lnTo>
                    <a:pt x="19847" y="2116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/>
            <p:cNvSpPr/>
            <p:nvPr/>
          </p:nvSpPr>
          <p:spPr>
            <a:xfrm>
              <a:off x="1755668" y="4923604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28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/>
            <p:cNvSpPr/>
            <p:nvPr/>
          </p:nvSpPr>
          <p:spPr>
            <a:xfrm>
              <a:off x="1755668" y="494336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01"/>
                  </a:moveTo>
                  <a:lnTo>
                    <a:pt x="19847" y="0"/>
                  </a:lnTo>
                  <a:lnTo>
                    <a:pt x="0" y="19071"/>
                  </a:lnTo>
                  <a:lnTo>
                    <a:pt x="0" y="40365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/>
            <p:cNvSpPr/>
            <p:nvPr/>
          </p:nvSpPr>
          <p:spPr>
            <a:xfrm>
              <a:off x="1755668" y="4961971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17584"/>
                  </a:moveTo>
                  <a:lnTo>
                    <a:pt x="19847" y="0"/>
                  </a:lnTo>
                  <a:lnTo>
                    <a:pt x="0" y="21763"/>
                  </a:lnTo>
                  <a:lnTo>
                    <a:pt x="0" y="41889"/>
                  </a:lnTo>
                  <a:lnTo>
                    <a:pt x="19847" y="1758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/>
            <p:cNvSpPr/>
            <p:nvPr/>
          </p:nvSpPr>
          <p:spPr>
            <a:xfrm>
              <a:off x="1755668" y="4979549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31"/>
                  </a:moveTo>
                  <a:lnTo>
                    <a:pt x="19847" y="0"/>
                  </a:lnTo>
                  <a:lnTo>
                    <a:pt x="0" y="24317"/>
                  </a:lnTo>
                  <a:lnTo>
                    <a:pt x="0" y="43338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/>
            <p:cNvSpPr/>
            <p:nvPr/>
          </p:nvSpPr>
          <p:spPr>
            <a:xfrm>
              <a:off x="1755668" y="4996175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28"/>
                  </a:moveTo>
                  <a:lnTo>
                    <a:pt x="19847" y="0"/>
                  </a:lnTo>
                  <a:lnTo>
                    <a:pt x="0" y="26706"/>
                  </a:lnTo>
                  <a:lnTo>
                    <a:pt x="0" y="44710"/>
                  </a:lnTo>
                  <a:lnTo>
                    <a:pt x="19847" y="15728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/>
            <p:cNvSpPr/>
            <p:nvPr/>
          </p:nvSpPr>
          <p:spPr>
            <a:xfrm>
              <a:off x="1755668" y="5011904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4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74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/>
            <p:cNvSpPr/>
            <p:nvPr/>
          </p:nvSpPr>
          <p:spPr>
            <a:xfrm>
              <a:off x="1755668" y="5026576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54"/>
                  </a:moveTo>
                  <a:lnTo>
                    <a:pt x="19847" y="0"/>
                  </a:lnTo>
                  <a:lnTo>
                    <a:pt x="0" y="31103"/>
                  </a:lnTo>
                  <a:lnTo>
                    <a:pt x="0" y="46401"/>
                  </a:lnTo>
                  <a:lnTo>
                    <a:pt x="19847" y="13354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/>
            <p:cNvSpPr/>
            <p:nvPr/>
          </p:nvSpPr>
          <p:spPr>
            <a:xfrm>
              <a:off x="1755668" y="5039925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47"/>
                  </a:lnTo>
                  <a:lnTo>
                    <a:pt x="0" y="46184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/>
            <p:cNvSpPr/>
            <p:nvPr/>
          </p:nvSpPr>
          <p:spPr>
            <a:xfrm>
              <a:off x="1755668" y="505141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801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2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/>
            <p:cNvSpPr/>
            <p:nvPr/>
          </p:nvSpPr>
          <p:spPr>
            <a:xfrm>
              <a:off x="1755660" y="452711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091"/>
                  </a:moveTo>
                  <a:lnTo>
                    <a:pt x="0" y="567931"/>
                  </a:lnTo>
                  <a:lnTo>
                    <a:pt x="0" y="568540"/>
                  </a:lnTo>
                  <a:lnTo>
                    <a:pt x="19850" y="532638"/>
                  </a:lnTo>
                  <a:lnTo>
                    <a:pt x="19850" y="532091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5902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/>
            <p:cNvSpPr/>
            <p:nvPr/>
          </p:nvSpPr>
          <p:spPr>
            <a:xfrm>
              <a:off x="1775524" y="4631003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5">
                  <a:moveTo>
                    <a:pt x="26361" y="141579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69"/>
                  </a:lnTo>
                  <a:lnTo>
                    <a:pt x="26361" y="141579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/>
            <p:cNvSpPr/>
            <p:nvPr/>
          </p:nvSpPr>
          <p:spPr>
            <a:xfrm>
              <a:off x="1775524" y="4772575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4">
                  <a:moveTo>
                    <a:pt x="26361" y="323075"/>
                  </a:moveTo>
                  <a:lnTo>
                    <a:pt x="26361" y="0"/>
                  </a:lnTo>
                  <a:lnTo>
                    <a:pt x="0" y="4902"/>
                  </a:lnTo>
                  <a:lnTo>
                    <a:pt x="0" y="287186"/>
                  </a:lnTo>
                  <a:lnTo>
                    <a:pt x="26361" y="32307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2" name="object 1042"/>
            <p:cNvSpPr/>
            <p:nvPr/>
          </p:nvSpPr>
          <p:spPr>
            <a:xfrm>
              <a:off x="1801889" y="4527100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5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3" name="object 1043"/>
            <p:cNvSpPr/>
            <p:nvPr/>
          </p:nvSpPr>
          <p:spPr>
            <a:xfrm>
              <a:off x="1801889" y="4527329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4" name="object 1044"/>
            <p:cNvSpPr/>
            <p:nvPr/>
          </p:nvSpPr>
          <p:spPr>
            <a:xfrm>
              <a:off x="1801889" y="4528460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39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/>
            <p:cNvSpPr/>
            <p:nvPr/>
          </p:nvSpPr>
          <p:spPr>
            <a:xfrm>
              <a:off x="1801889" y="453039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/>
            <p:cNvSpPr/>
            <p:nvPr/>
          </p:nvSpPr>
          <p:spPr>
            <a:xfrm>
              <a:off x="1801889" y="4532957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/>
            <p:cNvSpPr/>
            <p:nvPr/>
          </p:nvSpPr>
          <p:spPr>
            <a:xfrm>
              <a:off x="1801889" y="453614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/>
            <p:cNvSpPr/>
            <p:nvPr/>
          </p:nvSpPr>
          <p:spPr>
            <a:xfrm>
              <a:off x="1801889" y="4539921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/>
            <p:cNvSpPr/>
            <p:nvPr/>
          </p:nvSpPr>
          <p:spPr>
            <a:xfrm>
              <a:off x="1801889" y="4544253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/>
            <p:cNvSpPr/>
            <p:nvPr/>
          </p:nvSpPr>
          <p:spPr>
            <a:xfrm>
              <a:off x="1801889" y="4549170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4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/>
            <p:cNvSpPr/>
            <p:nvPr/>
          </p:nvSpPr>
          <p:spPr>
            <a:xfrm>
              <a:off x="1801889" y="455472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/>
            <p:cNvSpPr/>
            <p:nvPr/>
          </p:nvSpPr>
          <p:spPr>
            <a:xfrm>
              <a:off x="1801889" y="456098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62"/>
                  </a:moveTo>
                  <a:lnTo>
                    <a:pt x="292801" y="69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/>
            <p:cNvSpPr/>
            <p:nvPr/>
          </p:nvSpPr>
          <p:spPr>
            <a:xfrm>
              <a:off x="1801889" y="456794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/>
            <p:cNvSpPr/>
            <p:nvPr/>
          </p:nvSpPr>
          <p:spPr>
            <a:xfrm>
              <a:off x="1801889" y="457592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/>
            <p:cNvSpPr/>
            <p:nvPr/>
          </p:nvSpPr>
          <p:spPr>
            <a:xfrm>
              <a:off x="1801889" y="458496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/>
            <p:cNvSpPr/>
            <p:nvPr/>
          </p:nvSpPr>
          <p:spPr>
            <a:xfrm>
              <a:off x="1801889" y="459513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/>
            <p:cNvSpPr/>
            <p:nvPr/>
          </p:nvSpPr>
          <p:spPr>
            <a:xfrm>
              <a:off x="1801889" y="460673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/>
            <p:cNvSpPr/>
            <p:nvPr/>
          </p:nvSpPr>
          <p:spPr>
            <a:xfrm>
              <a:off x="1801889" y="461947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/>
            <p:cNvSpPr/>
            <p:nvPr/>
          </p:nvSpPr>
          <p:spPr>
            <a:xfrm>
              <a:off x="1801889" y="463193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/>
            <p:cNvSpPr/>
            <p:nvPr/>
          </p:nvSpPr>
          <p:spPr>
            <a:xfrm>
              <a:off x="1801889" y="464351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/>
            <p:cNvSpPr/>
            <p:nvPr/>
          </p:nvSpPr>
          <p:spPr>
            <a:xfrm>
              <a:off x="1801889" y="465372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/>
            <p:cNvSpPr/>
            <p:nvPr/>
          </p:nvSpPr>
          <p:spPr>
            <a:xfrm>
              <a:off x="1801889" y="466251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/>
            <p:cNvSpPr/>
            <p:nvPr/>
          </p:nvSpPr>
          <p:spPr>
            <a:xfrm>
              <a:off x="1801889" y="467053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/>
            <p:cNvSpPr/>
            <p:nvPr/>
          </p:nvSpPr>
          <p:spPr>
            <a:xfrm>
              <a:off x="1801889" y="467829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/>
            <p:cNvSpPr/>
            <p:nvPr/>
          </p:nvSpPr>
          <p:spPr>
            <a:xfrm>
              <a:off x="1801889" y="468517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/>
            <p:cNvSpPr/>
            <p:nvPr/>
          </p:nvSpPr>
          <p:spPr>
            <a:xfrm>
              <a:off x="1801889" y="4692159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/>
            <p:cNvSpPr/>
            <p:nvPr/>
          </p:nvSpPr>
          <p:spPr>
            <a:xfrm>
              <a:off x="1801889" y="469947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/>
            <p:cNvSpPr/>
            <p:nvPr/>
          </p:nvSpPr>
          <p:spPr>
            <a:xfrm>
              <a:off x="1801889" y="470721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/>
            <p:cNvSpPr/>
            <p:nvPr/>
          </p:nvSpPr>
          <p:spPr>
            <a:xfrm>
              <a:off x="1801889" y="471508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/>
            <p:cNvSpPr/>
            <p:nvPr/>
          </p:nvSpPr>
          <p:spPr>
            <a:xfrm>
              <a:off x="1801889" y="4728587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/>
            <p:cNvSpPr/>
            <p:nvPr/>
          </p:nvSpPr>
          <p:spPr>
            <a:xfrm>
              <a:off x="1801889" y="475905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/>
            <p:cNvSpPr/>
            <p:nvPr/>
          </p:nvSpPr>
          <p:spPr>
            <a:xfrm>
              <a:off x="1801889" y="47682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/>
            <p:cNvSpPr/>
            <p:nvPr/>
          </p:nvSpPr>
          <p:spPr>
            <a:xfrm>
              <a:off x="1801889" y="477657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/>
            <p:cNvSpPr/>
            <p:nvPr/>
          </p:nvSpPr>
          <p:spPr>
            <a:xfrm>
              <a:off x="1801889" y="478437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/>
            <p:cNvSpPr/>
            <p:nvPr/>
          </p:nvSpPr>
          <p:spPr>
            <a:xfrm>
              <a:off x="1801889" y="479018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/>
            <p:cNvSpPr/>
            <p:nvPr/>
          </p:nvSpPr>
          <p:spPr>
            <a:xfrm>
              <a:off x="1801889" y="479601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/>
            <p:cNvSpPr/>
            <p:nvPr/>
          </p:nvSpPr>
          <p:spPr>
            <a:xfrm>
              <a:off x="1801888" y="48018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/>
            <p:cNvSpPr/>
            <p:nvPr/>
          </p:nvSpPr>
          <p:spPr>
            <a:xfrm>
              <a:off x="1801889" y="480776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/>
            <p:cNvSpPr/>
            <p:nvPr/>
          </p:nvSpPr>
          <p:spPr>
            <a:xfrm>
              <a:off x="1801889" y="481358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/>
            <p:cNvSpPr/>
            <p:nvPr/>
          </p:nvSpPr>
          <p:spPr>
            <a:xfrm>
              <a:off x="1801889" y="481936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/>
            <p:cNvSpPr/>
            <p:nvPr/>
          </p:nvSpPr>
          <p:spPr>
            <a:xfrm>
              <a:off x="1801889" y="482512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/>
            <p:cNvSpPr/>
            <p:nvPr/>
          </p:nvSpPr>
          <p:spPr>
            <a:xfrm>
              <a:off x="1801889" y="483107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/>
            <p:cNvSpPr/>
            <p:nvPr/>
          </p:nvSpPr>
          <p:spPr>
            <a:xfrm>
              <a:off x="1801889" y="483789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/>
            <p:cNvSpPr/>
            <p:nvPr/>
          </p:nvSpPr>
          <p:spPr>
            <a:xfrm>
              <a:off x="1801889" y="484466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/>
            <p:cNvSpPr/>
            <p:nvPr/>
          </p:nvSpPr>
          <p:spPr>
            <a:xfrm>
              <a:off x="1801889" y="485138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/>
            <p:cNvSpPr/>
            <p:nvPr/>
          </p:nvSpPr>
          <p:spPr>
            <a:xfrm>
              <a:off x="1801889" y="485968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/>
            <p:cNvSpPr/>
            <p:nvPr/>
          </p:nvSpPr>
          <p:spPr>
            <a:xfrm>
              <a:off x="1801889" y="486824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/>
            <p:cNvSpPr/>
            <p:nvPr/>
          </p:nvSpPr>
          <p:spPr>
            <a:xfrm>
              <a:off x="1801889" y="487719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/>
            <p:cNvSpPr/>
            <p:nvPr/>
          </p:nvSpPr>
          <p:spPr>
            <a:xfrm>
              <a:off x="1801889" y="488771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/>
            <p:cNvSpPr/>
            <p:nvPr/>
          </p:nvSpPr>
          <p:spPr>
            <a:xfrm>
              <a:off x="1801889" y="489832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/>
            <p:cNvSpPr/>
            <p:nvPr/>
          </p:nvSpPr>
          <p:spPr>
            <a:xfrm>
              <a:off x="1801889" y="491005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/>
            <p:cNvSpPr/>
            <p:nvPr/>
          </p:nvSpPr>
          <p:spPr>
            <a:xfrm>
              <a:off x="1801889" y="492184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/>
            <p:cNvSpPr/>
            <p:nvPr/>
          </p:nvSpPr>
          <p:spPr>
            <a:xfrm>
              <a:off x="1801889" y="493392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/>
            <p:cNvSpPr/>
            <p:nvPr/>
          </p:nvSpPr>
          <p:spPr>
            <a:xfrm>
              <a:off x="1801889" y="494613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/>
            <p:cNvSpPr/>
            <p:nvPr/>
          </p:nvSpPr>
          <p:spPr>
            <a:xfrm>
              <a:off x="1801889" y="495828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/>
            <p:cNvSpPr/>
            <p:nvPr/>
          </p:nvSpPr>
          <p:spPr>
            <a:xfrm>
              <a:off x="1801889" y="497072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/>
            <p:cNvSpPr/>
            <p:nvPr/>
          </p:nvSpPr>
          <p:spPr>
            <a:xfrm>
              <a:off x="1801889" y="498337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/>
            <p:cNvSpPr/>
            <p:nvPr/>
          </p:nvSpPr>
          <p:spPr>
            <a:xfrm>
              <a:off x="1801889" y="499625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/>
            <p:cNvSpPr/>
            <p:nvPr/>
          </p:nvSpPr>
          <p:spPr>
            <a:xfrm>
              <a:off x="1801889" y="5009675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0" name="object 1100"/>
            <p:cNvSpPr/>
            <p:nvPr/>
          </p:nvSpPr>
          <p:spPr>
            <a:xfrm>
              <a:off x="1801889" y="502422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1" name="object 1101"/>
            <p:cNvSpPr/>
            <p:nvPr/>
          </p:nvSpPr>
          <p:spPr>
            <a:xfrm>
              <a:off x="2170782" y="503781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583"/>
                  </a:moveTo>
                  <a:lnTo>
                    <a:pt x="2961240" y="35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2" name="object 1102"/>
            <p:cNvSpPr/>
            <p:nvPr/>
          </p:nvSpPr>
          <p:spPr>
            <a:xfrm>
              <a:off x="2170782" y="502762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3" name="object 1103"/>
            <p:cNvSpPr/>
            <p:nvPr/>
          </p:nvSpPr>
          <p:spPr>
            <a:xfrm>
              <a:off x="2170782" y="50160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4" name="object 1104"/>
            <p:cNvSpPr/>
            <p:nvPr/>
          </p:nvSpPr>
          <p:spPr>
            <a:xfrm>
              <a:off x="2170782" y="500329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/>
            <p:cNvSpPr/>
            <p:nvPr/>
          </p:nvSpPr>
          <p:spPr>
            <a:xfrm>
              <a:off x="2170782" y="499083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6" name="object 1106"/>
            <p:cNvSpPr/>
            <p:nvPr/>
          </p:nvSpPr>
          <p:spPr>
            <a:xfrm>
              <a:off x="2170782" y="497925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7" name="object 1107"/>
            <p:cNvSpPr/>
            <p:nvPr/>
          </p:nvSpPr>
          <p:spPr>
            <a:xfrm>
              <a:off x="2170782" y="496904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/>
            <p:cNvSpPr/>
            <p:nvPr/>
          </p:nvSpPr>
          <p:spPr>
            <a:xfrm>
              <a:off x="2170782" y="496026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/>
            <p:cNvSpPr/>
            <p:nvPr/>
          </p:nvSpPr>
          <p:spPr>
            <a:xfrm>
              <a:off x="2170782" y="495224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0" name="object 1110"/>
            <p:cNvSpPr/>
            <p:nvPr/>
          </p:nvSpPr>
          <p:spPr>
            <a:xfrm>
              <a:off x="2170782" y="494446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63"/>
                  </a:moveTo>
                  <a:lnTo>
                    <a:pt x="2961240" y="77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1" name="object 1111"/>
            <p:cNvSpPr/>
            <p:nvPr/>
          </p:nvSpPr>
          <p:spPr>
            <a:xfrm>
              <a:off x="2170782" y="493759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2" name="object 1112"/>
            <p:cNvSpPr/>
            <p:nvPr/>
          </p:nvSpPr>
          <p:spPr>
            <a:xfrm>
              <a:off x="2170782" y="493062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3" name="object 1113"/>
            <p:cNvSpPr/>
            <p:nvPr/>
          </p:nvSpPr>
          <p:spPr>
            <a:xfrm>
              <a:off x="2170782" y="4923302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4" name="object 1114"/>
            <p:cNvSpPr/>
            <p:nvPr/>
          </p:nvSpPr>
          <p:spPr>
            <a:xfrm>
              <a:off x="2170782" y="491555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/>
            <p:cNvSpPr/>
            <p:nvPr/>
          </p:nvSpPr>
          <p:spPr>
            <a:xfrm>
              <a:off x="2170782" y="490768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6" name="object 1116"/>
            <p:cNvSpPr/>
            <p:nvPr/>
          </p:nvSpPr>
          <p:spPr>
            <a:xfrm>
              <a:off x="2170782" y="4894194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7" name="object 1117"/>
            <p:cNvSpPr/>
            <p:nvPr/>
          </p:nvSpPr>
          <p:spPr>
            <a:xfrm>
              <a:off x="2170782" y="4863725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8" name="object 1118"/>
            <p:cNvSpPr/>
            <p:nvPr/>
          </p:nvSpPr>
          <p:spPr>
            <a:xfrm>
              <a:off x="2170782" y="485448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9" name="object 1119"/>
            <p:cNvSpPr/>
            <p:nvPr/>
          </p:nvSpPr>
          <p:spPr>
            <a:xfrm>
              <a:off x="2170782" y="484620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/>
            <p:cNvSpPr/>
            <p:nvPr/>
          </p:nvSpPr>
          <p:spPr>
            <a:xfrm>
              <a:off x="2170782" y="483839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/>
            <p:cNvSpPr/>
            <p:nvPr/>
          </p:nvSpPr>
          <p:spPr>
            <a:xfrm>
              <a:off x="2170782" y="483258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/>
            <p:cNvSpPr/>
            <p:nvPr/>
          </p:nvSpPr>
          <p:spPr>
            <a:xfrm>
              <a:off x="2170782" y="482675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/>
            <p:cNvSpPr/>
            <p:nvPr/>
          </p:nvSpPr>
          <p:spPr>
            <a:xfrm>
              <a:off x="2170782" y="482086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/>
            <p:cNvSpPr/>
            <p:nvPr/>
          </p:nvSpPr>
          <p:spPr>
            <a:xfrm>
              <a:off x="2170782" y="48150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69"/>
                  </a:moveTo>
                  <a:lnTo>
                    <a:pt x="2961240" y="586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69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/>
            <p:cNvSpPr/>
            <p:nvPr/>
          </p:nvSpPr>
          <p:spPr>
            <a:xfrm>
              <a:off x="2170782" y="480918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/>
            <p:cNvSpPr/>
            <p:nvPr/>
          </p:nvSpPr>
          <p:spPr>
            <a:xfrm>
              <a:off x="2170782" y="480341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/>
            <p:cNvSpPr/>
            <p:nvPr/>
          </p:nvSpPr>
          <p:spPr>
            <a:xfrm>
              <a:off x="2170782" y="479765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/>
            <p:cNvSpPr/>
            <p:nvPr/>
          </p:nvSpPr>
          <p:spPr>
            <a:xfrm>
              <a:off x="2170782" y="47916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/>
            <p:cNvSpPr/>
            <p:nvPr/>
          </p:nvSpPr>
          <p:spPr>
            <a:xfrm>
              <a:off x="2170782" y="478487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/>
            <p:cNvSpPr/>
            <p:nvPr/>
          </p:nvSpPr>
          <p:spPr>
            <a:xfrm>
              <a:off x="2170782" y="477811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/>
            <p:cNvSpPr/>
            <p:nvPr/>
          </p:nvSpPr>
          <p:spPr>
            <a:xfrm>
              <a:off x="2170782" y="477136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/>
            <p:cNvSpPr/>
            <p:nvPr/>
          </p:nvSpPr>
          <p:spPr>
            <a:xfrm>
              <a:off x="2170782" y="476309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/>
            <p:cNvSpPr/>
            <p:nvPr/>
          </p:nvSpPr>
          <p:spPr>
            <a:xfrm>
              <a:off x="2170782" y="475451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/>
            <p:cNvSpPr/>
            <p:nvPr/>
          </p:nvSpPr>
          <p:spPr>
            <a:xfrm>
              <a:off x="2170782" y="474557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/>
            <p:cNvSpPr/>
            <p:nvPr/>
          </p:nvSpPr>
          <p:spPr>
            <a:xfrm>
              <a:off x="2170782" y="473505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/>
            <p:cNvSpPr/>
            <p:nvPr/>
          </p:nvSpPr>
          <p:spPr>
            <a:xfrm>
              <a:off x="2170782" y="472445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/>
            <p:cNvSpPr/>
            <p:nvPr/>
          </p:nvSpPr>
          <p:spPr>
            <a:xfrm>
              <a:off x="2170782" y="471273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/>
            <p:cNvSpPr/>
            <p:nvPr/>
          </p:nvSpPr>
          <p:spPr>
            <a:xfrm>
              <a:off x="2170782" y="470092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/>
            <p:cNvSpPr/>
            <p:nvPr/>
          </p:nvSpPr>
          <p:spPr>
            <a:xfrm>
              <a:off x="2170782" y="468884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/>
            <p:cNvSpPr/>
            <p:nvPr/>
          </p:nvSpPr>
          <p:spPr>
            <a:xfrm>
              <a:off x="2170782" y="467663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/>
            <p:cNvSpPr/>
            <p:nvPr/>
          </p:nvSpPr>
          <p:spPr>
            <a:xfrm>
              <a:off x="2170782" y="466448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/>
            <p:cNvSpPr/>
            <p:nvPr/>
          </p:nvSpPr>
          <p:spPr>
            <a:xfrm>
              <a:off x="2170782" y="465204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/>
            <p:cNvSpPr/>
            <p:nvPr/>
          </p:nvSpPr>
          <p:spPr>
            <a:xfrm>
              <a:off x="2170782" y="463939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/>
            <p:cNvSpPr/>
            <p:nvPr/>
          </p:nvSpPr>
          <p:spPr>
            <a:xfrm>
              <a:off x="2170782" y="462650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/>
            <p:cNvSpPr/>
            <p:nvPr/>
          </p:nvSpPr>
          <p:spPr>
            <a:xfrm>
              <a:off x="2170782" y="461309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/>
            <p:cNvSpPr/>
            <p:nvPr/>
          </p:nvSpPr>
          <p:spPr>
            <a:xfrm>
              <a:off x="2170782" y="4598544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/>
            <p:cNvSpPr/>
            <p:nvPr/>
          </p:nvSpPr>
          <p:spPr>
            <a:xfrm>
              <a:off x="2170782" y="4581353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/>
            <p:cNvSpPr/>
            <p:nvPr/>
          </p:nvSpPr>
          <p:spPr>
            <a:xfrm>
              <a:off x="2170773" y="452711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10">
                  <a:moveTo>
                    <a:pt x="2961246" y="38"/>
                  </a:moveTo>
                  <a:lnTo>
                    <a:pt x="0" y="38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  <a:path w="2961640" h="54610">
                  <a:moveTo>
                    <a:pt x="2961246" y="0"/>
                  </a:moveTo>
                  <a:lnTo>
                    <a:pt x="0" y="0"/>
                  </a:lnTo>
                  <a:lnTo>
                    <a:pt x="2961246" y="2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/>
            <p:cNvSpPr/>
            <p:nvPr/>
          </p:nvSpPr>
          <p:spPr>
            <a:xfrm>
              <a:off x="2170782" y="4527100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5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/>
            <p:cNvSpPr/>
            <p:nvPr/>
          </p:nvSpPr>
          <p:spPr>
            <a:xfrm>
              <a:off x="2170782" y="4527329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/>
            <p:cNvSpPr/>
            <p:nvPr/>
          </p:nvSpPr>
          <p:spPr>
            <a:xfrm>
              <a:off x="2170782" y="4528460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39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/>
            <p:cNvSpPr/>
            <p:nvPr/>
          </p:nvSpPr>
          <p:spPr>
            <a:xfrm>
              <a:off x="2170782" y="4530391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/>
            <p:cNvSpPr/>
            <p:nvPr/>
          </p:nvSpPr>
          <p:spPr>
            <a:xfrm>
              <a:off x="2170782" y="4532957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/>
            <p:cNvSpPr/>
            <p:nvPr/>
          </p:nvSpPr>
          <p:spPr>
            <a:xfrm>
              <a:off x="2170782" y="453614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/>
            <p:cNvSpPr/>
            <p:nvPr/>
          </p:nvSpPr>
          <p:spPr>
            <a:xfrm>
              <a:off x="2170782" y="4539921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/>
            <p:cNvSpPr/>
            <p:nvPr/>
          </p:nvSpPr>
          <p:spPr>
            <a:xfrm>
              <a:off x="2170782" y="4544253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/>
            <p:cNvSpPr/>
            <p:nvPr/>
          </p:nvSpPr>
          <p:spPr>
            <a:xfrm>
              <a:off x="2170782" y="4549170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4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/>
            <p:cNvSpPr/>
            <p:nvPr/>
          </p:nvSpPr>
          <p:spPr>
            <a:xfrm>
              <a:off x="2170782" y="455472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/>
            <p:cNvSpPr/>
            <p:nvPr/>
          </p:nvSpPr>
          <p:spPr>
            <a:xfrm>
              <a:off x="2170782" y="456098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62"/>
                  </a:moveTo>
                  <a:lnTo>
                    <a:pt x="2961240" y="69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/>
            <p:cNvSpPr/>
            <p:nvPr/>
          </p:nvSpPr>
          <p:spPr>
            <a:xfrm>
              <a:off x="2170782" y="456794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/>
            <p:cNvSpPr/>
            <p:nvPr/>
          </p:nvSpPr>
          <p:spPr>
            <a:xfrm>
              <a:off x="2170782" y="457592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/>
            <p:cNvSpPr/>
            <p:nvPr/>
          </p:nvSpPr>
          <p:spPr>
            <a:xfrm>
              <a:off x="2170782" y="458496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/>
            <p:cNvSpPr/>
            <p:nvPr/>
          </p:nvSpPr>
          <p:spPr>
            <a:xfrm>
              <a:off x="2170782" y="459513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/>
            <p:cNvSpPr/>
            <p:nvPr/>
          </p:nvSpPr>
          <p:spPr>
            <a:xfrm>
              <a:off x="2170782" y="460673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/>
            <p:cNvSpPr/>
            <p:nvPr/>
          </p:nvSpPr>
          <p:spPr>
            <a:xfrm>
              <a:off x="2170782" y="461947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/>
            <p:cNvSpPr/>
            <p:nvPr/>
          </p:nvSpPr>
          <p:spPr>
            <a:xfrm>
              <a:off x="2170782" y="463193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/>
            <p:cNvSpPr/>
            <p:nvPr/>
          </p:nvSpPr>
          <p:spPr>
            <a:xfrm>
              <a:off x="2170782" y="464351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/>
            <p:cNvSpPr/>
            <p:nvPr/>
          </p:nvSpPr>
          <p:spPr>
            <a:xfrm>
              <a:off x="2170782" y="465372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/>
            <p:cNvSpPr/>
            <p:nvPr/>
          </p:nvSpPr>
          <p:spPr>
            <a:xfrm>
              <a:off x="2170782" y="466251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/>
            <p:cNvSpPr/>
            <p:nvPr/>
          </p:nvSpPr>
          <p:spPr>
            <a:xfrm>
              <a:off x="2170782" y="467053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/>
            <p:cNvSpPr/>
            <p:nvPr/>
          </p:nvSpPr>
          <p:spPr>
            <a:xfrm>
              <a:off x="2170782" y="467829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/>
            <p:cNvSpPr/>
            <p:nvPr/>
          </p:nvSpPr>
          <p:spPr>
            <a:xfrm>
              <a:off x="2170782" y="468517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/>
            <p:cNvSpPr/>
            <p:nvPr/>
          </p:nvSpPr>
          <p:spPr>
            <a:xfrm>
              <a:off x="2170782" y="4692159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/>
            <p:cNvSpPr/>
            <p:nvPr/>
          </p:nvSpPr>
          <p:spPr>
            <a:xfrm>
              <a:off x="2170782" y="469947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/>
            <p:cNvSpPr/>
            <p:nvPr/>
          </p:nvSpPr>
          <p:spPr>
            <a:xfrm>
              <a:off x="2170782" y="470721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/>
            <p:cNvSpPr/>
            <p:nvPr/>
          </p:nvSpPr>
          <p:spPr>
            <a:xfrm>
              <a:off x="2170782" y="471508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/>
            <p:cNvSpPr/>
            <p:nvPr/>
          </p:nvSpPr>
          <p:spPr>
            <a:xfrm>
              <a:off x="2170782" y="4728587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/>
            <p:cNvSpPr/>
            <p:nvPr/>
          </p:nvSpPr>
          <p:spPr>
            <a:xfrm>
              <a:off x="2170782" y="475905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/>
            <p:cNvSpPr/>
            <p:nvPr/>
          </p:nvSpPr>
          <p:spPr>
            <a:xfrm>
              <a:off x="2170782" y="47682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/>
            <p:cNvSpPr/>
            <p:nvPr/>
          </p:nvSpPr>
          <p:spPr>
            <a:xfrm>
              <a:off x="2170782" y="477657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/>
            <p:cNvSpPr/>
            <p:nvPr/>
          </p:nvSpPr>
          <p:spPr>
            <a:xfrm>
              <a:off x="2170782" y="478437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/>
            <p:cNvSpPr/>
            <p:nvPr/>
          </p:nvSpPr>
          <p:spPr>
            <a:xfrm>
              <a:off x="2170782" y="479018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/>
            <p:cNvSpPr/>
            <p:nvPr/>
          </p:nvSpPr>
          <p:spPr>
            <a:xfrm>
              <a:off x="2170782" y="479601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/>
            <p:cNvSpPr/>
            <p:nvPr/>
          </p:nvSpPr>
          <p:spPr>
            <a:xfrm>
              <a:off x="2170782" y="48018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/>
            <p:cNvSpPr/>
            <p:nvPr/>
          </p:nvSpPr>
          <p:spPr>
            <a:xfrm>
              <a:off x="2170782" y="480776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/>
            <p:cNvSpPr/>
            <p:nvPr/>
          </p:nvSpPr>
          <p:spPr>
            <a:xfrm>
              <a:off x="2170782" y="481358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/>
            <p:cNvSpPr/>
            <p:nvPr/>
          </p:nvSpPr>
          <p:spPr>
            <a:xfrm>
              <a:off x="2170782" y="481936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/>
            <p:cNvSpPr/>
            <p:nvPr/>
          </p:nvSpPr>
          <p:spPr>
            <a:xfrm>
              <a:off x="2170782" y="482512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/>
            <p:cNvSpPr/>
            <p:nvPr/>
          </p:nvSpPr>
          <p:spPr>
            <a:xfrm>
              <a:off x="2170782" y="483107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/>
            <p:cNvSpPr/>
            <p:nvPr/>
          </p:nvSpPr>
          <p:spPr>
            <a:xfrm>
              <a:off x="2170782" y="483789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/>
            <p:cNvSpPr/>
            <p:nvPr/>
          </p:nvSpPr>
          <p:spPr>
            <a:xfrm>
              <a:off x="2170782" y="484466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/>
            <p:cNvSpPr/>
            <p:nvPr/>
          </p:nvSpPr>
          <p:spPr>
            <a:xfrm>
              <a:off x="2170782" y="485138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/>
            <p:cNvSpPr/>
            <p:nvPr/>
          </p:nvSpPr>
          <p:spPr>
            <a:xfrm>
              <a:off x="2170782" y="485968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/>
            <p:cNvSpPr/>
            <p:nvPr/>
          </p:nvSpPr>
          <p:spPr>
            <a:xfrm>
              <a:off x="2170782" y="486824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/>
            <p:cNvSpPr/>
            <p:nvPr/>
          </p:nvSpPr>
          <p:spPr>
            <a:xfrm>
              <a:off x="2170782" y="487719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/>
            <p:cNvSpPr/>
            <p:nvPr/>
          </p:nvSpPr>
          <p:spPr>
            <a:xfrm>
              <a:off x="2170782" y="488771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/>
            <p:cNvSpPr/>
            <p:nvPr/>
          </p:nvSpPr>
          <p:spPr>
            <a:xfrm>
              <a:off x="2170782" y="489832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/>
            <p:cNvSpPr/>
            <p:nvPr/>
          </p:nvSpPr>
          <p:spPr>
            <a:xfrm>
              <a:off x="2170782" y="491005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/>
            <p:cNvSpPr/>
            <p:nvPr/>
          </p:nvSpPr>
          <p:spPr>
            <a:xfrm>
              <a:off x="2170782" y="492184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/>
            <p:cNvSpPr/>
            <p:nvPr/>
          </p:nvSpPr>
          <p:spPr>
            <a:xfrm>
              <a:off x="2170782" y="493392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/>
            <p:cNvSpPr/>
            <p:nvPr/>
          </p:nvSpPr>
          <p:spPr>
            <a:xfrm>
              <a:off x="2170782" y="494613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/>
            <p:cNvSpPr/>
            <p:nvPr/>
          </p:nvSpPr>
          <p:spPr>
            <a:xfrm>
              <a:off x="2170782" y="495828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/>
            <p:cNvSpPr/>
            <p:nvPr/>
          </p:nvSpPr>
          <p:spPr>
            <a:xfrm>
              <a:off x="2170782" y="497072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/>
            <p:cNvSpPr/>
            <p:nvPr/>
          </p:nvSpPr>
          <p:spPr>
            <a:xfrm>
              <a:off x="2170782" y="498337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/>
            <p:cNvSpPr/>
            <p:nvPr/>
          </p:nvSpPr>
          <p:spPr>
            <a:xfrm>
              <a:off x="2170782" y="499625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/>
            <p:cNvSpPr/>
            <p:nvPr/>
          </p:nvSpPr>
          <p:spPr>
            <a:xfrm>
              <a:off x="2170782" y="5009675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/>
            <p:cNvSpPr/>
            <p:nvPr/>
          </p:nvSpPr>
          <p:spPr>
            <a:xfrm>
              <a:off x="2170782" y="502422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/>
            <p:cNvSpPr/>
            <p:nvPr/>
          </p:nvSpPr>
          <p:spPr>
            <a:xfrm>
              <a:off x="1801888" y="5041404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10">
                  <a:moveTo>
                    <a:pt x="3330130" y="0"/>
                  </a:moveTo>
                  <a:lnTo>
                    <a:pt x="0" y="0"/>
                  </a:lnTo>
                  <a:lnTo>
                    <a:pt x="0" y="51333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133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/>
            <p:cNvSpPr/>
            <p:nvPr/>
          </p:nvSpPr>
          <p:spPr>
            <a:xfrm>
              <a:off x="1982686" y="452805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89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89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/>
            <p:cNvSpPr/>
            <p:nvPr/>
          </p:nvSpPr>
          <p:spPr>
            <a:xfrm>
              <a:off x="2094687" y="452415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60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60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/>
            <p:cNvSpPr/>
            <p:nvPr/>
          </p:nvSpPr>
          <p:spPr>
            <a:xfrm>
              <a:off x="5208114" y="503781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583"/>
                  </a:moveTo>
                  <a:lnTo>
                    <a:pt x="103396" y="35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/>
            <p:cNvSpPr/>
            <p:nvPr/>
          </p:nvSpPr>
          <p:spPr>
            <a:xfrm>
              <a:off x="5208114" y="502762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/>
            <p:cNvSpPr/>
            <p:nvPr/>
          </p:nvSpPr>
          <p:spPr>
            <a:xfrm>
              <a:off x="5208114" y="50160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/>
            <p:cNvSpPr/>
            <p:nvPr/>
          </p:nvSpPr>
          <p:spPr>
            <a:xfrm>
              <a:off x="5208114" y="500329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/>
            <p:cNvSpPr/>
            <p:nvPr/>
          </p:nvSpPr>
          <p:spPr>
            <a:xfrm>
              <a:off x="5208114" y="499083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/>
            <p:cNvSpPr/>
            <p:nvPr/>
          </p:nvSpPr>
          <p:spPr>
            <a:xfrm>
              <a:off x="5208114" y="497925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/>
            <p:cNvSpPr/>
            <p:nvPr/>
          </p:nvSpPr>
          <p:spPr>
            <a:xfrm>
              <a:off x="5208114" y="496904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/>
            <p:cNvSpPr/>
            <p:nvPr/>
          </p:nvSpPr>
          <p:spPr>
            <a:xfrm>
              <a:off x="5208114" y="496026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9" name="object 1219"/>
            <p:cNvSpPr/>
            <p:nvPr/>
          </p:nvSpPr>
          <p:spPr>
            <a:xfrm>
              <a:off x="5208114" y="495224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0" name="object 1220"/>
            <p:cNvSpPr/>
            <p:nvPr/>
          </p:nvSpPr>
          <p:spPr>
            <a:xfrm>
              <a:off x="5208114" y="494446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/>
            <p:cNvSpPr/>
            <p:nvPr/>
          </p:nvSpPr>
          <p:spPr>
            <a:xfrm>
              <a:off x="5208114" y="493759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/>
            <p:cNvSpPr/>
            <p:nvPr/>
          </p:nvSpPr>
          <p:spPr>
            <a:xfrm>
              <a:off x="5208114" y="493062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/>
            <p:cNvSpPr/>
            <p:nvPr/>
          </p:nvSpPr>
          <p:spPr>
            <a:xfrm>
              <a:off x="5208114" y="492330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/>
            <p:cNvSpPr/>
            <p:nvPr/>
          </p:nvSpPr>
          <p:spPr>
            <a:xfrm>
              <a:off x="5208114" y="491555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/>
            <p:cNvSpPr/>
            <p:nvPr/>
          </p:nvSpPr>
          <p:spPr>
            <a:xfrm>
              <a:off x="5208114" y="490768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/>
            <p:cNvSpPr/>
            <p:nvPr/>
          </p:nvSpPr>
          <p:spPr>
            <a:xfrm>
              <a:off x="5208114" y="4894194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/>
            <p:cNvSpPr/>
            <p:nvPr/>
          </p:nvSpPr>
          <p:spPr>
            <a:xfrm>
              <a:off x="5208114" y="4863725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/>
            <p:cNvSpPr/>
            <p:nvPr/>
          </p:nvSpPr>
          <p:spPr>
            <a:xfrm>
              <a:off x="5208114" y="485448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/>
            <p:cNvSpPr/>
            <p:nvPr/>
          </p:nvSpPr>
          <p:spPr>
            <a:xfrm>
              <a:off x="5208114" y="484620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/>
            <p:cNvSpPr/>
            <p:nvPr/>
          </p:nvSpPr>
          <p:spPr>
            <a:xfrm>
              <a:off x="5208114" y="483839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/>
            <p:cNvSpPr/>
            <p:nvPr/>
          </p:nvSpPr>
          <p:spPr>
            <a:xfrm>
              <a:off x="5208114" y="483258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/>
            <p:cNvSpPr/>
            <p:nvPr/>
          </p:nvSpPr>
          <p:spPr>
            <a:xfrm>
              <a:off x="5208114" y="482675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3" name="object 1233"/>
            <p:cNvSpPr/>
            <p:nvPr/>
          </p:nvSpPr>
          <p:spPr>
            <a:xfrm>
              <a:off x="5208114" y="482086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4" name="object 1234"/>
            <p:cNvSpPr/>
            <p:nvPr/>
          </p:nvSpPr>
          <p:spPr>
            <a:xfrm>
              <a:off x="5208114" y="48150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69"/>
                  </a:moveTo>
                  <a:lnTo>
                    <a:pt x="103394" y="5869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69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/>
            <p:cNvSpPr/>
            <p:nvPr/>
          </p:nvSpPr>
          <p:spPr>
            <a:xfrm>
              <a:off x="5208114" y="480918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6" name="object 1236"/>
            <p:cNvSpPr/>
            <p:nvPr/>
          </p:nvSpPr>
          <p:spPr>
            <a:xfrm>
              <a:off x="5208114" y="480341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7" name="object 1237"/>
            <p:cNvSpPr/>
            <p:nvPr/>
          </p:nvSpPr>
          <p:spPr>
            <a:xfrm>
              <a:off x="5208114" y="479765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/>
            <p:cNvSpPr/>
            <p:nvPr/>
          </p:nvSpPr>
          <p:spPr>
            <a:xfrm>
              <a:off x="5208114" y="47916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/>
            <p:cNvSpPr/>
            <p:nvPr/>
          </p:nvSpPr>
          <p:spPr>
            <a:xfrm>
              <a:off x="5208114" y="478487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/>
            <p:cNvSpPr/>
            <p:nvPr/>
          </p:nvSpPr>
          <p:spPr>
            <a:xfrm>
              <a:off x="5208114" y="477811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/>
            <p:cNvSpPr/>
            <p:nvPr/>
          </p:nvSpPr>
          <p:spPr>
            <a:xfrm>
              <a:off x="5208114" y="477136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/>
            <p:cNvSpPr/>
            <p:nvPr/>
          </p:nvSpPr>
          <p:spPr>
            <a:xfrm>
              <a:off x="5208114" y="476309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3" name="object 1243"/>
            <p:cNvSpPr/>
            <p:nvPr/>
          </p:nvSpPr>
          <p:spPr>
            <a:xfrm>
              <a:off x="5208114" y="475451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4" name="object 1244"/>
            <p:cNvSpPr/>
            <p:nvPr/>
          </p:nvSpPr>
          <p:spPr>
            <a:xfrm>
              <a:off x="5208114" y="474557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/>
            <p:cNvSpPr/>
            <p:nvPr/>
          </p:nvSpPr>
          <p:spPr>
            <a:xfrm>
              <a:off x="5208114" y="473505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/>
            <p:cNvSpPr/>
            <p:nvPr/>
          </p:nvSpPr>
          <p:spPr>
            <a:xfrm>
              <a:off x="5208114" y="472445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/>
            <p:cNvSpPr/>
            <p:nvPr/>
          </p:nvSpPr>
          <p:spPr>
            <a:xfrm>
              <a:off x="5208114" y="471273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/>
            <p:cNvSpPr/>
            <p:nvPr/>
          </p:nvSpPr>
          <p:spPr>
            <a:xfrm>
              <a:off x="5208114" y="470092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/>
            <p:cNvSpPr/>
            <p:nvPr/>
          </p:nvSpPr>
          <p:spPr>
            <a:xfrm>
              <a:off x="5208114" y="468884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/>
            <p:cNvSpPr/>
            <p:nvPr/>
          </p:nvSpPr>
          <p:spPr>
            <a:xfrm>
              <a:off x="5208114" y="467663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/>
            <p:cNvSpPr/>
            <p:nvPr/>
          </p:nvSpPr>
          <p:spPr>
            <a:xfrm>
              <a:off x="5208114" y="466448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/>
            <p:cNvSpPr/>
            <p:nvPr/>
          </p:nvSpPr>
          <p:spPr>
            <a:xfrm>
              <a:off x="5208114" y="465204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/>
            <p:cNvSpPr/>
            <p:nvPr/>
          </p:nvSpPr>
          <p:spPr>
            <a:xfrm>
              <a:off x="5208114" y="463939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4" name="object 1254"/>
            <p:cNvSpPr/>
            <p:nvPr/>
          </p:nvSpPr>
          <p:spPr>
            <a:xfrm>
              <a:off x="5208114" y="462650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5" name="object 1255"/>
            <p:cNvSpPr/>
            <p:nvPr/>
          </p:nvSpPr>
          <p:spPr>
            <a:xfrm>
              <a:off x="5208114" y="461309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6" name="object 1256"/>
            <p:cNvSpPr/>
            <p:nvPr/>
          </p:nvSpPr>
          <p:spPr>
            <a:xfrm>
              <a:off x="5208114" y="4598544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7" name="object 1257"/>
            <p:cNvSpPr/>
            <p:nvPr/>
          </p:nvSpPr>
          <p:spPr>
            <a:xfrm>
              <a:off x="5208114" y="4581353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/>
            <p:cNvSpPr/>
            <p:nvPr/>
          </p:nvSpPr>
          <p:spPr>
            <a:xfrm>
              <a:off x="5208114" y="4527151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10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/>
            <p:cNvSpPr/>
            <p:nvPr/>
          </p:nvSpPr>
          <p:spPr>
            <a:xfrm>
              <a:off x="5383303" y="503781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83"/>
                  </a:moveTo>
                  <a:lnTo>
                    <a:pt x="122698" y="3583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/>
            <p:cNvSpPr/>
            <p:nvPr/>
          </p:nvSpPr>
          <p:spPr>
            <a:xfrm>
              <a:off x="5383303" y="502762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/>
            <p:cNvSpPr/>
            <p:nvPr/>
          </p:nvSpPr>
          <p:spPr>
            <a:xfrm>
              <a:off x="5383303" y="50160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/>
            <p:cNvSpPr/>
            <p:nvPr/>
          </p:nvSpPr>
          <p:spPr>
            <a:xfrm>
              <a:off x="5383303" y="500329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3" name="object 1263"/>
            <p:cNvSpPr/>
            <p:nvPr/>
          </p:nvSpPr>
          <p:spPr>
            <a:xfrm>
              <a:off x="5383303" y="499083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4" name="object 1264"/>
            <p:cNvSpPr/>
            <p:nvPr/>
          </p:nvSpPr>
          <p:spPr>
            <a:xfrm>
              <a:off x="5383303" y="497925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/>
            <p:cNvSpPr/>
            <p:nvPr/>
          </p:nvSpPr>
          <p:spPr>
            <a:xfrm>
              <a:off x="5383303" y="496904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/>
            <p:cNvSpPr/>
            <p:nvPr/>
          </p:nvSpPr>
          <p:spPr>
            <a:xfrm>
              <a:off x="5383303" y="496026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/>
            <p:cNvSpPr/>
            <p:nvPr/>
          </p:nvSpPr>
          <p:spPr>
            <a:xfrm>
              <a:off x="5383303" y="495224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8" name="object 1268"/>
            <p:cNvSpPr/>
            <p:nvPr/>
          </p:nvSpPr>
          <p:spPr>
            <a:xfrm>
              <a:off x="5383303" y="494446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9" name="object 1269"/>
            <p:cNvSpPr/>
            <p:nvPr/>
          </p:nvSpPr>
          <p:spPr>
            <a:xfrm>
              <a:off x="5383303" y="493759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0" name="object 1270"/>
            <p:cNvSpPr/>
            <p:nvPr/>
          </p:nvSpPr>
          <p:spPr>
            <a:xfrm>
              <a:off x="5383303" y="493062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1" name="object 1271"/>
            <p:cNvSpPr/>
            <p:nvPr/>
          </p:nvSpPr>
          <p:spPr>
            <a:xfrm>
              <a:off x="5383303" y="492330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/>
            <p:cNvSpPr/>
            <p:nvPr/>
          </p:nvSpPr>
          <p:spPr>
            <a:xfrm>
              <a:off x="5383303" y="491555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/>
            <p:cNvSpPr/>
            <p:nvPr/>
          </p:nvSpPr>
          <p:spPr>
            <a:xfrm>
              <a:off x="5383303" y="49076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/>
            <p:cNvSpPr/>
            <p:nvPr/>
          </p:nvSpPr>
          <p:spPr>
            <a:xfrm>
              <a:off x="5383303" y="489419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5" name="object 1275"/>
            <p:cNvSpPr/>
            <p:nvPr/>
          </p:nvSpPr>
          <p:spPr>
            <a:xfrm>
              <a:off x="5383303" y="4863725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6" name="object 1276"/>
            <p:cNvSpPr/>
            <p:nvPr/>
          </p:nvSpPr>
          <p:spPr>
            <a:xfrm>
              <a:off x="5383303" y="485448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7" name="object 1277"/>
            <p:cNvSpPr/>
            <p:nvPr/>
          </p:nvSpPr>
          <p:spPr>
            <a:xfrm>
              <a:off x="5383303" y="484620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8" name="object 1278"/>
            <p:cNvSpPr/>
            <p:nvPr/>
          </p:nvSpPr>
          <p:spPr>
            <a:xfrm>
              <a:off x="5383303" y="483839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9" name="object 1279"/>
            <p:cNvSpPr/>
            <p:nvPr/>
          </p:nvSpPr>
          <p:spPr>
            <a:xfrm>
              <a:off x="5383303" y="483258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0" name="object 1280"/>
            <p:cNvSpPr/>
            <p:nvPr/>
          </p:nvSpPr>
          <p:spPr>
            <a:xfrm>
              <a:off x="5383303" y="482675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/>
            <p:cNvSpPr/>
            <p:nvPr/>
          </p:nvSpPr>
          <p:spPr>
            <a:xfrm>
              <a:off x="5383303" y="482086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2" name="object 1282"/>
            <p:cNvSpPr/>
            <p:nvPr/>
          </p:nvSpPr>
          <p:spPr>
            <a:xfrm>
              <a:off x="5383306" y="48150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69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69"/>
                  </a:lnTo>
                  <a:lnTo>
                    <a:pt x="122697" y="5869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3" name="object 1283"/>
            <p:cNvSpPr/>
            <p:nvPr/>
          </p:nvSpPr>
          <p:spPr>
            <a:xfrm>
              <a:off x="5383303" y="480918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4" name="object 1284"/>
            <p:cNvSpPr/>
            <p:nvPr/>
          </p:nvSpPr>
          <p:spPr>
            <a:xfrm>
              <a:off x="5383303" y="480341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5" name="object 1285"/>
            <p:cNvSpPr/>
            <p:nvPr/>
          </p:nvSpPr>
          <p:spPr>
            <a:xfrm>
              <a:off x="5383303" y="479765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/>
            <p:cNvSpPr/>
            <p:nvPr/>
          </p:nvSpPr>
          <p:spPr>
            <a:xfrm>
              <a:off x="5383303" y="47916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/>
            <p:cNvSpPr/>
            <p:nvPr/>
          </p:nvSpPr>
          <p:spPr>
            <a:xfrm>
              <a:off x="5383303" y="478487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/>
            <p:cNvSpPr/>
            <p:nvPr/>
          </p:nvSpPr>
          <p:spPr>
            <a:xfrm>
              <a:off x="5383303" y="477811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/>
            <p:cNvSpPr/>
            <p:nvPr/>
          </p:nvSpPr>
          <p:spPr>
            <a:xfrm>
              <a:off x="5383303" y="477136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/>
            <p:cNvSpPr/>
            <p:nvPr/>
          </p:nvSpPr>
          <p:spPr>
            <a:xfrm>
              <a:off x="5383303" y="476309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/>
            <p:cNvSpPr/>
            <p:nvPr/>
          </p:nvSpPr>
          <p:spPr>
            <a:xfrm>
              <a:off x="5383303" y="475451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/>
            <p:cNvSpPr/>
            <p:nvPr/>
          </p:nvSpPr>
          <p:spPr>
            <a:xfrm>
              <a:off x="5383303" y="474557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/>
            <p:cNvSpPr/>
            <p:nvPr/>
          </p:nvSpPr>
          <p:spPr>
            <a:xfrm>
              <a:off x="5383303" y="473505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/>
            <p:cNvSpPr/>
            <p:nvPr/>
          </p:nvSpPr>
          <p:spPr>
            <a:xfrm>
              <a:off x="5383303" y="472445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/>
            <p:cNvSpPr/>
            <p:nvPr/>
          </p:nvSpPr>
          <p:spPr>
            <a:xfrm>
              <a:off x="5383303" y="471273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/>
            <p:cNvSpPr/>
            <p:nvPr/>
          </p:nvSpPr>
          <p:spPr>
            <a:xfrm>
              <a:off x="5383303" y="470092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/>
            <p:cNvSpPr/>
            <p:nvPr/>
          </p:nvSpPr>
          <p:spPr>
            <a:xfrm>
              <a:off x="5383303" y="468884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/>
            <p:cNvSpPr/>
            <p:nvPr/>
          </p:nvSpPr>
          <p:spPr>
            <a:xfrm>
              <a:off x="5383303" y="467663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/>
            <p:cNvSpPr/>
            <p:nvPr/>
          </p:nvSpPr>
          <p:spPr>
            <a:xfrm>
              <a:off x="5383303" y="466448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/>
            <p:cNvSpPr/>
            <p:nvPr/>
          </p:nvSpPr>
          <p:spPr>
            <a:xfrm>
              <a:off x="5383303" y="465204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/>
            <p:cNvSpPr/>
            <p:nvPr/>
          </p:nvSpPr>
          <p:spPr>
            <a:xfrm>
              <a:off x="5383303" y="463939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/>
            <p:cNvSpPr/>
            <p:nvPr/>
          </p:nvSpPr>
          <p:spPr>
            <a:xfrm>
              <a:off x="5383303" y="462650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/>
            <p:cNvSpPr/>
            <p:nvPr/>
          </p:nvSpPr>
          <p:spPr>
            <a:xfrm>
              <a:off x="5383303" y="461309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/>
            <p:cNvSpPr/>
            <p:nvPr/>
          </p:nvSpPr>
          <p:spPr>
            <a:xfrm>
              <a:off x="5383303" y="4598544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/>
            <p:cNvSpPr/>
            <p:nvPr/>
          </p:nvSpPr>
          <p:spPr>
            <a:xfrm>
              <a:off x="5383303" y="4581353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/>
            <p:cNvSpPr/>
            <p:nvPr/>
          </p:nvSpPr>
          <p:spPr>
            <a:xfrm>
              <a:off x="5383303" y="4527151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/>
            <p:cNvSpPr/>
            <p:nvPr/>
          </p:nvSpPr>
          <p:spPr>
            <a:xfrm>
              <a:off x="5344154" y="5059558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095"/>
                  </a:moveTo>
                  <a:lnTo>
                    <a:pt x="39146" y="35866"/>
                  </a:lnTo>
                  <a:lnTo>
                    <a:pt x="0" y="0"/>
                  </a:lnTo>
                  <a:lnTo>
                    <a:pt x="0" y="203"/>
                  </a:lnTo>
                  <a:lnTo>
                    <a:pt x="39146" y="3609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/>
            <p:cNvSpPr/>
            <p:nvPr/>
          </p:nvSpPr>
          <p:spPr>
            <a:xfrm>
              <a:off x="5344154" y="5058566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856"/>
                  </a:moveTo>
                  <a:lnTo>
                    <a:pt x="39146" y="35725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56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/>
            <p:cNvSpPr/>
            <p:nvPr/>
          </p:nvSpPr>
          <p:spPr>
            <a:xfrm>
              <a:off x="5344154" y="5056809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/>
            <p:cNvSpPr/>
            <p:nvPr/>
          </p:nvSpPr>
          <p:spPr>
            <a:xfrm>
              <a:off x="5344154" y="5054348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7"/>
                  </a:moveTo>
                  <a:lnTo>
                    <a:pt x="39146" y="35129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793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/>
            <p:cNvSpPr/>
            <p:nvPr/>
          </p:nvSpPr>
          <p:spPr>
            <a:xfrm>
              <a:off x="5344154" y="5051174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306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6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/>
            <p:cNvSpPr/>
            <p:nvPr/>
          </p:nvSpPr>
          <p:spPr>
            <a:xfrm>
              <a:off x="5344154" y="504729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558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7"/>
                  </a:lnTo>
                  <a:lnTo>
                    <a:pt x="39146" y="38558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/>
            <p:cNvSpPr/>
            <p:nvPr/>
          </p:nvSpPr>
          <p:spPr>
            <a:xfrm>
              <a:off x="5344154" y="504265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737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37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/>
            <p:cNvSpPr/>
            <p:nvPr/>
          </p:nvSpPr>
          <p:spPr>
            <a:xfrm>
              <a:off x="5344154" y="503713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1"/>
                  </a:moveTo>
                  <a:lnTo>
                    <a:pt x="39146" y="32626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4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5" name="object 1315"/>
            <p:cNvSpPr/>
            <p:nvPr/>
          </p:nvSpPr>
          <p:spPr>
            <a:xfrm>
              <a:off x="5344154" y="503069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6" name="object 1316"/>
            <p:cNvSpPr/>
            <p:nvPr/>
          </p:nvSpPr>
          <p:spPr>
            <a:xfrm>
              <a:off x="5344154" y="502317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18"/>
                  </a:lnTo>
                  <a:lnTo>
                    <a:pt x="0" y="0"/>
                  </a:lnTo>
                  <a:lnTo>
                    <a:pt x="0" y="7509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7" name="object 1317"/>
            <p:cNvSpPr/>
            <p:nvPr/>
          </p:nvSpPr>
          <p:spPr>
            <a:xfrm>
              <a:off x="5344154" y="5014345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8" name="object 1318"/>
            <p:cNvSpPr/>
            <p:nvPr/>
          </p:nvSpPr>
          <p:spPr>
            <a:xfrm>
              <a:off x="5344154" y="5003636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046"/>
                  </a:moveTo>
                  <a:lnTo>
                    <a:pt x="39146" y="27785"/>
                  </a:lnTo>
                  <a:lnTo>
                    <a:pt x="0" y="0"/>
                  </a:lnTo>
                  <a:lnTo>
                    <a:pt x="0" y="10711"/>
                  </a:lnTo>
                  <a:lnTo>
                    <a:pt x="39146" y="40046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/>
            <p:cNvSpPr/>
            <p:nvPr/>
          </p:nvSpPr>
          <p:spPr>
            <a:xfrm>
              <a:off x="5344154" y="499041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0998"/>
                  </a:moveTo>
                  <a:lnTo>
                    <a:pt x="39146" y="25892"/>
                  </a:lnTo>
                  <a:lnTo>
                    <a:pt x="0" y="0"/>
                  </a:lnTo>
                  <a:lnTo>
                    <a:pt x="0" y="13213"/>
                  </a:lnTo>
                  <a:lnTo>
                    <a:pt x="39146" y="40998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/>
            <p:cNvSpPr/>
            <p:nvPr/>
          </p:nvSpPr>
          <p:spPr>
            <a:xfrm>
              <a:off x="5344154" y="497292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376"/>
                  </a:moveTo>
                  <a:lnTo>
                    <a:pt x="39146" y="23352"/>
                  </a:lnTo>
                  <a:lnTo>
                    <a:pt x="0" y="0"/>
                  </a:lnTo>
                  <a:lnTo>
                    <a:pt x="0" y="17496"/>
                  </a:lnTo>
                  <a:lnTo>
                    <a:pt x="39146" y="4337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1" name="object 1321"/>
            <p:cNvSpPr/>
            <p:nvPr/>
          </p:nvSpPr>
          <p:spPr>
            <a:xfrm>
              <a:off x="5344154" y="4946869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1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1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2" name="object 1322"/>
            <p:cNvSpPr/>
            <p:nvPr/>
          </p:nvSpPr>
          <p:spPr>
            <a:xfrm>
              <a:off x="5344154" y="4857525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37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46"/>
                  </a:lnTo>
                  <a:lnTo>
                    <a:pt x="39146" y="108937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3" name="object 1323"/>
            <p:cNvSpPr/>
            <p:nvPr/>
          </p:nvSpPr>
          <p:spPr>
            <a:xfrm>
              <a:off x="5344154" y="4830713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9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4" name="object 1324"/>
            <p:cNvSpPr/>
            <p:nvPr/>
          </p:nvSpPr>
          <p:spPr>
            <a:xfrm>
              <a:off x="5344154" y="4809941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68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73"/>
                  </a:lnTo>
                  <a:lnTo>
                    <a:pt x="39146" y="23568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5" name="object 1325"/>
            <p:cNvSpPr/>
            <p:nvPr/>
          </p:nvSpPr>
          <p:spPr>
            <a:xfrm>
              <a:off x="5344154" y="4789598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6" name="object 1326"/>
            <p:cNvSpPr/>
            <p:nvPr/>
          </p:nvSpPr>
          <p:spPr>
            <a:xfrm>
              <a:off x="5344154" y="4771251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347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47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7" name="object 1327"/>
            <p:cNvSpPr/>
            <p:nvPr/>
          </p:nvSpPr>
          <p:spPr>
            <a:xfrm>
              <a:off x="5344154" y="4754261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8" name="object 1328"/>
            <p:cNvSpPr/>
            <p:nvPr/>
          </p:nvSpPr>
          <p:spPr>
            <a:xfrm>
              <a:off x="5344154" y="4738075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186"/>
                  </a:moveTo>
                  <a:lnTo>
                    <a:pt x="39146" y="0"/>
                  </a:lnTo>
                  <a:lnTo>
                    <a:pt x="0" y="9248"/>
                  </a:lnTo>
                  <a:lnTo>
                    <a:pt x="0" y="23403"/>
                  </a:lnTo>
                  <a:lnTo>
                    <a:pt x="39146" y="1618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9" name="object 1329"/>
            <p:cNvSpPr/>
            <p:nvPr/>
          </p:nvSpPr>
          <p:spPr>
            <a:xfrm>
              <a:off x="5344154" y="4722551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0" name="object 1330"/>
            <p:cNvSpPr/>
            <p:nvPr/>
          </p:nvSpPr>
          <p:spPr>
            <a:xfrm>
              <a:off x="5344154" y="4707674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097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1" name="object 1331"/>
            <p:cNvSpPr/>
            <p:nvPr/>
          </p:nvSpPr>
          <p:spPr>
            <a:xfrm>
              <a:off x="5344154" y="4693330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44"/>
                  </a:moveTo>
                  <a:lnTo>
                    <a:pt x="39146" y="0"/>
                  </a:lnTo>
                  <a:lnTo>
                    <a:pt x="0" y="14902"/>
                  </a:lnTo>
                  <a:lnTo>
                    <a:pt x="0" y="27442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2" name="object 1332"/>
            <p:cNvSpPr/>
            <p:nvPr/>
          </p:nvSpPr>
          <p:spPr>
            <a:xfrm>
              <a:off x="5344154" y="4679382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50"/>
                  </a:moveTo>
                  <a:lnTo>
                    <a:pt x="39146" y="0"/>
                  </a:lnTo>
                  <a:lnTo>
                    <a:pt x="0" y="16681"/>
                  </a:lnTo>
                  <a:lnTo>
                    <a:pt x="0" y="28853"/>
                  </a:lnTo>
                  <a:lnTo>
                    <a:pt x="39146" y="13950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3" name="object 1333"/>
            <p:cNvSpPr/>
            <p:nvPr/>
          </p:nvSpPr>
          <p:spPr>
            <a:xfrm>
              <a:off x="5344154" y="4665844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44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30213"/>
                  </a:lnTo>
                  <a:lnTo>
                    <a:pt x="39146" y="13544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4" name="object 1334"/>
            <p:cNvSpPr/>
            <p:nvPr/>
          </p:nvSpPr>
          <p:spPr>
            <a:xfrm>
              <a:off x="5344154" y="4652557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2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5" name="object 1335"/>
            <p:cNvSpPr/>
            <p:nvPr/>
          </p:nvSpPr>
          <p:spPr>
            <a:xfrm>
              <a:off x="5344154" y="4639547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711"/>
                  </a:lnTo>
                  <a:lnTo>
                    <a:pt x="0" y="33070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6" name="object 1336"/>
            <p:cNvSpPr/>
            <p:nvPr/>
          </p:nvSpPr>
          <p:spPr>
            <a:xfrm>
              <a:off x="5344154" y="4626827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7" name="object 1337"/>
            <p:cNvSpPr/>
            <p:nvPr/>
          </p:nvSpPr>
          <p:spPr>
            <a:xfrm>
              <a:off x="5344154" y="4614319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5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8" name="object 1338"/>
            <p:cNvSpPr/>
            <p:nvPr/>
          </p:nvSpPr>
          <p:spPr>
            <a:xfrm>
              <a:off x="5344154" y="4601831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12490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79"/>
                  </a:lnTo>
                  <a:lnTo>
                    <a:pt x="39146" y="12490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9" name="object 1339"/>
            <p:cNvSpPr/>
            <p:nvPr/>
          </p:nvSpPr>
          <p:spPr>
            <a:xfrm>
              <a:off x="5344154" y="458948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0" name="object 1340"/>
            <p:cNvSpPr/>
            <p:nvPr/>
          </p:nvSpPr>
          <p:spPr>
            <a:xfrm>
              <a:off x="5344154" y="4577238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47"/>
                  </a:moveTo>
                  <a:lnTo>
                    <a:pt x="39146" y="0"/>
                  </a:lnTo>
                  <a:lnTo>
                    <a:pt x="0" y="29563"/>
                  </a:lnTo>
                  <a:lnTo>
                    <a:pt x="0" y="40274"/>
                  </a:lnTo>
                  <a:lnTo>
                    <a:pt x="39146" y="12247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1" name="object 1341"/>
            <p:cNvSpPr/>
            <p:nvPr/>
          </p:nvSpPr>
          <p:spPr>
            <a:xfrm>
              <a:off x="5344154" y="4565006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3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2" name="object 1342"/>
            <p:cNvSpPr/>
            <p:nvPr/>
          </p:nvSpPr>
          <p:spPr>
            <a:xfrm>
              <a:off x="5344154" y="4552804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09"/>
                  </a:moveTo>
                  <a:lnTo>
                    <a:pt x="39146" y="0"/>
                  </a:lnTo>
                  <a:lnTo>
                    <a:pt x="0" y="32664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3" name="object 1343"/>
            <p:cNvSpPr/>
            <p:nvPr/>
          </p:nvSpPr>
          <p:spPr>
            <a:xfrm>
              <a:off x="5344154" y="4540196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4" name="object 1344"/>
            <p:cNvSpPr/>
            <p:nvPr/>
          </p:nvSpPr>
          <p:spPr>
            <a:xfrm>
              <a:off x="5311508" y="452715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499808"/>
                  </a:moveTo>
                  <a:lnTo>
                    <a:pt x="0" y="530974"/>
                  </a:lnTo>
                  <a:lnTo>
                    <a:pt x="0" y="568502"/>
                  </a:lnTo>
                  <a:lnTo>
                    <a:pt x="32639" y="532612"/>
                  </a:lnTo>
                  <a:lnTo>
                    <a:pt x="32639" y="499808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5" name="object 1345"/>
            <p:cNvSpPr/>
            <p:nvPr/>
          </p:nvSpPr>
          <p:spPr>
            <a:xfrm>
              <a:off x="5311512" y="4983495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66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31"/>
                  </a:lnTo>
                  <a:lnTo>
                    <a:pt x="32642" y="43466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6" name="object 1346"/>
            <p:cNvSpPr/>
            <p:nvPr/>
          </p:nvSpPr>
          <p:spPr>
            <a:xfrm>
              <a:off x="5311512" y="4825879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4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491"/>
                  </a:lnTo>
                  <a:lnTo>
                    <a:pt x="32642" y="157614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7" name="object 1347"/>
            <p:cNvSpPr/>
            <p:nvPr/>
          </p:nvSpPr>
          <p:spPr>
            <a:xfrm>
              <a:off x="5311512" y="4747361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21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17"/>
                  </a:lnTo>
                  <a:lnTo>
                    <a:pt x="32642" y="78521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8" name="object 1348"/>
            <p:cNvSpPr/>
            <p:nvPr/>
          </p:nvSpPr>
          <p:spPr>
            <a:xfrm>
              <a:off x="5311512" y="4527152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06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212"/>
                  </a:lnTo>
                  <a:lnTo>
                    <a:pt x="32642" y="228306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9" name="object 1349"/>
            <p:cNvSpPr/>
            <p:nvPr/>
          </p:nvSpPr>
          <p:spPr>
            <a:xfrm>
              <a:off x="5506001" y="4919191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19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0" name="object 1350"/>
            <p:cNvSpPr/>
            <p:nvPr/>
          </p:nvSpPr>
          <p:spPr>
            <a:xfrm>
              <a:off x="5506001" y="491866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40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1" name="object 1351"/>
            <p:cNvSpPr/>
            <p:nvPr/>
          </p:nvSpPr>
          <p:spPr>
            <a:xfrm>
              <a:off x="5506001" y="491762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1"/>
                  </a:moveTo>
                  <a:lnTo>
                    <a:pt x="745091" y="0"/>
                  </a:lnTo>
                  <a:lnTo>
                    <a:pt x="0" y="173838"/>
                  </a:lnTo>
                  <a:lnTo>
                    <a:pt x="0" y="176583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2" name="object 1352"/>
            <p:cNvSpPr/>
            <p:nvPr/>
          </p:nvSpPr>
          <p:spPr>
            <a:xfrm>
              <a:off x="5506001" y="4916204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60">
                  <a:moveTo>
                    <a:pt x="745091" y="1423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62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3" name="object 1353"/>
            <p:cNvSpPr/>
            <p:nvPr/>
          </p:nvSpPr>
          <p:spPr>
            <a:xfrm>
              <a:off x="5506001" y="4914459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39"/>
                  </a:moveTo>
                  <a:lnTo>
                    <a:pt x="745091" y="0"/>
                  </a:lnTo>
                  <a:lnTo>
                    <a:pt x="0" y="168642"/>
                  </a:lnTo>
                  <a:lnTo>
                    <a:pt x="0" y="173254"/>
                  </a:lnTo>
                  <a:lnTo>
                    <a:pt x="745091" y="173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4" name="object 1354"/>
            <p:cNvSpPr/>
            <p:nvPr/>
          </p:nvSpPr>
          <p:spPr>
            <a:xfrm>
              <a:off x="5506001" y="4912397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58"/>
                  </a:moveTo>
                  <a:lnTo>
                    <a:pt x="745091" y="0"/>
                  </a:lnTo>
                  <a:lnTo>
                    <a:pt x="0" y="165275"/>
                  </a:lnTo>
                  <a:lnTo>
                    <a:pt x="0" y="170700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5" name="object 1355"/>
            <p:cNvSpPr/>
            <p:nvPr/>
          </p:nvSpPr>
          <p:spPr>
            <a:xfrm>
              <a:off x="5506001" y="4910004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49"/>
                  </a:lnTo>
                  <a:lnTo>
                    <a:pt x="0" y="167664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6" name="object 1356"/>
            <p:cNvSpPr/>
            <p:nvPr/>
          </p:nvSpPr>
          <p:spPr>
            <a:xfrm>
              <a:off x="5506001" y="4907259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094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7" name="object 1357"/>
            <p:cNvSpPr/>
            <p:nvPr/>
          </p:nvSpPr>
          <p:spPr>
            <a:xfrm>
              <a:off x="5506001" y="4904142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70"/>
                  </a:lnTo>
                  <a:lnTo>
                    <a:pt x="0" y="159990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8" name="object 1358"/>
            <p:cNvSpPr/>
            <p:nvPr/>
          </p:nvSpPr>
          <p:spPr>
            <a:xfrm>
              <a:off x="5506001" y="490051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5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9" name="object 1359"/>
            <p:cNvSpPr/>
            <p:nvPr/>
          </p:nvSpPr>
          <p:spPr>
            <a:xfrm>
              <a:off x="5506001" y="4896284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1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1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0" name="object 1360"/>
            <p:cNvSpPr/>
            <p:nvPr/>
          </p:nvSpPr>
          <p:spPr>
            <a:xfrm>
              <a:off x="5506001" y="489127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7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1"/>
                  </a:lnTo>
                  <a:lnTo>
                    <a:pt x="745091" y="5017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1" name="object 1361"/>
            <p:cNvSpPr/>
            <p:nvPr/>
          </p:nvSpPr>
          <p:spPr>
            <a:xfrm>
              <a:off x="5506001" y="4885128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50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79"/>
                  </a:lnTo>
                  <a:lnTo>
                    <a:pt x="745091" y="615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2" name="object 1362"/>
            <p:cNvSpPr/>
            <p:nvPr/>
          </p:nvSpPr>
          <p:spPr>
            <a:xfrm>
              <a:off x="5506001" y="4877234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89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55"/>
                  </a:lnTo>
                  <a:lnTo>
                    <a:pt x="745091" y="7889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3" name="object 1363"/>
            <p:cNvSpPr/>
            <p:nvPr/>
          </p:nvSpPr>
          <p:spPr>
            <a:xfrm>
              <a:off x="5506001" y="4866019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409"/>
                  </a:lnTo>
                  <a:lnTo>
                    <a:pt x="0" y="118963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4" name="object 1364"/>
            <p:cNvSpPr/>
            <p:nvPr/>
          </p:nvSpPr>
          <p:spPr>
            <a:xfrm>
              <a:off x="5506001" y="482981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98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08"/>
                  </a:lnTo>
                  <a:lnTo>
                    <a:pt x="745091" y="36198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5" name="object 1365"/>
            <p:cNvSpPr/>
            <p:nvPr/>
          </p:nvSpPr>
          <p:spPr>
            <a:xfrm>
              <a:off x="5506001" y="4821035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55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6" name="object 1366"/>
            <p:cNvSpPr/>
            <p:nvPr/>
          </p:nvSpPr>
          <p:spPr>
            <a:xfrm>
              <a:off x="5506001" y="4813809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3964"/>
                  </a:lnTo>
                  <a:lnTo>
                    <a:pt x="0" y="23022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7" name="object 1367"/>
            <p:cNvSpPr/>
            <p:nvPr/>
          </p:nvSpPr>
          <p:spPr>
            <a:xfrm>
              <a:off x="5506001" y="480029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19"/>
                  </a:moveTo>
                  <a:lnTo>
                    <a:pt x="745091" y="6887"/>
                  </a:lnTo>
                  <a:lnTo>
                    <a:pt x="0" y="0"/>
                  </a:lnTo>
                  <a:lnTo>
                    <a:pt x="0" y="17484"/>
                  </a:lnTo>
                  <a:lnTo>
                    <a:pt x="745091" y="13519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8" name="object 1368"/>
            <p:cNvSpPr/>
            <p:nvPr/>
          </p:nvSpPr>
          <p:spPr>
            <a:xfrm>
              <a:off x="5506001" y="4788380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790"/>
                  </a:moveTo>
                  <a:lnTo>
                    <a:pt x="745091" y="1879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790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9" name="object 1369"/>
            <p:cNvSpPr/>
            <p:nvPr/>
          </p:nvSpPr>
          <p:spPr>
            <a:xfrm>
              <a:off x="5506001" y="476693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35"/>
                  </a:moveTo>
                  <a:lnTo>
                    <a:pt x="745091" y="27583"/>
                  </a:lnTo>
                  <a:lnTo>
                    <a:pt x="0" y="0"/>
                  </a:lnTo>
                  <a:lnTo>
                    <a:pt x="0" y="16454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0" name="object 1370"/>
            <p:cNvSpPr/>
            <p:nvPr/>
          </p:nvSpPr>
          <p:spPr>
            <a:xfrm>
              <a:off x="5506001" y="4750745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0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1" name="object 1371"/>
            <p:cNvSpPr/>
            <p:nvPr/>
          </p:nvSpPr>
          <p:spPr>
            <a:xfrm>
              <a:off x="5506001" y="4734812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9"/>
                  </a:lnTo>
                  <a:lnTo>
                    <a:pt x="0" y="0"/>
                  </a:lnTo>
                  <a:lnTo>
                    <a:pt x="0" y="15933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2" name="object 1372"/>
            <p:cNvSpPr/>
            <p:nvPr/>
          </p:nvSpPr>
          <p:spPr>
            <a:xfrm>
              <a:off x="5506001" y="4719123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64"/>
                  </a:lnTo>
                  <a:lnTo>
                    <a:pt x="0" y="0"/>
                  </a:lnTo>
                  <a:lnTo>
                    <a:pt x="0" y="15690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3" name="object 1373"/>
            <p:cNvSpPr/>
            <p:nvPr/>
          </p:nvSpPr>
          <p:spPr>
            <a:xfrm>
              <a:off x="5506001" y="4703673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4" name="object 1374"/>
            <p:cNvSpPr/>
            <p:nvPr/>
          </p:nvSpPr>
          <p:spPr>
            <a:xfrm>
              <a:off x="5506001" y="468826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69"/>
                  </a:moveTo>
                  <a:lnTo>
                    <a:pt x="745091" y="76412"/>
                  </a:lnTo>
                  <a:lnTo>
                    <a:pt x="0" y="0"/>
                  </a:lnTo>
                  <a:lnTo>
                    <a:pt x="0" y="15411"/>
                  </a:lnTo>
                  <a:lnTo>
                    <a:pt x="745091" y="82269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5" name="object 1375"/>
            <p:cNvSpPr/>
            <p:nvPr/>
          </p:nvSpPr>
          <p:spPr>
            <a:xfrm>
              <a:off x="5506001" y="467266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094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6" name="object 1376"/>
            <p:cNvSpPr/>
            <p:nvPr/>
          </p:nvSpPr>
          <p:spPr>
            <a:xfrm>
              <a:off x="5506001" y="4656792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7" name="object 1377"/>
            <p:cNvSpPr/>
            <p:nvPr/>
          </p:nvSpPr>
          <p:spPr>
            <a:xfrm>
              <a:off x="5506001" y="464026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1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8" name="object 1378"/>
            <p:cNvSpPr/>
            <p:nvPr/>
          </p:nvSpPr>
          <p:spPr>
            <a:xfrm>
              <a:off x="5506001" y="4622453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19"/>
                  </a:moveTo>
                  <a:lnTo>
                    <a:pt x="745091" y="117273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1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9" name="object 1379"/>
            <p:cNvSpPr/>
            <p:nvPr/>
          </p:nvSpPr>
          <p:spPr>
            <a:xfrm>
              <a:off x="5506001" y="4602010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0" name="object 1380"/>
            <p:cNvSpPr/>
            <p:nvPr/>
          </p:nvSpPr>
          <p:spPr>
            <a:xfrm>
              <a:off x="5208104" y="452711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0"/>
                  </a:moveTo>
                  <a:lnTo>
                    <a:pt x="0" y="0"/>
                  </a:lnTo>
                  <a:lnTo>
                    <a:pt x="103403" y="25"/>
                  </a:lnTo>
                  <a:close/>
                </a:path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05725" y="167640"/>
                  </a:moveTo>
                  <a:lnTo>
                    <a:pt x="297903" y="0"/>
                  </a:lnTo>
                  <a:lnTo>
                    <a:pt x="1005725" y="167640"/>
                  </a:lnTo>
                  <a:close/>
                </a:path>
                <a:path w="1043304" h="205104">
                  <a:moveTo>
                    <a:pt x="1042974" y="176466"/>
                  </a:moveTo>
                  <a:lnTo>
                    <a:pt x="297891" y="38"/>
                  </a:lnTo>
                  <a:lnTo>
                    <a:pt x="297891" y="74891"/>
                  </a:lnTo>
                  <a:lnTo>
                    <a:pt x="1042974" y="204863"/>
                  </a:lnTo>
                  <a:lnTo>
                    <a:pt x="1042974" y="176466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1" name="object 1381"/>
            <p:cNvSpPr/>
            <p:nvPr/>
          </p:nvSpPr>
          <p:spPr>
            <a:xfrm>
              <a:off x="5311512" y="4527113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2"/>
                  </a:moveTo>
                  <a:lnTo>
                    <a:pt x="32642" y="35905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2642" y="36112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2" name="object 1382"/>
            <p:cNvSpPr/>
            <p:nvPr/>
          </p:nvSpPr>
          <p:spPr>
            <a:xfrm>
              <a:off x="5311512" y="4527348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296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3" name="object 1383"/>
            <p:cNvSpPr/>
            <p:nvPr/>
          </p:nvSpPr>
          <p:spPr>
            <a:xfrm>
              <a:off x="5311512" y="4528644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1"/>
                  </a:moveTo>
                  <a:lnTo>
                    <a:pt x="32642" y="35712"/>
                  </a:lnTo>
                  <a:lnTo>
                    <a:pt x="0" y="0"/>
                  </a:lnTo>
                  <a:lnTo>
                    <a:pt x="0" y="2349"/>
                  </a:lnTo>
                  <a:lnTo>
                    <a:pt x="32642" y="3777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4" name="object 1384"/>
            <p:cNvSpPr/>
            <p:nvPr/>
          </p:nvSpPr>
          <p:spPr>
            <a:xfrm>
              <a:off x="5311512" y="4530995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344"/>
                  </a:moveTo>
                  <a:lnTo>
                    <a:pt x="32642" y="35421"/>
                  </a:lnTo>
                  <a:lnTo>
                    <a:pt x="0" y="0"/>
                  </a:lnTo>
                  <a:lnTo>
                    <a:pt x="0" y="3355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5" name="object 1385"/>
            <p:cNvSpPr/>
            <p:nvPr/>
          </p:nvSpPr>
          <p:spPr>
            <a:xfrm>
              <a:off x="5311512" y="453435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2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82"/>
                  </a:lnTo>
                  <a:lnTo>
                    <a:pt x="32642" y="3881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6" name="object 1386"/>
            <p:cNvSpPr/>
            <p:nvPr/>
          </p:nvSpPr>
          <p:spPr>
            <a:xfrm>
              <a:off x="5311512" y="453873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7" name="object 1387"/>
            <p:cNvSpPr/>
            <p:nvPr/>
          </p:nvSpPr>
          <p:spPr>
            <a:xfrm>
              <a:off x="5311512" y="454417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8" name="object 1388"/>
            <p:cNvSpPr/>
            <p:nvPr/>
          </p:nvSpPr>
          <p:spPr>
            <a:xfrm>
              <a:off x="5311512" y="455078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9" name="object 1389"/>
            <p:cNvSpPr/>
            <p:nvPr/>
          </p:nvSpPr>
          <p:spPr>
            <a:xfrm>
              <a:off x="5311512" y="4558690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41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0" name="object 1390"/>
            <p:cNvSpPr/>
            <p:nvPr/>
          </p:nvSpPr>
          <p:spPr>
            <a:xfrm>
              <a:off x="5311512" y="4568133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19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1" name="object 1391"/>
            <p:cNvSpPr/>
            <p:nvPr/>
          </p:nvSpPr>
          <p:spPr>
            <a:xfrm>
              <a:off x="5311512" y="4579542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634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2" name="object 1392"/>
            <p:cNvSpPr/>
            <p:nvPr/>
          </p:nvSpPr>
          <p:spPr>
            <a:xfrm>
              <a:off x="5311512" y="4593687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578"/>
                  </a:moveTo>
                  <a:lnTo>
                    <a:pt x="32642" y="27492"/>
                  </a:lnTo>
                  <a:lnTo>
                    <a:pt x="0" y="0"/>
                  </a:lnTo>
                  <a:lnTo>
                    <a:pt x="0" y="18397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3" name="object 1393"/>
            <p:cNvSpPr/>
            <p:nvPr/>
          </p:nvSpPr>
          <p:spPr>
            <a:xfrm>
              <a:off x="5311512" y="4612087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7848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48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4" name="object 1394"/>
            <p:cNvSpPr/>
            <p:nvPr/>
          </p:nvSpPr>
          <p:spPr>
            <a:xfrm>
              <a:off x="5311512" y="4638032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85"/>
                  </a:moveTo>
                  <a:lnTo>
                    <a:pt x="32642" y="21903"/>
                  </a:lnTo>
                  <a:lnTo>
                    <a:pt x="0" y="0"/>
                  </a:lnTo>
                  <a:lnTo>
                    <a:pt x="0" y="128518"/>
                  </a:lnTo>
                  <a:lnTo>
                    <a:pt x="32642" y="134185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5" name="object 1395"/>
            <p:cNvSpPr/>
            <p:nvPr/>
          </p:nvSpPr>
          <p:spPr>
            <a:xfrm>
              <a:off x="5311512" y="4766547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4940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03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6" name="object 1396"/>
            <p:cNvSpPr/>
            <p:nvPr/>
          </p:nvSpPr>
          <p:spPr>
            <a:xfrm>
              <a:off x="5311512" y="4800054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7"/>
                  </a:moveTo>
                  <a:lnTo>
                    <a:pt x="32642" y="1436"/>
                  </a:lnTo>
                  <a:lnTo>
                    <a:pt x="0" y="0"/>
                  </a:lnTo>
                  <a:lnTo>
                    <a:pt x="0" y="26454"/>
                  </a:lnTo>
                  <a:lnTo>
                    <a:pt x="32642" y="24547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7" name="object 1397"/>
            <p:cNvSpPr/>
            <p:nvPr/>
          </p:nvSpPr>
          <p:spPr>
            <a:xfrm>
              <a:off x="5311512" y="4824603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592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31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8" name="object 1398"/>
            <p:cNvSpPr/>
            <p:nvPr/>
          </p:nvSpPr>
          <p:spPr>
            <a:xfrm>
              <a:off x="5311512" y="4844184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71"/>
                  </a:moveTo>
                  <a:lnTo>
                    <a:pt x="32642" y="0"/>
                  </a:lnTo>
                  <a:lnTo>
                    <a:pt x="0" y="4752"/>
                  </a:lnTo>
                  <a:lnTo>
                    <a:pt x="0" y="24852"/>
                  </a:lnTo>
                  <a:lnTo>
                    <a:pt x="32642" y="17571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9" name="object 1399"/>
            <p:cNvSpPr/>
            <p:nvPr/>
          </p:nvSpPr>
          <p:spPr>
            <a:xfrm>
              <a:off x="5311512" y="4861751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42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0" name="object 1400"/>
            <p:cNvSpPr/>
            <p:nvPr/>
          </p:nvSpPr>
          <p:spPr>
            <a:xfrm>
              <a:off x="5311512" y="4877969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3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4"/>
                  </a:lnTo>
                  <a:lnTo>
                    <a:pt x="32642" y="15233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1" name="object 1401"/>
            <p:cNvSpPr/>
            <p:nvPr/>
          </p:nvSpPr>
          <p:spPr>
            <a:xfrm>
              <a:off x="5311512" y="4893209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83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2" name="object 1402"/>
            <p:cNvSpPr/>
            <p:nvPr/>
          </p:nvSpPr>
          <p:spPr>
            <a:xfrm>
              <a:off x="5311512" y="4907672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1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3" name="object 1403"/>
            <p:cNvSpPr/>
            <p:nvPr/>
          </p:nvSpPr>
          <p:spPr>
            <a:xfrm>
              <a:off x="5311512" y="492152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9"/>
                  </a:lnTo>
                  <a:lnTo>
                    <a:pt x="0" y="31178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4" name="object 1404"/>
            <p:cNvSpPr/>
            <p:nvPr/>
          </p:nvSpPr>
          <p:spPr>
            <a:xfrm>
              <a:off x="5311512" y="493485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1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5" name="object 1405"/>
            <p:cNvSpPr/>
            <p:nvPr/>
          </p:nvSpPr>
          <p:spPr>
            <a:xfrm>
              <a:off x="5311512" y="4947782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65"/>
                  </a:moveTo>
                  <a:lnTo>
                    <a:pt x="32642" y="0"/>
                  </a:lnTo>
                  <a:lnTo>
                    <a:pt x="0" y="19716"/>
                  </a:lnTo>
                  <a:lnTo>
                    <a:pt x="0" y="34100"/>
                  </a:lnTo>
                  <a:lnTo>
                    <a:pt x="32642" y="12565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6" name="object 1406"/>
            <p:cNvSpPr/>
            <p:nvPr/>
          </p:nvSpPr>
          <p:spPr>
            <a:xfrm>
              <a:off x="5311512" y="4960352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12235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35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7" name="object 1407"/>
            <p:cNvSpPr/>
            <p:nvPr/>
          </p:nvSpPr>
          <p:spPr>
            <a:xfrm>
              <a:off x="5311512" y="497259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44"/>
                  </a:moveTo>
                  <a:lnTo>
                    <a:pt x="32642" y="0"/>
                  </a:lnTo>
                  <a:lnTo>
                    <a:pt x="0" y="23301"/>
                  </a:lnTo>
                  <a:lnTo>
                    <a:pt x="0" y="36972"/>
                  </a:lnTo>
                  <a:lnTo>
                    <a:pt x="32642" y="1194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8" name="object 1408"/>
            <p:cNvSpPr/>
            <p:nvPr/>
          </p:nvSpPr>
          <p:spPr>
            <a:xfrm>
              <a:off x="5311512" y="498453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52"/>
                  </a:moveTo>
                  <a:lnTo>
                    <a:pt x="32642" y="0"/>
                  </a:lnTo>
                  <a:lnTo>
                    <a:pt x="0" y="25027"/>
                  </a:lnTo>
                  <a:lnTo>
                    <a:pt x="0" y="38483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9" name="object 1409"/>
            <p:cNvSpPr/>
            <p:nvPr/>
          </p:nvSpPr>
          <p:spPr>
            <a:xfrm>
              <a:off x="5311512" y="499628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0" name="object 1410"/>
            <p:cNvSpPr/>
            <p:nvPr/>
          </p:nvSpPr>
          <p:spPr>
            <a:xfrm>
              <a:off x="5311512" y="500783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4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1" name="object 1411"/>
            <p:cNvSpPr/>
            <p:nvPr/>
          </p:nvSpPr>
          <p:spPr>
            <a:xfrm>
              <a:off x="5311512" y="5019152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2" name="object 1412"/>
            <p:cNvSpPr/>
            <p:nvPr/>
          </p:nvSpPr>
          <p:spPr>
            <a:xfrm>
              <a:off x="5311512" y="503024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16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51"/>
                  </a:lnTo>
                  <a:lnTo>
                    <a:pt x="32642" y="11016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3" name="object 1413"/>
            <p:cNvSpPr/>
            <p:nvPr/>
          </p:nvSpPr>
          <p:spPr>
            <a:xfrm>
              <a:off x="5311512" y="504126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3"/>
                  </a:moveTo>
                  <a:lnTo>
                    <a:pt x="32642" y="0"/>
                  </a:lnTo>
                  <a:lnTo>
                    <a:pt x="0" y="33235"/>
                  </a:lnTo>
                  <a:lnTo>
                    <a:pt x="0" y="45178"/>
                  </a:lnTo>
                  <a:lnTo>
                    <a:pt x="32642" y="10443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4" name="object 1414"/>
            <p:cNvSpPr/>
            <p:nvPr/>
          </p:nvSpPr>
          <p:spPr>
            <a:xfrm>
              <a:off x="5311512" y="5051713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41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5" name="object 1415"/>
            <p:cNvSpPr/>
            <p:nvPr/>
          </p:nvSpPr>
          <p:spPr>
            <a:xfrm>
              <a:off x="5208114" y="452710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6" name="object 1416"/>
            <p:cNvSpPr/>
            <p:nvPr/>
          </p:nvSpPr>
          <p:spPr>
            <a:xfrm>
              <a:off x="5208114" y="4527329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7" name="object 1417"/>
            <p:cNvSpPr/>
            <p:nvPr/>
          </p:nvSpPr>
          <p:spPr>
            <a:xfrm>
              <a:off x="5208114" y="4528460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39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8" name="object 1418"/>
            <p:cNvSpPr/>
            <p:nvPr/>
          </p:nvSpPr>
          <p:spPr>
            <a:xfrm>
              <a:off x="5208114" y="453039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9" name="object 1419"/>
            <p:cNvSpPr/>
            <p:nvPr/>
          </p:nvSpPr>
          <p:spPr>
            <a:xfrm>
              <a:off x="5208114" y="453295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0" name="object 1420"/>
            <p:cNvSpPr/>
            <p:nvPr/>
          </p:nvSpPr>
          <p:spPr>
            <a:xfrm>
              <a:off x="5208114" y="453614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1" name="object 1421"/>
            <p:cNvSpPr/>
            <p:nvPr/>
          </p:nvSpPr>
          <p:spPr>
            <a:xfrm>
              <a:off x="5208114" y="4539921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2" name="object 1422"/>
            <p:cNvSpPr/>
            <p:nvPr/>
          </p:nvSpPr>
          <p:spPr>
            <a:xfrm>
              <a:off x="5208114" y="4544253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3" name="object 1423"/>
            <p:cNvSpPr/>
            <p:nvPr/>
          </p:nvSpPr>
          <p:spPr>
            <a:xfrm>
              <a:off x="5208114" y="4549170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4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4" name="object 1424"/>
            <p:cNvSpPr/>
            <p:nvPr/>
          </p:nvSpPr>
          <p:spPr>
            <a:xfrm>
              <a:off x="5208114" y="45547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5" name="object 1425"/>
            <p:cNvSpPr/>
            <p:nvPr/>
          </p:nvSpPr>
          <p:spPr>
            <a:xfrm>
              <a:off x="5208114" y="456098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62"/>
                  </a:moveTo>
                  <a:lnTo>
                    <a:pt x="103396" y="69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6" name="object 1426"/>
            <p:cNvSpPr/>
            <p:nvPr/>
          </p:nvSpPr>
          <p:spPr>
            <a:xfrm>
              <a:off x="5208114" y="456794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7" name="object 1427"/>
            <p:cNvSpPr/>
            <p:nvPr/>
          </p:nvSpPr>
          <p:spPr>
            <a:xfrm>
              <a:off x="5208114" y="457592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8" name="object 1428"/>
            <p:cNvSpPr/>
            <p:nvPr/>
          </p:nvSpPr>
          <p:spPr>
            <a:xfrm>
              <a:off x="5208114" y="458496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9" name="object 1429"/>
            <p:cNvSpPr/>
            <p:nvPr/>
          </p:nvSpPr>
          <p:spPr>
            <a:xfrm>
              <a:off x="5208114" y="459513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0" name="object 1430"/>
            <p:cNvSpPr/>
            <p:nvPr/>
          </p:nvSpPr>
          <p:spPr>
            <a:xfrm>
              <a:off x="5208114" y="460673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1" name="object 1431"/>
            <p:cNvSpPr/>
            <p:nvPr/>
          </p:nvSpPr>
          <p:spPr>
            <a:xfrm>
              <a:off x="5208114" y="461947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2" name="object 1432"/>
            <p:cNvSpPr/>
            <p:nvPr/>
          </p:nvSpPr>
          <p:spPr>
            <a:xfrm>
              <a:off x="5208114" y="463193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3" name="object 1433"/>
            <p:cNvSpPr/>
            <p:nvPr/>
          </p:nvSpPr>
          <p:spPr>
            <a:xfrm>
              <a:off x="5208114" y="464351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4" name="object 1434"/>
            <p:cNvSpPr/>
            <p:nvPr/>
          </p:nvSpPr>
          <p:spPr>
            <a:xfrm>
              <a:off x="5208114" y="465372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5" name="object 1435"/>
            <p:cNvSpPr/>
            <p:nvPr/>
          </p:nvSpPr>
          <p:spPr>
            <a:xfrm>
              <a:off x="5208114" y="466251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6" name="object 1436"/>
            <p:cNvSpPr/>
            <p:nvPr/>
          </p:nvSpPr>
          <p:spPr>
            <a:xfrm>
              <a:off x="5208114" y="467053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7" name="object 1437"/>
            <p:cNvSpPr/>
            <p:nvPr/>
          </p:nvSpPr>
          <p:spPr>
            <a:xfrm>
              <a:off x="5208114" y="467829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8" name="object 1438"/>
            <p:cNvSpPr/>
            <p:nvPr/>
          </p:nvSpPr>
          <p:spPr>
            <a:xfrm>
              <a:off x="5208114" y="468517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9" name="object 1439"/>
            <p:cNvSpPr/>
            <p:nvPr/>
          </p:nvSpPr>
          <p:spPr>
            <a:xfrm>
              <a:off x="5208114" y="4692159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0" name="object 1440"/>
            <p:cNvSpPr/>
            <p:nvPr/>
          </p:nvSpPr>
          <p:spPr>
            <a:xfrm>
              <a:off x="5208114" y="469947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1" name="object 1441"/>
            <p:cNvSpPr/>
            <p:nvPr/>
          </p:nvSpPr>
          <p:spPr>
            <a:xfrm>
              <a:off x="5208114" y="470721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2" name="object 1442"/>
            <p:cNvSpPr/>
            <p:nvPr/>
          </p:nvSpPr>
          <p:spPr>
            <a:xfrm>
              <a:off x="5208114" y="471508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3" name="object 1443"/>
            <p:cNvSpPr/>
            <p:nvPr/>
          </p:nvSpPr>
          <p:spPr>
            <a:xfrm>
              <a:off x="5208114" y="4728587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4" name="object 1444"/>
            <p:cNvSpPr/>
            <p:nvPr/>
          </p:nvSpPr>
          <p:spPr>
            <a:xfrm>
              <a:off x="5208114" y="475905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5" name="object 1445"/>
            <p:cNvSpPr/>
            <p:nvPr/>
          </p:nvSpPr>
          <p:spPr>
            <a:xfrm>
              <a:off x="5208114" y="47682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6" name="object 1446"/>
            <p:cNvSpPr/>
            <p:nvPr/>
          </p:nvSpPr>
          <p:spPr>
            <a:xfrm>
              <a:off x="5208114" y="47765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7" name="object 1447"/>
            <p:cNvSpPr/>
            <p:nvPr/>
          </p:nvSpPr>
          <p:spPr>
            <a:xfrm>
              <a:off x="5208114" y="47843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8" name="object 1448"/>
            <p:cNvSpPr/>
            <p:nvPr/>
          </p:nvSpPr>
          <p:spPr>
            <a:xfrm>
              <a:off x="5208114" y="479018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9" name="object 1449"/>
            <p:cNvSpPr/>
            <p:nvPr/>
          </p:nvSpPr>
          <p:spPr>
            <a:xfrm>
              <a:off x="5208114" y="479601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0" name="object 1450"/>
            <p:cNvSpPr/>
            <p:nvPr/>
          </p:nvSpPr>
          <p:spPr>
            <a:xfrm>
              <a:off x="5208114" y="48018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1" name="object 1451"/>
            <p:cNvSpPr/>
            <p:nvPr/>
          </p:nvSpPr>
          <p:spPr>
            <a:xfrm>
              <a:off x="5208114" y="480776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2" name="object 1452"/>
            <p:cNvSpPr/>
            <p:nvPr/>
          </p:nvSpPr>
          <p:spPr>
            <a:xfrm>
              <a:off x="5208114" y="481358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3" name="object 1453"/>
            <p:cNvSpPr/>
            <p:nvPr/>
          </p:nvSpPr>
          <p:spPr>
            <a:xfrm>
              <a:off x="5208114" y="481936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4" name="object 1454"/>
            <p:cNvSpPr/>
            <p:nvPr/>
          </p:nvSpPr>
          <p:spPr>
            <a:xfrm>
              <a:off x="5208114" y="48251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5" name="object 1455"/>
            <p:cNvSpPr/>
            <p:nvPr/>
          </p:nvSpPr>
          <p:spPr>
            <a:xfrm>
              <a:off x="5208114" y="483107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6" name="object 1456"/>
            <p:cNvSpPr/>
            <p:nvPr/>
          </p:nvSpPr>
          <p:spPr>
            <a:xfrm>
              <a:off x="5208114" y="483789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7" name="object 1457"/>
            <p:cNvSpPr/>
            <p:nvPr/>
          </p:nvSpPr>
          <p:spPr>
            <a:xfrm>
              <a:off x="5208114" y="484466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8" name="object 1458"/>
            <p:cNvSpPr/>
            <p:nvPr/>
          </p:nvSpPr>
          <p:spPr>
            <a:xfrm>
              <a:off x="5208114" y="485138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9" name="object 1459"/>
            <p:cNvSpPr/>
            <p:nvPr/>
          </p:nvSpPr>
          <p:spPr>
            <a:xfrm>
              <a:off x="5208114" y="485968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0" name="object 1460"/>
            <p:cNvSpPr/>
            <p:nvPr/>
          </p:nvSpPr>
          <p:spPr>
            <a:xfrm>
              <a:off x="5208114" y="486824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1" name="object 1461"/>
            <p:cNvSpPr/>
            <p:nvPr/>
          </p:nvSpPr>
          <p:spPr>
            <a:xfrm>
              <a:off x="5208114" y="487719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2" name="object 1462"/>
            <p:cNvSpPr/>
            <p:nvPr/>
          </p:nvSpPr>
          <p:spPr>
            <a:xfrm>
              <a:off x="5208114" y="488771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3" name="object 1463"/>
            <p:cNvSpPr/>
            <p:nvPr/>
          </p:nvSpPr>
          <p:spPr>
            <a:xfrm>
              <a:off x="5208114" y="489832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4" name="object 1464"/>
            <p:cNvSpPr/>
            <p:nvPr/>
          </p:nvSpPr>
          <p:spPr>
            <a:xfrm>
              <a:off x="5208114" y="491005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5" name="object 1465"/>
            <p:cNvSpPr/>
            <p:nvPr/>
          </p:nvSpPr>
          <p:spPr>
            <a:xfrm>
              <a:off x="5208114" y="492184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6" name="object 1466"/>
            <p:cNvSpPr/>
            <p:nvPr/>
          </p:nvSpPr>
          <p:spPr>
            <a:xfrm>
              <a:off x="5208114" y="493392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7" name="object 1467"/>
            <p:cNvSpPr/>
            <p:nvPr/>
          </p:nvSpPr>
          <p:spPr>
            <a:xfrm>
              <a:off x="5208114" y="494613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8" name="object 1468"/>
            <p:cNvSpPr/>
            <p:nvPr/>
          </p:nvSpPr>
          <p:spPr>
            <a:xfrm>
              <a:off x="5208114" y="495828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9" name="object 1469"/>
            <p:cNvSpPr/>
            <p:nvPr/>
          </p:nvSpPr>
          <p:spPr>
            <a:xfrm>
              <a:off x="5208114" y="497072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0" name="object 1470"/>
            <p:cNvSpPr/>
            <p:nvPr/>
          </p:nvSpPr>
          <p:spPr>
            <a:xfrm>
              <a:off x="5208114" y="498337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1" name="object 1471"/>
            <p:cNvSpPr/>
            <p:nvPr/>
          </p:nvSpPr>
          <p:spPr>
            <a:xfrm>
              <a:off x="5208114" y="499625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2" name="object 1472"/>
            <p:cNvSpPr/>
            <p:nvPr/>
          </p:nvSpPr>
          <p:spPr>
            <a:xfrm>
              <a:off x="5208114" y="5009675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3" name="object 1473"/>
            <p:cNvSpPr/>
            <p:nvPr/>
          </p:nvSpPr>
          <p:spPr>
            <a:xfrm>
              <a:off x="5208114" y="502422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4" name="object 1474"/>
            <p:cNvSpPr/>
            <p:nvPr/>
          </p:nvSpPr>
          <p:spPr>
            <a:xfrm>
              <a:off x="5208104" y="452711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60">
                  <a:moveTo>
                    <a:pt x="103403" y="514286"/>
                  </a:moveTo>
                  <a:lnTo>
                    <a:pt x="0" y="514286"/>
                  </a:lnTo>
                  <a:lnTo>
                    <a:pt x="0" y="565619"/>
                  </a:lnTo>
                  <a:lnTo>
                    <a:pt x="0" y="568553"/>
                  </a:lnTo>
                  <a:lnTo>
                    <a:pt x="103403" y="568553"/>
                  </a:lnTo>
                  <a:lnTo>
                    <a:pt x="103403" y="565619"/>
                  </a:lnTo>
                  <a:lnTo>
                    <a:pt x="103403" y="514286"/>
                  </a:lnTo>
                  <a:close/>
                </a:path>
                <a:path w="175260" h="568960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35"/>
                  </a:lnTo>
                  <a:lnTo>
                    <a:pt x="175196" y="17767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5" name="object 1475"/>
            <p:cNvSpPr/>
            <p:nvPr/>
          </p:nvSpPr>
          <p:spPr>
            <a:xfrm>
              <a:off x="5344154" y="4544890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430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24"/>
                  </a:lnTo>
                  <a:lnTo>
                    <a:pt x="39146" y="2343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6" name="object 1476"/>
            <p:cNvSpPr/>
            <p:nvPr/>
          </p:nvSpPr>
          <p:spPr>
            <a:xfrm>
              <a:off x="5344154" y="4568326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2589"/>
                  </a:moveTo>
                  <a:lnTo>
                    <a:pt x="39146" y="0"/>
                  </a:lnTo>
                  <a:lnTo>
                    <a:pt x="0" y="30693"/>
                  </a:lnTo>
                  <a:lnTo>
                    <a:pt x="0" y="59167"/>
                  </a:lnTo>
                  <a:lnTo>
                    <a:pt x="39146" y="3258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7" name="object 1477"/>
            <p:cNvSpPr/>
            <p:nvPr/>
          </p:nvSpPr>
          <p:spPr>
            <a:xfrm>
              <a:off x="5344154" y="4600918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387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8" name="object 1478"/>
            <p:cNvSpPr/>
            <p:nvPr/>
          </p:nvSpPr>
          <p:spPr>
            <a:xfrm>
              <a:off x="5344154" y="4665935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4">
                  <a:moveTo>
                    <a:pt x="39146" y="65205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31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9" name="object 1479"/>
            <p:cNvSpPr/>
            <p:nvPr/>
          </p:nvSpPr>
          <p:spPr>
            <a:xfrm>
              <a:off x="5344154" y="4731133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8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17"/>
                  </a:lnTo>
                  <a:lnTo>
                    <a:pt x="39146" y="83298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0" name="object 1480"/>
            <p:cNvSpPr/>
            <p:nvPr/>
          </p:nvSpPr>
          <p:spPr>
            <a:xfrm>
              <a:off x="5344154" y="4814044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54419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5"/>
                  </a:lnTo>
                  <a:lnTo>
                    <a:pt x="39146" y="5441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1" name="object 1481"/>
            <p:cNvSpPr/>
            <p:nvPr/>
          </p:nvSpPr>
          <p:spPr>
            <a:xfrm>
              <a:off x="5344154" y="4861257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43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43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2" name="object 1482"/>
            <p:cNvSpPr/>
            <p:nvPr/>
          </p:nvSpPr>
          <p:spPr>
            <a:xfrm>
              <a:off x="5344154" y="4905852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4">
                  <a:moveTo>
                    <a:pt x="39146" y="189803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5"/>
                  </a:lnTo>
                  <a:lnTo>
                    <a:pt x="39146" y="189803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3" name="object 1483"/>
            <p:cNvSpPr/>
            <p:nvPr/>
          </p:nvSpPr>
          <p:spPr>
            <a:xfrm>
              <a:off x="5383303" y="452710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4" name="object 1484"/>
            <p:cNvSpPr/>
            <p:nvPr/>
          </p:nvSpPr>
          <p:spPr>
            <a:xfrm>
              <a:off x="5383303" y="4527329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5" name="object 1485"/>
            <p:cNvSpPr/>
            <p:nvPr/>
          </p:nvSpPr>
          <p:spPr>
            <a:xfrm>
              <a:off x="5383303" y="4528460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6" name="object 1486"/>
            <p:cNvSpPr/>
            <p:nvPr/>
          </p:nvSpPr>
          <p:spPr>
            <a:xfrm>
              <a:off x="5383303" y="453039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7" name="object 1487"/>
            <p:cNvSpPr/>
            <p:nvPr/>
          </p:nvSpPr>
          <p:spPr>
            <a:xfrm>
              <a:off x="5383303" y="453295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8" name="object 1488"/>
            <p:cNvSpPr/>
            <p:nvPr/>
          </p:nvSpPr>
          <p:spPr>
            <a:xfrm>
              <a:off x="5383303" y="453614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9" name="object 1489"/>
            <p:cNvSpPr/>
            <p:nvPr/>
          </p:nvSpPr>
          <p:spPr>
            <a:xfrm>
              <a:off x="5383303" y="4539921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0" name="object 1490"/>
            <p:cNvSpPr/>
            <p:nvPr/>
          </p:nvSpPr>
          <p:spPr>
            <a:xfrm>
              <a:off x="5383303" y="4544253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1" name="object 1491"/>
            <p:cNvSpPr/>
            <p:nvPr/>
          </p:nvSpPr>
          <p:spPr>
            <a:xfrm>
              <a:off x="5383303" y="454917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2" name="object 1492"/>
            <p:cNvSpPr/>
            <p:nvPr/>
          </p:nvSpPr>
          <p:spPr>
            <a:xfrm>
              <a:off x="5383303" y="45547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3" name="object 1493"/>
            <p:cNvSpPr/>
            <p:nvPr/>
          </p:nvSpPr>
          <p:spPr>
            <a:xfrm>
              <a:off x="5383303" y="456098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22698" y="696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4" name="object 1494"/>
            <p:cNvSpPr/>
            <p:nvPr/>
          </p:nvSpPr>
          <p:spPr>
            <a:xfrm>
              <a:off x="5383303" y="456794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5" name="object 1495"/>
            <p:cNvSpPr/>
            <p:nvPr/>
          </p:nvSpPr>
          <p:spPr>
            <a:xfrm>
              <a:off x="5383303" y="457592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6" name="object 1496"/>
            <p:cNvSpPr/>
            <p:nvPr/>
          </p:nvSpPr>
          <p:spPr>
            <a:xfrm>
              <a:off x="5383303" y="458496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7" name="object 1497"/>
            <p:cNvSpPr/>
            <p:nvPr/>
          </p:nvSpPr>
          <p:spPr>
            <a:xfrm>
              <a:off x="5383303" y="459513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8" name="object 1498"/>
            <p:cNvSpPr/>
            <p:nvPr/>
          </p:nvSpPr>
          <p:spPr>
            <a:xfrm>
              <a:off x="5383303" y="460673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9" name="object 1499"/>
            <p:cNvSpPr/>
            <p:nvPr/>
          </p:nvSpPr>
          <p:spPr>
            <a:xfrm>
              <a:off x="5383303" y="461947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0" name="object 1500"/>
            <p:cNvSpPr/>
            <p:nvPr/>
          </p:nvSpPr>
          <p:spPr>
            <a:xfrm>
              <a:off x="5383303" y="463193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1" name="object 1501"/>
            <p:cNvSpPr/>
            <p:nvPr/>
          </p:nvSpPr>
          <p:spPr>
            <a:xfrm>
              <a:off x="5383303" y="464351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2" name="object 1502"/>
            <p:cNvSpPr/>
            <p:nvPr/>
          </p:nvSpPr>
          <p:spPr>
            <a:xfrm>
              <a:off x="5383303" y="465372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3" name="object 1503"/>
            <p:cNvSpPr/>
            <p:nvPr/>
          </p:nvSpPr>
          <p:spPr>
            <a:xfrm>
              <a:off x="5383303" y="466251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4" name="object 1504"/>
            <p:cNvSpPr/>
            <p:nvPr/>
          </p:nvSpPr>
          <p:spPr>
            <a:xfrm>
              <a:off x="5383303" y="467053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5" name="object 1505"/>
            <p:cNvSpPr/>
            <p:nvPr/>
          </p:nvSpPr>
          <p:spPr>
            <a:xfrm>
              <a:off x="5383303" y="467829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6" name="object 1506"/>
            <p:cNvSpPr/>
            <p:nvPr/>
          </p:nvSpPr>
          <p:spPr>
            <a:xfrm>
              <a:off x="5383303" y="468517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7" name="object 1507"/>
            <p:cNvSpPr/>
            <p:nvPr/>
          </p:nvSpPr>
          <p:spPr>
            <a:xfrm>
              <a:off x="5383303" y="469215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8" name="object 1508"/>
            <p:cNvSpPr/>
            <p:nvPr/>
          </p:nvSpPr>
          <p:spPr>
            <a:xfrm>
              <a:off x="5383303" y="469947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9" name="object 1509"/>
            <p:cNvSpPr/>
            <p:nvPr/>
          </p:nvSpPr>
          <p:spPr>
            <a:xfrm>
              <a:off x="5383303" y="470721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0" name="object 1510"/>
            <p:cNvSpPr/>
            <p:nvPr/>
          </p:nvSpPr>
          <p:spPr>
            <a:xfrm>
              <a:off x="5383303" y="471508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1" name="object 1511"/>
            <p:cNvSpPr/>
            <p:nvPr/>
          </p:nvSpPr>
          <p:spPr>
            <a:xfrm>
              <a:off x="5383303" y="4728587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2" name="object 1512"/>
            <p:cNvSpPr/>
            <p:nvPr/>
          </p:nvSpPr>
          <p:spPr>
            <a:xfrm>
              <a:off x="5383303" y="475905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3" name="object 1513"/>
            <p:cNvSpPr/>
            <p:nvPr/>
          </p:nvSpPr>
          <p:spPr>
            <a:xfrm>
              <a:off x="5383303" y="47682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4" name="object 1514"/>
            <p:cNvSpPr/>
            <p:nvPr/>
          </p:nvSpPr>
          <p:spPr>
            <a:xfrm>
              <a:off x="5383303" y="47765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5" name="object 1515"/>
            <p:cNvSpPr/>
            <p:nvPr/>
          </p:nvSpPr>
          <p:spPr>
            <a:xfrm>
              <a:off x="5383303" y="47843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6" name="object 1516"/>
            <p:cNvSpPr/>
            <p:nvPr/>
          </p:nvSpPr>
          <p:spPr>
            <a:xfrm>
              <a:off x="5383303" y="479018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7" name="object 1517"/>
            <p:cNvSpPr/>
            <p:nvPr/>
          </p:nvSpPr>
          <p:spPr>
            <a:xfrm>
              <a:off x="5383303" y="47960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8" name="object 1518"/>
            <p:cNvSpPr/>
            <p:nvPr/>
          </p:nvSpPr>
          <p:spPr>
            <a:xfrm>
              <a:off x="5383306" y="48018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9" name="object 1519"/>
            <p:cNvSpPr/>
            <p:nvPr/>
          </p:nvSpPr>
          <p:spPr>
            <a:xfrm>
              <a:off x="5383303" y="480776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0" name="object 1520"/>
            <p:cNvSpPr/>
            <p:nvPr/>
          </p:nvSpPr>
          <p:spPr>
            <a:xfrm>
              <a:off x="5383303" y="481358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1" name="object 1521"/>
            <p:cNvSpPr/>
            <p:nvPr/>
          </p:nvSpPr>
          <p:spPr>
            <a:xfrm>
              <a:off x="5383303" y="481936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2" name="object 1522"/>
            <p:cNvSpPr/>
            <p:nvPr/>
          </p:nvSpPr>
          <p:spPr>
            <a:xfrm>
              <a:off x="5383303" y="48251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3" name="object 1523"/>
            <p:cNvSpPr/>
            <p:nvPr/>
          </p:nvSpPr>
          <p:spPr>
            <a:xfrm>
              <a:off x="5383303" y="483107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4" name="object 1524"/>
            <p:cNvSpPr/>
            <p:nvPr/>
          </p:nvSpPr>
          <p:spPr>
            <a:xfrm>
              <a:off x="5383303" y="483789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5" name="object 1525"/>
            <p:cNvSpPr/>
            <p:nvPr/>
          </p:nvSpPr>
          <p:spPr>
            <a:xfrm>
              <a:off x="5383303" y="484466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6" name="object 1526"/>
            <p:cNvSpPr/>
            <p:nvPr/>
          </p:nvSpPr>
          <p:spPr>
            <a:xfrm>
              <a:off x="5383303" y="485138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7" name="object 1527"/>
            <p:cNvSpPr/>
            <p:nvPr/>
          </p:nvSpPr>
          <p:spPr>
            <a:xfrm>
              <a:off x="5383303" y="485968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8" name="object 1528"/>
            <p:cNvSpPr/>
            <p:nvPr/>
          </p:nvSpPr>
          <p:spPr>
            <a:xfrm>
              <a:off x="5383303" y="486824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9" name="object 1529"/>
            <p:cNvSpPr/>
            <p:nvPr/>
          </p:nvSpPr>
          <p:spPr>
            <a:xfrm>
              <a:off x="5383303" y="487719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0" name="object 1530"/>
            <p:cNvSpPr/>
            <p:nvPr/>
          </p:nvSpPr>
          <p:spPr>
            <a:xfrm>
              <a:off x="5383303" y="488771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1" name="object 1531"/>
            <p:cNvSpPr/>
            <p:nvPr/>
          </p:nvSpPr>
          <p:spPr>
            <a:xfrm>
              <a:off x="5383303" y="489832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2" name="object 1532"/>
            <p:cNvSpPr/>
            <p:nvPr/>
          </p:nvSpPr>
          <p:spPr>
            <a:xfrm>
              <a:off x="5383303" y="491005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3" name="object 1533"/>
            <p:cNvSpPr/>
            <p:nvPr/>
          </p:nvSpPr>
          <p:spPr>
            <a:xfrm>
              <a:off x="5383303" y="492184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4" name="object 1534"/>
            <p:cNvSpPr/>
            <p:nvPr/>
          </p:nvSpPr>
          <p:spPr>
            <a:xfrm>
              <a:off x="5383303" y="493392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5" name="object 1535"/>
            <p:cNvSpPr/>
            <p:nvPr/>
          </p:nvSpPr>
          <p:spPr>
            <a:xfrm>
              <a:off x="5383303" y="494613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6" name="object 1536"/>
            <p:cNvSpPr/>
            <p:nvPr/>
          </p:nvSpPr>
          <p:spPr>
            <a:xfrm>
              <a:off x="5383303" y="495828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7" name="object 1537"/>
            <p:cNvSpPr/>
            <p:nvPr/>
          </p:nvSpPr>
          <p:spPr>
            <a:xfrm>
              <a:off x="5383303" y="497072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8" name="object 1538"/>
            <p:cNvSpPr/>
            <p:nvPr/>
          </p:nvSpPr>
          <p:spPr>
            <a:xfrm>
              <a:off x="5383303" y="498337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9" name="object 1539"/>
            <p:cNvSpPr/>
            <p:nvPr/>
          </p:nvSpPr>
          <p:spPr>
            <a:xfrm>
              <a:off x="5383303" y="499625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0" name="object 1540"/>
            <p:cNvSpPr/>
            <p:nvPr/>
          </p:nvSpPr>
          <p:spPr>
            <a:xfrm>
              <a:off x="5383303" y="5009675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1" name="object 1541"/>
            <p:cNvSpPr/>
            <p:nvPr/>
          </p:nvSpPr>
          <p:spPr>
            <a:xfrm>
              <a:off x="5383303" y="502422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2" name="object 1542"/>
            <p:cNvSpPr/>
            <p:nvPr/>
          </p:nvSpPr>
          <p:spPr>
            <a:xfrm>
              <a:off x="5383306" y="5041402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15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3" name="object 1543"/>
            <p:cNvSpPr/>
            <p:nvPr/>
          </p:nvSpPr>
          <p:spPr>
            <a:xfrm>
              <a:off x="5506001" y="452711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575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60"/>
                  </a:lnTo>
                  <a:lnTo>
                    <a:pt x="745091" y="176575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4" name="object 1544"/>
            <p:cNvSpPr/>
            <p:nvPr/>
          </p:nvSpPr>
          <p:spPr>
            <a:xfrm>
              <a:off x="5506001" y="452747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22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55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5" name="object 1545"/>
            <p:cNvSpPr/>
            <p:nvPr/>
          </p:nvSpPr>
          <p:spPr>
            <a:xfrm>
              <a:off x="5506001" y="4528533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6" name="object 1546"/>
            <p:cNvSpPr/>
            <p:nvPr/>
          </p:nvSpPr>
          <p:spPr>
            <a:xfrm>
              <a:off x="5506001" y="453022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13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7" name="object 1547"/>
            <p:cNvSpPr/>
            <p:nvPr/>
          </p:nvSpPr>
          <p:spPr>
            <a:xfrm>
              <a:off x="5506001" y="4532435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1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8" name="object 1548"/>
            <p:cNvSpPr/>
            <p:nvPr/>
          </p:nvSpPr>
          <p:spPr>
            <a:xfrm>
              <a:off x="5506001" y="4535177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7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9" name="object 1549"/>
            <p:cNvSpPr/>
            <p:nvPr/>
          </p:nvSpPr>
          <p:spPr>
            <a:xfrm>
              <a:off x="5506001" y="4538409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0" name="object 1550"/>
            <p:cNvSpPr/>
            <p:nvPr/>
          </p:nvSpPr>
          <p:spPr>
            <a:xfrm>
              <a:off x="5506001" y="4542143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1" name="object 1551"/>
            <p:cNvSpPr/>
            <p:nvPr/>
          </p:nvSpPr>
          <p:spPr>
            <a:xfrm>
              <a:off x="5506001" y="4546375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2" name="object 1552"/>
            <p:cNvSpPr/>
            <p:nvPr/>
          </p:nvSpPr>
          <p:spPr>
            <a:xfrm>
              <a:off x="5506001" y="4551172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1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09"/>
                  </a:lnTo>
                  <a:lnTo>
                    <a:pt x="745091" y="16352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3" name="object 1553"/>
            <p:cNvSpPr/>
            <p:nvPr/>
          </p:nvSpPr>
          <p:spPr>
            <a:xfrm>
              <a:off x="5506001" y="4556480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1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4" name="object 1554"/>
            <p:cNvSpPr/>
            <p:nvPr/>
          </p:nvSpPr>
          <p:spPr>
            <a:xfrm>
              <a:off x="5506001" y="4562543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1"/>
                  </a:moveTo>
                  <a:lnTo>
                    <a:pt x="745091" y="154449"/>
                  </a:lnTo>
                  <a:lnTo>
                    <a:pt x="0" y="0"/>
                  </a:lnTo>
                  <a:lnTo>
                    <a:pt x="0" y="6695"/>
                  </a:lnTo>
                  <a:lnTo>
                    <a:pt x="745091" y="156991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5" name="object 1555"/>
            <p:cNvSpPr/>
            <p:nvPr/>
          </p:nvSpPr>
          <p:spPr>
            <a:xfrm>
              <a:off x="5506001" y="4569243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6" name="object 1556"/>
            <p:cNvSpPr/>
            <p:nvPr/>
          </p:nvSpPr>
          <p:spPr>
            <a:xfrm>
              <a:off x="5506001" y="4576794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7" name="object 1557"/>
            <p:cNvSpPr/>
            <p:nvPr/>
          </p:nvSpPr>
          <p:spPr>
            <a:xfrm>
              <a:off x="5506001" y="458534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8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878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8" name="object 1558"/>
            <p:cNvSpPr/>
            <p:nvPr/>
          </p:nvSpPr>
          <p:spPr>
            <a:xfrm>
              <a:off x="5506001" y="4594803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9" name="object 1559"/>
            <p:cNvSpPr/>
            <p:nvPr/>
          </p:nvSpPr>
          <p:spPr>
            <a:xfrm>
              <a:off x="5506001" y="460525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8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0" name="object 1560"/>
            <p:cNvSpPr/>
            <p:nvPr/>
          </p:nvSpPr>
          <p:spPr>
            <a:xfrm>
              <a:off x="5506001" y="461572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1" name="object 1561"/>
            <p:cNvSpPr/>
            <p:nvPr/>
          </p:nvSpPr>
          <p:spPr>
            <a:xfrm>
              <a:off x="5506001" y="4625699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77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2" name="object 1562"/>
            <p:cNvSpPr/>
            <p:nvPr/>
          </p:nvSpPr>
          <p:spPr>
            <a:xfrm>
              <a:off x="5506001" y="4634378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66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3" name="object 1563"/>
            <p:cNvSpPr/>
            <p:nvPr/>
          </p:nvSpPr>
          <p:spPr>
            <a:xfrm>
              <a:off x="5506001" y="4642066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4" name="object 1564"/>
            <p:cNvSpPr/>
            <p:nvPr/>
          </p:nvSpPr>
          <p:spPr>
            <a:xfrm>
              <a:off x="5506001" y="4648163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665"/>
                  </a:moveTo>
                  <a:lnTo>
                    <a:pt x="745091" y="101315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5" name="object 1565"/>
            <p:cNvSpPr/>
            <p:nvPr/>
          </p:nvSpPr>
          <p:spPr>
            <a:xfrm>
              <a:off x="5506001" y="465438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6" name="object 1566"/>
            <p:cNvSpPr/>
            <p:nvPr/>
          </p:nvSpPr>
          <p:spPr>
            <a:xfrm>
              <a:off x="5506001" y="4659665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26"/>
                  </a:moveTo>
                  <a:lnTo>
                    <a:pt x="745091" y="94174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7" name="object 1567"/>
            <p:cNvSpPr/>
            <p:nvPr/>
          </p:nvSpPr>
          <p:spPr>
            <a:xfrm>
              <a:off x="5506001" y="4664020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45"/>
                  </a:moveTo>
                  <a:lnTo>
                    <a:pt x="745091" y="91469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45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8" name="object 1568"/>
            <p:cNvSpPr/>
            <p:nvPr/>
          </p:nvSpPr>
          <p:spPr>
            <a:xfrm>
              <a:off x="5506001" y="4668426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6"/>
                  </a:moveTo>
                  <a:lnTo>
                    <a:pt x="745091" y="88736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9" name="object 1569"/>
            <p:cNvSpPr/>
            <p:nvPr/>
          </p:nvSpPr>
          <p:spPr>
            <a:xfrm>
              <a:off x="5506001" y="4672887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1"/>
                  </a:moveTo>
                  <a:lnTo>
                    <a:pt x="745091" y="85966"/>
                  </a:lnTo>
                  <a:lnTo>
                    <a:pt x="0" y="0"/>
                  </a:lnTo>
                  <a:lnTo>
                    <a:pt x="0" y="4268"/>
                  </a:lnTo>
                  <a:lnTo>
                    <a:pt x="745091" y="87591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0" name="object 1570"/>
            <p:cNvSpPr/>
            <p:nvPr/>
          </p:nvSpPr>
          <p:spPr>
            <a:xfrm>
              <a:off x="5506001" y="4677161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9EA4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1" name="object 1571"/>
            <p:cNvSpPr/>
            <p:nvPr/>
          </p:nvSpPr>
          <p:spPr>
            <a:xfrm>
              <a:off x="5506001" y="4680703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72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2472"/>
                  </a:lnTo>
                  <a:close/>
                </a:path>
              </a:pathLst>
            </a:custGeom>
            <a:solidFill>
              <a:srgbClr val="A1A7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2" name="object 1572"/>
            <p:cNvSpPr/>
            <p:nvPr/>
          </p:nvSpPr>
          <p:spPr>
            <a:xfrm>
              <a:off x="5506001" y="4684277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1"/>
                  </a:moveTo>
                  <a:lnTo>
                    <a:pt x="745091" y="78888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0261"/>
                  </a:lnTo>
                  <a:close/>
                </a:path>
              </a:pathLst>
            </a:custGeom>
            <a:solidFill>
              <a:srgbClr val="A4A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3" name="object 1573"/>
            <p:cNvSpPr/>
            <p:nvPr/>
          </p:nvSpPr>
          <p:spPr>
            <a:xfrm>
              <a:off x="5506001" y="4687881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A7A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4" name="object 1574"/>
            <p:cNvSpPr/>
            <p:nvPr/>
          </p:nvSpPr>
          <p:spPr>
            <a:xfrm>
              <a:off x="5506001" y="4691510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A9A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5" name="object 1575"/>
            <p:cNvSpPr/>
            <p:nvPr/>
          </p:nvSpPr>
          <p:spPr>
            <a:xfrm>
              <a:off x="5506001" y="4695171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40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3"/>
                  </a:lnTo>
                  <a:lnTo>
                    <a:pt x="745091" y="73540"/>
                  </a:lnTo>
                  <a:close/>
                </a:path>
              </a:pathLst>
            </a:custGeom>
            <a:solidFill>
              <a:srgbClr val="AC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6" name="object 1576"/>
            <p:cNvSpPr/>
            <p:nvPr/>
          </p:nvSpPr>
          <p:spPr>
            <a:xfrm>
              <a:off x="5506001" y="4698893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40"/>
                  </a:moveTo>
                  <a:lnTo>
                    <a:pt x="745091" y="69816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40"/>
                  </a:lnTo>
                  <a:close/>
                </a:path>
              </a:pathLst>
            </a:custGeom>
            <a:solidFill>
              <a:srgbClr val="AEB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7" name="object 1577"/>
            <p:cNvSpPr/>
            <p:nvPr/>
          </p:nvSpPr>
          <p:spPr>
            <a:xfrm>
              <a:off x="5506001" y="4702652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27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27"/>
                  </a:lnTo>
                  <a:close/>
                </a:path>
              </a:pathLst>
            </a:custGeom>
            <a:solidFill>
              <a:srgbClr val="B0B5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8" name="object 1578"/>
            <p:cNvSpPr/>
            <p:nvPr/>
          </p:nvSpPr>
          <p:spPr>
            <a:xfrm>
              <a:off x="5506001" y="4706443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91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6591"/>
                  </a:lnTo>
                  <a:close/>
                </a:path>
              </a:pathLst>
            </a:custGeom>
            <a:solidFill>
              <a:srgbClr val="B3B7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9" name="object 1579"/>
            <p:cNvSpPr/>
            <p:nvPr/>
          </p:nvSpPr>
          <p:spPr>
            <a:xfrm>
              <a:off x="5506001" y="4710265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65"/>
                  </a:lnTo>
                  <a:lnTo>
                    <a:pt x="0" y="0"/>
                  </a:lnTo>
                  <a:lnTo>
                    <a:pt x="0" y="3836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B5B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0" name="object 1580"/>
            <p:cNvSpPr/>
            <p:nvPr/>
          </p:nvSpPr>
          <p:spPr>
            <a:xfrm>
              <a:off x="5506001" y="4714105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B7BB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1" name="object 1581"/>
            <p:cNvSpPr/>
            <p:nvPr/>
          </p:nvSpPr>
          <p:spPr>
            <a:xfrm>
              <a:off x="5506001" y="4718659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56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B9B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2" name="object 1582"/>
            <p:cNvSpPr/>
            <p:nvPr/>
          </p:nvSpPr>
          <p:spPr>
            <a:xfrm>
              <a:off x="5506001" y="4724894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070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70"/>
                  </a:lnTo>
                  <a:close/>
                </a:path>
              </a:pathLst>
            </a:custGeom>
            <a:solidFill>
              <a:srgbClr val="BBBF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3" name="object 1583"/>
            <p:cNvSpPr/>
            <p:nvPr/>
          </p:nvSpPr>
          <p:spPr>
            <a:xfrm>
              <a:off x="5506001" y="473119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BDC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4" name="object 1584"/>
            <p:cNvSpPr/>
            <p:nvPr/>
          </p:nvSpPr>
          <p:spPr>
            <a:xfrm>
              <a:off x="5506001" y="4737549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035"/>
                  </a:moveTo>
                  <a:lnTo>
                    <a:pt x="745091" y="45830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BFC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5" name="object 1585"/>
            <p:cNvSpPr/>
            <p:nvPr/>
          </p:nvSpPr>
          <p:spPr>
            <a:xfrm>
              <a:off x="5506001" y="4748630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06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06"/>
                  </a:lnTo>
                  <a:close/>
                </a:path>
              </a:pathLst>
            </a:custGeom>
            <a:solidFill>
              <a:srgbClr val="BDC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6" name="object 1586"/>
            <p:cNvSpPr/>
            <p:nvPr/>
          </p:nvSpPr>
          <p:spPr>
            <a:xfrm>
              <a:off x="5506001" y="4765120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BBBF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7" name="object 1587"/>
            <p:cNvSpPr/>
            <p:nvPr/>
          </p:nvSpPr>
          <p:spPr>
            <a:xfrm>
              <a:off x="5506001" y="4770573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06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06"/>
                  </a:lnTo>
                  <a:close/>
                </a:path>
              </a:pathLst>
            </a:custGeom>
            <a:solidFill>
              <a:srgbClr val="B9B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8" name="object 1588"/>
            <p:cNvSpPr/>
            <p:nvPr/>
          </p:nvSpPr>
          <p:spPr>
            <a:xfrm>
              <a:off x="5506001" y="4776058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B7BB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9" name="object 1589"/>
            <p:cNvSpPr/>
            <p:nvPr/>
          </p:nvSpPr>
          <p:spPr>
            <a:xfrm>
              <a:off x="5506001" y="4781573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B5B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0" name="object 1590"/>
            <p:cNvSpPr/>
            <p:nvPr/>
          </p:nvSpPr>
          <p:spPr>
            <a:xfrm>
              <a:off x="5506001" y="478559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56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B3B7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1" name="object 1591"/>
            <p:cNvSpPr/>
            <p:nvPr/>
          </p:nvSpPr>
          <p:spPr>
            <a:xfrm>
              <a:off x="5506001" y="4789055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0"/>
                  </a:moveTo>
                  <a:lnTo>
                    <a:pt x="745091" y="13860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B0B5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2" name="object 1592"/>
            <p:cNvSpPr/>
            <p:nvPr/>
          </p:nvSpPr>
          <p:spPr>
            <a:xfrm>
              <a:off x="5506001" y="479251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22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2"/>
                  </a:lnTo>
                  <a:close/>
                </a:path>
              </a:pathLst>
            </a:custGeom>
            <a:solidFill>
              <a:srgbClr val="AEB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3" name="object 1593"/>
            <p:cNvSpPr/>
            <p:nvPr/>
          </p:nvSpPr>
          <p:spPr>
            <a:xfrm>
              <a:off x="5506001" y="479599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AC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4" name="object 1594"/>
            <p:cNvSpPr/>
            <p:nvPr/>
          </p:nvSpPr>
          <p:spPr>
            <a:xfrm>
              <a:off x="5506001" y="4799471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28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28"/>
                  </a:lnTo>
                  <a:close/>
                </a:path>
              </a:pathLst>
            </a:custGeom>
            <a:solidFill>
              <a:srgbClr val="A9A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5" name="object 1595"/>
            <p:cNvSpPr/>
            <p:nvPr/>
          </p:nvSpPr>
          <p:spPr>
            <a:xfrm>
              <a:off x="5506001" y="480296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A7A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6" name="object 1596"/>
            <p:cNvSpPr/>
            <p:nvPr/>
          </p:nvSpPr>
          <p:spPr>
            <a:xfrm>
              <a:off x="5506001" y="4806476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19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4319"/>
                  </a:lnTo>
                  <a:close/>
                </a:path>
              </a:pathLst>
            </a:custGeom>
            <a:solidFill>
              <a:srgbClr val="A4A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7" name="object 1597"/>
            <p:cNvSpPr/>
            <p:nvPr/>
          </p:nvSpPr>
          <p:spPr>
            <a:xfrm>
              <a:off x="5506001" y="4809844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A1A7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8" name="object 1598"/>
            <p:cNvSpPr/>
            <p:nvPr/>
          </p:nvSpPr>
          <p:spPr>
            <a:xfrm>
              <a:off x="5506001" y="4812083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9EA4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9" name="object 1599"/>
            <p:cNvSpPr/>
            <p:nvPr/>
          </p:nvSpPr>
          <p:spPr>
            <a:xfrm>
              <a:off x="5506001" y="481334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1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5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0" name="object 1600"/>
            <p:cNvSpPr/>
            <p:nvPr/>
          </p:nvSpPr>
          <p:spPr>
            <a:xfrm>
              <a:off x="5506001" y="4814622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0"/>
                  </a:moveTo>
                  <a:lnTo>
                    <a:pt x="745091" y="0"/>
                  </a:lnTo>
                  <a:lnTo>
                    <a:pt x="0" y="5284"/>
                  </a:lnTo>
                  <a:lnTo>
                    <a:pt x="0" y="862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1" name="object 1601"/>
            <p:cNvSpPr/>
            <p:nvPr/>
          </p:nvSpPr>
          <p:spPr>
            <a:xfrm>
              <a:off x="5506001" y="4815888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7"/>
                  </a:moveTo>
                  <a:lnTo>
                    <a:pt x="745091" y="0"/>
                  </a:lnTo>
                  <a:lnTo>
                    <a:pt x="0" y="7357"/>
                  </a:lnTo>
                  <a:lnTo>
                    <a:pt x="0" y="10685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2" name="object 1602"/>
            <p:cNvSpPr/>
            <p:nvPr/>
          </p:nvSpPr>
          <p:spPr>
            <a:xfrm>
              <a:off x="5506001" y="481714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1"/>
                  </a:moveTo>
                  <a:lnTo>
                    <a:pt x="745091" y="0"/>
                  </a:lnTo>
                  <a:lnTo>
                    <a:pt x="0" y="9428"/>
                  </a:lnTo>
                  <a:lnTo>
                    <a:pt x="0" y="1276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3" name="object 1603"/>
            <p:cNvSpPr/>
            <p:nvPr/>
          </p:nvSpPr>
          <p:spPr>
            <a:xfrm>
              <a:off x="5506001" y="4818415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4" name="object 1604"/>
            <p:cNvSpPr/>
            <p:nvPr/>
          </p:nvSpPr>
          <p:spPr>
            <a:xfrm>
              <a:off x="5506001" y="4819927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5" name="object 1605"/>
            <p:cNvSpPr/>
            <p:nvPr/>
          </p:nvSpPr>
          <p:spPr>
            <a:xfrm>
              <a:off x="5506001" y="4821433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4"/>
                  </a:moveTo>
                  <a:lnTo>
                    <a:pt x="745091" y="172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4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6" name="object 1606"/>
            <p:cNvSpPr/>
            <p:nvPr/>
          </p:nvSpPr>
          <p:spPr>
            <a:xfrm>
              <a:off x="5506001" y="4822931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45"/>
                  </a:moveTo>
                  <a:lnTo>
                    <a:pt x="745091" y="1574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4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7" name="object 1607"/>
            <p:cNvSpPr/>
            <p:nvPr/>
          </p:nvSpPr>
          <p:spPr>
            <a:xfrm>
              <a:off x="5506001" y="4824432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4"/>
                  </a:moveTo>
                  <a:lnTo>
                    <a:pt x="745091" y="142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4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8" name="object 1608"/>
            <p:cNvSpPr/>
            <p:nvPr/>
          </p:nvSpPr>
          <p:spPr>
            <a:xfrm>
              <a:off x="5506001" y="4825908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68"/>
                  </a:moveTo>
                  <a:lnTo>
                    <a:pt x="745091" y="1276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8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9" name="object 1609"/>
            <p:cNvSpPr/>
            <p:nvPr/>
          </p:nvSpPr>
          <p:spPr>
            <a:xfrm>
              <a:off x="5506001" y="4827544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2"/>
                  </a:moveTo>
                  <a:lnTo>
                    <a:pt x="745091" y="1113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2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0" name="object 1610"/>
            <p:cNvSpPr/>
            <p:nvPr/>
          </p:nvSpPr>
          <p:spPr>
            <a:xfrm>
              <a:off x="5506001" y="4829606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1" name="object 1611"/>
            <p:cNvSpPr/>
            <p:nvPr/>
          </p:nvSpPr>
          <p:spPr>
            <a:xfrm>
              <a:off x="5506001" y="4831663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4"/>
                  </a:moveTo>
                  <a:lnTo>
                    <a:pt x="745091" y="701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2" name="object 1612"/>
            <p:cNvSpPr/>
            <p:nvPr/>
          </p:nvSpPr>
          <p:spPr>
            <a:xfrm>
              <a:off x="5506001" y="4833681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4"/>
                  </a:moveTo>
                  <a:lnTo>
                    <a:pt x="745091" y="0"/>
                  </a:lnTo>
                  <a:lnTo>
                    <a:pt x="0" y="36503"/>
                  </a:lnTo>
                  <a:lnTo>
                    <a:pt x="0" y="42094"/>
                  </a:lnTo>
                  <a:lnTo>
                    <a:pt x="745091" y="2134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3" name="object 1613"/>
            <p:cNvSpPr/>
            <p:nvPr/>
          </p:nvSpPr>
          <p:spPr>
            <a:xfrm>
              <a:off x="5506001" y="4835808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4" name="object 1614"/>
            <p:cNvSpPr/>
            <p:nvPr/>
          </p:nvSpPr>
          <p:spPr>
            <a:xfrm>
              <a:off x="5506001" y="483867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20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5"/>
                  </a:lnTo>
                  <a:lnTo>
                    <a:pt x="745091" y="2820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5" name="object 1615"/>
            <p:cNvSpPr/>
            <p:nvPr/>
          </p:nvSpPr>
          <p:spPr>
            <a:xfrm>
              <a:off x="5506001" y="484150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272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6" name="object 1616"/>
            <p:cNvSpPr/>
            <p:nvPr/>
          </p:nvSpPr>
          <p:spPr>
            <a:xfrm>
              <a:off x="5506001" y="4844496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07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7" name="object 1617"/>
            <p:cNvSpPr/>
            <p:nvPr/>
          </p:nvSpPr>
          <p:spPr>
            <a:xfrm>
              <a:off x="5506001" y="4848109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71"/>
                  </a:moveTo>
                  <a:lnTo>
                    <a:pt x="745091" y="0"/>
                  </a:lnTo>
                  <a:lnTo>
                    <a:pt x="0" y="60098"/>
                  </a:lnTo>
                  <a:lnTo>
                    <a:pt x="0" y="69500"/>
                  </a:lnTo>
                  <a:lnTo>
                    <a:pt x="745091" y="357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8" name="object 1618"/>
            <p:cNvSpPr/>
            <p:nvPr/>
          </p:nvSpPr>
          <p:spPr>
            <a:xfrm>
              <a:off x="5506001" y="4851678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39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602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9" name="object 1619"/>
            <p:cNvSpPr/>
            <p:nvPr/>
          </p:nvSpPr>
          <p:spPr>
            <a:xfrm>
              <a:off x="5506001" y="4855728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89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0" name="object 1620"/>
            <p:cNvSpPr/>
            <p:nvPr/>
          </p:nvSpPr>
          <p:spPr>
            <a:xfrm>
              <a:off x="5506001" y="4859712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8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1" name="object 1621"/>
            <p:cNvSpPr/>
            <p:nvPr/>
          </p:nvSpPr>
          <p:spPr>
            <a:xfrm>
              <a:off x="5506001" y="4863877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2" name="object 1622"/>
            <p:cNvSpPr/>
            <p:nvPr/>
          </p:nvSpPr>
          <p:spPr>
            <a:xfrm>
              <a:off x="5506001" y="4868018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55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28"/>
                  </a:lnTo>
                  <a:lnTo>
                    <a:pt x="745091" y="4155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3" name="object 1623"/>
            <p:cNvSpPr/>
            <p:nvPr/>
          </p:nvSpPr>
          <p:spPr>
            <a:xfrm>
              <a:off x="5506001" y="4872177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4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4" name="object 1624"/>
            <p:cNvSpPr/>
            <p:nvPr/>
          </p:nvSpPr>
          <p:spPr>
            <a:xfrm>
              <a:off x="5506001" y="4876382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3"/>
                  </a:moveTo>
                  <a:lnTo>
                    <a:pt x="745091" y="0"/>
                  </a:lnTo>
                  <a:lnTo>
                    <a:pt x="0" y="106372"/>
                  </a:lnTo>
                  <a:lnTo>
                    <a:pt x="0" y="117401"/>
                  </a:lnTo>
                  <a:lnTo>
                    <a:pt x="745091" y="4193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5" name="object 1625"/>
            <p:cNvSpPr/>
            <p:nvPr/>
          </p:nvSpPr>
          <p:spPr>
            <a:xfrm>
              <a:off x="5506001" y="4880578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6" name="object 1626"/>
            <p:cNvSpPr/>
            <p:nvPr/>
          </p:nvSpPr>
          <p:spPr>
            <a:xfrm>
              <a:off x="5506001" y="488490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7"/>
                  </a:moveTo>
                  <a:lnTo>
                    <a:pt x="745091" y="0"/>
                  </a:lnTo>
                  <a:lnTo>
                    <a:pt x="0" y="120298"/>
                  </a:lnTo>
                  <a:lnTo>
                    <a:pt x="0" y="132012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7" name="object 1627"/>
            <p:cNvSpPr/>
            <p:nvPr/>
          </p:nvSpPr>
          <p:spPr>
            <a:xfrm>
              <a:off x="5506001" y="4889349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86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8" name="object 1628"/>
            <p:cNvSpPr/>
            <p:nvPr/>
          </p:nvSpPr>
          <p:spPr>
            <a:xfrm>
              <a:off x="5506001" y="4893950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16"/>
                  </a:moveTo>
                  <a:lnTo>
                    <a:pt x="745091" y="0"/>
                  </a:lnTo>
                  <a:lnTo>
                    <a:pt x="0" y="135086"/>
                  </a:lnTo>
                  <a:lnTo>
                    <a:pt x="0" y="148071"/>
                  </a:lnTo>
                  <a:lnTo>
                    <a:pt x="745091" y="4916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9" name="object 1629"/>
            <p:cNvSpPr/>
            <p:nvPr/>
          </p:nvSpPr>
          <p:spPr>
            <a:xfrm>
              <a:off x="5506001" y="4898866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28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95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0" name="object 1630"/>
            <p:cNvSpPr/>
            <p:nvPr/>
          </p:nvSpPr>
          <p:spPr>
            <a:xfrm>
              <a:off x="5506001" y="4904495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25"/>
                  </a:moveTo>
                  <a:lnTo>
                    <a:pt x="745091" y="0"/>
                  </a:lnTo>
                  <a:lnTo>
                    <a:pt x="0" y="152366"/>
                  </a:lnTo>
                  <a:lnTo>
                    <a:pt x="0" y="191160"/>
                  </a:lnTo>
                  <a:lnTo>
                    <a:pt x="707831" y="23547"/>
                  </a:lnTo>
                  <a:lnTo>
                    <a:pt x="716756" y="21054"/>
                  </a:lnTo>
                  <a:lnTo>
                    <a:pt x="726347" y="18146"/>
                  </a:lnTo>
                  <a:lnTo>
                    <a:pt x="735995" y="15734"/>
                  </a:lnTo>
                  <a:lnTo>
                    <a:pt x="745091" y="1472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1" name="object 1631"/>
            <p:cNvSpPr/>
            <p:nvPr/>
          </p:nvSpPr>
          <p:spPr>
            <a:xfrm>
              <a:off x="5208114" y="4528053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89">
                  <a:moveTo>
                    <a:pt x="0" y="567525"/>
                  </a:moveTo>
                  <a:lnTo>
                    <a:pt x="59212" y="567525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2" name="object 1632"/>
            <p:cNvSpPr/>
            <p:nvPr/>
          </p:nvSpPr>
          <p:spPr>
            <a:xfrm>
              <a:off x="5132023" y="4524152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5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33" name="object 1633"/>
          <p:cNvGrpSpPr/>
          <p:nvPr/>
        </p:nvGrpSpPr>
        <p:grpSpPr>
          <a:xfrm>
            <a:off x="1651000" y="5629548"/>
            <a:ext cx="4600575" cy="572135"/>
            <a:chOff x="1651000" y="5629548"/>
            <a:chExt cx="4600575" cy="572135"/>
          </a:xfrm>
        </p:grpSpPr>
        <p:sp>
          <p:nvSpPr>
            <p:cNvPr id="1634" name="object 1634"/>
            <p:cNvSpPr/>
            <p:nvPr/>
          </p:nvSpPr>
          <p:spPr>
            <a:xfrm>
              <a:off x="1651000" y="614304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99"/>
                  </a:moveTo>
                  <a:lnTo>
                    <a:pt x="104664" y="3599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5" name="object 1635"/>
            <p:cNvSpPr/>
            <p:nvPr/>
          </p:nvSpPr>
          <p:spPr>
            <a:xfrm>
              <a:off x="1651000" y="61328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6" name="object 1636"/>
            <p:cNvSpPr/>
            <p:nvPr/>
          </p:nvSpPr>
          <p:spPr>
            <a:xfrm>
              <a:off x="1651000" y="612125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7" name="object 1637"/>
            <p:cNvSpPr/>
            <p:nvPr/>
          </p:nvSpPr>
          <p:spPr>
            <a:xfrm>
              <a:off x="1651000" y="610852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8" name="object 1638"/>
            <p:cNvSpPr/>
            <p:nvPr/>
          </p:nvSpPr>
          <p:spPr>
            <a:xfrm>
              <a:off x="1651000" y="60960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9" name="object 1639"/>
            <p:cNvSpPr/>
            <p:nvPr/>
          </p:nvSpPr>
          <p:spPr>
            <a:xfrm>
              <a:off x="1651000" y="608447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0" name="object 1640"/>
            <p:cNvSpPr/>
            <p:nvPr/>
          </p:nvSpPr>
          <p:spPr>
            <a:xfrm>
              <a:off x="1651000" y="607426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1" name="object 1641"/>
            <p:cNvSpPr/>
            <p:nvPr/>
          </p:nvSpPr>
          <p:spPr>
            <a:xfrm>
              <a:off x="1651000" y="606546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2" name="object 1642"/>
            <p:cNvSpPr/>
            <p:nvPr/>
          </p:nvSpPr>
          <p:spPr>
            <a:xfrm>
              <a:off x="1651000" y="605745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3" name="object 1643"/>
            <p:cNvSpPr/>
            <p:nvPr/>
          </p:nvSpPr>
          <p:spPr>
            <a:xfrm>
              <a:off x="1651000" y="604967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4" name="object 1644"/>
            <p:cNvSpPr/>
            <p:nvPr/>
          </p:nvSpPr>
          <p:spPr>
            <a:xfrm>
              <a:off x="1651000" y="604280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5" name="object 1645"/>
            <p:cNvSpPr/>
            <p:nvPr/>
          </p:nvSpPr>
          <p:spPr>
            <a:xfrm>
              <a:off x="1651000" y="603581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6" name="object 1646"/>
            <p:cNvSpPr/>
            <p:nvPr/>
          </p:nvSpPr>
          <p:spPr>
            <a:xfrm>
              <a:off x="1651000" y="6028494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7" name="object 1647"/>
            <p:cNvSpPr/>
            <p:nvPr/>
          </p:nvSpPr>
          <p:spPr>
            <a:xfrm>
              <a:off x="1651000" y="60207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8" name="object 1648"/>
            <p:cNvSpPr/>
            <p:nvPr/>
          </p:nvSpPr>
          <p:spPr>
            <a:xfrm>
              <a:off x="1651000" y="601287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9" name="object 1649"/>
            <p:cNvSpPr/>
            <p:nvPr/>
          </p:nvSpPr>
          <p:spPr>
            <a:xfrm>
              <a:off x="1651000" y="599937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0" name="object 1650"/>
            <p:cNvSpPr/>
            <p:nvPr/>
          </p:nvSpPr>
          <p:spPr>
            <a:xfrm>
              <a:off x="1651000" y="5968892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1" name="object 1651"/>
            <p:cNvSpPr/>
            <p:nvPr/>
          </p:nvSpPr>
          <p:spPr>
            <a:xfrm>
              <a:off x="1651000" y="595966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2" name="object 1652"/>
            <p:cNvSpPr/>
            <p:nvPr/>
          </p:nvSpPr>
          <p:spPr>
            <a:xfrm>
              <a:off x="1651000" y="595135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3" name="object 1653"/>
            <p:cNvSpPr/>
            <p:nvPr/>
          </p:nvSpPr>
          <p:spPr>
            <a:xfrm>
              <a:off x="1651000" y="594354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4" name="object 1654"/>
            <p:cNvSpPr/>
            <p:nvPr/>
          </p:nvSpPr>
          <p:spPr>
            <a:xfrm>
              <a:off x="1651000" y="593773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5" name="object 1655"/>
            <p:cNvSpPr/>
            <p:nvPr/>
          </p:nvSpPr>
          <p:spPr>
            <a:xfrm>
              <a:off x="1651000" y="593190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6" name="object 1656"/>
            <p:cNvSpPr/>
            <p:nvPr/>
          </p:nvSpPr>
          <p:spPr>
            <a:xfrm>
              <a:off x="1651000" y="592603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7" name="object 1657"/>
            <p:cNvSpPr/>
            <p:nvPr/>
          </p:nvSpPr>
          <p:spPr>
            <a:xfrm>
              <a:off x="1651005" y="592015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8" name="object 1658"/>
            <p:cNvSpPr/>
            <p:nvPr/>
          </p:nvSpPr>
          <p:spPr>
            <a:xfrm>
              <a:off x="1651000" y="591433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9" name="object 1659"/>
            <p:cNvSpPr/>
            <p:nvPr/>
          </p:nvSpPr>
          <p:spPr>
            <a:xfrm>
              <a:off x="1651000" y="590855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0" name="object 1660"/>
            <p:cNvSpPr/>
            <p:nvPr/>
          </p:nvSpPr>
          <p:spPr>
            <a:xfrm>
              <a:off x="1651000" y="590278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04664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1" name="object 1661"/>
            <p:cNvSpPr/>
            <p:nvPr/>
          </p:nvSpPr>
          <p:spPr>
            <a:xfrm>
              <a:off x="1651000" y="589683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2" name="object 1662"/>
            <p:cNvSpPr/>
            <p:nvPr/>
          </p:nvSpPr>
          <p:spPr>
            <a:xfrm>
              <a:off x="1651000" y="589002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3" name="object 1663"/>
            <p:cNvSpPr/>
            <p:nvPr/>
          </p:nvSpPr>
          <p:spPr>
            <a:xfrm>
              <a:off x="1651000" y="588323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4" name="object 1664"/>
            <p:cNvSpPr/>
            <p:nvPr/>
          </p:nvSpPr>
          <p:spPr>
            <a:xfrm>
              <a:off x="1651000" y="587650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5" name="object 1665"/>
            <p:cNvSpPr/>
            <p:nvPr/>
          </p:nvSpPr>
          <p:spPr>
            <a:xfrm>
              <a:off x="1651000" y="586821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6" name="object 1666"/>
            <p:cNvSpPr/>
            <p:nvPr/>
          </p:nvSpPr>
          <p:spPr>
            <a:xfrm>
              <a:off x="1651000" y="585964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7" name="object 1667"/>
            <p:cNvSpPr/>
            <p:nvPr/>
          </p:nvSpPr>
          <p:spPr>
            <a:xfrm>
              <a:off x="1651000" y="585069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8" name="object 1668"/>
            <p:cNvSpPr/>
            <p:nvPr/>
          </p:nvSpPr>
          <p:spPr>
            <a:xfrm>
              <a:off x="1651000" y="584018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9" name="object 1669"/>
            <p:cNvSpPr/>
            <p:nvPr/>
          </p:nvSpPr>
          <p:spPr>
            <a:xfrm>
              <a:off x="1651000" y="582957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0" name="object 1670"/>
            <p:cNvSpPr/>
            <p:nvPr/>
          </p:nvSpPr>
          <p:spPr>
            <a:xfrm>
              <a:off x="1651000" y="581784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1" name="object 1671"/>
            <p:cNvSpPr/>
            <p:nvPr/>
          </p:nvSpPr>
          <p:spPr>
            <a:xfrm>
              <a:off x="1651000" y="58060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2" name="object 1672"/>
            <p:cNvSpPr/>
            <p:nvPr/>
          </p:nvSpPr>
          <p:spPr>
            <a:xfrm>
              <a:off x="1651000" y="57939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3" name="object 1673"/>
            <p:cNvSpPr/>
            <p:nvPr/>
          </p:nvSpPr>
          <p:spPr>
            <a:xfrm>
              <a:off x="1651000" y="57817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4" name="object 1674"/>
            <p:cNvSpPr/>
            <p:nvPr/>
          </p:nvSpPr>
          <p:spPr>
            <a:xfrm>
              <a:off x="1651000" y="576959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5" name="object 1675"/>
            <p:cNvSpPr/>
            <p:nvPr/>
          </p:nvSpPr>
          <p:spPr>
            <a:xfrm>
              <a:off x="1651000" y="575713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6" name="object 1676"/>
            <p:cNvSpPr/>
            <p:nvPr/>
          </p:nvSpPr>
          <p:spPr>
            <a:xfrm>
              <a:off x="1651000" y="574448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7" name="object 1677"/>
            <p:cNvSpPr/>
            <p:nvPr/>
          </p:nvSpPr>
          <p:spPr>
            <a:xfrm>
              <a:off x="1651000" y="573158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8" name="object 1678"/>
            <p:cNvSpPr/>
            <p:nvPr/>
          </p:nvSpPr>
          <p:spPr>
            <a:xfrm>
              <a:off x="1651000" y="571817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9" name="object 1679"/>
            <p:cNvSpPr/>
            <p:nvPr/>
          </p:nvSpPr>
          <p:spPr>
            <a:xfrm>
              <a:off x="1651000" y="570360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0" name="object 1680"/>
            <p:cNvSpPr/>
            <p:nvPr/>
          </p:nvSpPr>
          <p:spPr>
            <a:xfrm>
              <a:off x="1651000" y="5686431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1" name="object 1681"/>
            <p:cNvSpPr/>
            <p:nvPr/>
          </p:nvSpPr>
          <p:spPr>
            <a:xfrm>
              <a:off x="1651000" y="563219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2" name="object 1682"/>
            <p:cNvSpPr/>
            <p:nvPr/>
          </p:nvSpPr>
          <p:spPr>
            <a:xfrm>
              <a:off x="1801889" y="614304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599"/>
                  </a:moveTo>
                  <a:lnTo>
                    <a:pt x="292801" y="359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3" name="object 1683"/>
            <p:cNvSpPr/>
            <p:nvPr/>
          </p:nvSpPr>
          <p:spPr>
            <a:xfrm>
              <a:off x="1801889" y="613287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4" name="object 1684"/>
            <p:cNvSpPr/>
            <p:nvPr/>
          </p:nvSpPr>
          <p:spPr>
            <a:xfrm>
              <a:off x="1801889" y="612125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5" name="object 1685"/>
            <p:cNvSpPr/>
            <p:nvPr/>
          </p:nvSpPr>
          <p:spPr>
            <a:xfrm>
              <a:off x="1801889" y="610852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6" name="object 1686"/>
            <p:cNvSpPr/>
            <p:nvPr/>
          </p:nvSpPr>
          <p:spPr>
            <a:xfrm>
              <a:off x="1801889" y="609606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7" name="object 1687"/>
            <p:cNvSpPr/>
            <p:nvPr/>
          </p:nvSpPr>
          <p:spPr>
            <a:xfrm>
              <a:off x="1801889" y="608447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8" name="object 1688"/>
            <p:cNvSpPr/>
            <p:nvPr/>
          </p:nvSpPr>
          <p:spPr>
            <a:xfrm>
              <a:off x="1801889" y="607426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9" name="object 1689"/>
            <p:cNvSpPr/>
            <p:nvPr/>
          </p:nvSpPr>
          <p:spPr>
            <a:xfrm>
              <a:off x="1801889" y="606546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0" name="object 1690"/>
            <p:cNvSpPr/>
            <p:nvPr/>
          </p:nvSpPr>
          <p:spPr>
            <a:xfrm>
              <a:off x="1801889" y="605745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1" name="object 1691"/>
            <p:cNvSpPr/>
            <p:nvPr/>
          </p:nvSpPr>
          <p:spPr>
            <a:xfrm>
              <a:off x="1801889" y="604967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2" name="object 1692"/>
            <p:cNvSpPr/>
            <p:nvPr/>
          </p:nvSpPr>
          <p:spPr>
            <a:xfrm>
              <a:off x="1801889" y="604280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3" name="object 1693"/>
            <p:cNvSpPr/>
            <p:nvPr/>
          </p:nvSpPr>
          <p:spPr>
            <a:xfrm>
              <a:off x="1801889" y="603581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4" name="object 1694"/>
            <p:cNvSpPr/>
            <p:nvPr/>
          </p:nvSpPr>
          <p:spPr>
            <a:xfrm>
              <a:off x="1801889" y="6028494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5" name="object 1695"/>
            <p:cNvSpPr/>
            <p:nvPr/>
          </p:nvSpPr>
          <p:spPr>
            <a:xfrm>
              <a:off x="1801889" y="60207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6" name="object 1696"/>
            <p:cNvSpPr/>
            <p:nvPr/>
          </p:nvSpPr>
          <p:spPr>
            <a:xfrm>
              <a:off x="1801889" y="601287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7" name="object 1697"/>
            <p:cNvSpPr/>
            <p:nvPr/>
          </p:nvSpPr>
          <p:spPr>
            <a:xfrm>
              <a:off x="1801889" y="599937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8" name="object 1698"/>
            <p:cNvSpPr/>
            <p:nvPr/>
          </p:nvSpPr>
          <p:spPr>
            <a:xfrm>
              <a:off x="1801889" y="5968892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9" name="object 1699"/>
            <p:cNvSpPr/>
            <p:nvPr/>
          </p:nvSpPr>
          <p:spPr>
            <a:xfrm>
              <a:off x="1801889" y="595966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0" name="object 1700"/>
            <p:cNvSpPr/>
            <p:nvPr/>
          </p:nvSpPr>
          <p:spPr>
            <a:xfrm>
              <a:off x="1801889" y="595135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1" name="object 1701"/>
            <p:cNvSpPr/>
            <p:nvPr/>
          </p:nvSpPr>
          <p:spPr>
            <a:xfrm>
              <a:off x="1801889" y="594354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2" name="object 1702"/>
            <p:cNvSpPr/>
            <p:nvPr/>
          </p:nvSpPr>
          <p:spPr>
            <a:xfrm>
              <a:off x="1801889" y="593773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3" name="object 1703"/>
            <p:cNvSpPr/>
            <p:nvPr/>
          </p:nvSpPr>
          <p:spPr>
            <a:xfrm>
              <a:off x="1801889" y="593190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4" name="object 1704"/>
            <p:cNvSpPr/>
            <p:nvPr/>
          </p:nvSpPr>
          <p:spPr>
            <a:xfrm>
              <a:off x="1801889" y="592603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5" name="object 1705"/>
            <p:cNvSpPr/>
            <p:nvPr/>
          </p:nvSpPr>
          <p:spPr>
            <a:xfrm>
              <a:off x="1801888" y="592015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6" name="object 1706"/>
            <p:cNvSpPr/>
            <p:nvPr/>
          </p:nvSpPr>
          <p:spPr>
            <a:xfrm>
              <a:off x="1801889" y="591433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7" name="object 1707"/>
            <p:cNvSpPr/>
            <p:nvPr/>
          </p:nvSpPr>
          <p:spPr>
            <a:xfrm>
              <a:off x="1801889" y="590855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8" name="object 1708"/>
            <p:cNvSpPr/>
            <p:nvPr/>
          </p:nvSpPr>
          <p:spPr>
            <a:xfrm>
              <a:off x="1801889" y="590278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68"/>
                  </a:moveTo>
                  <a:lnTo>
                    <a:pt x="292801" y="57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9" name="object 1709"/>
            <p:cNvSpPr/>
            <p:nvPr/>
          </p:nvSpPr>
          <p:spPr>
            <a:xfrm>
              <a:off x="1801889" y="589683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0" name="object 1710"/>
            <p:cNvSpPr/>
            <p:nvPr/>
          </p:nvSpPr>
          <p:spPr>
            <a:xfrm>
              <a:off x="1801889" y="589002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1" name="object 1711"/>
            <p:cNvSpPr/>
            <p:nvPr/>
          </p:nvSpPr>
          <p:spPr>
            <a:xfrm>
              <a:off x="1801889" y="588323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2" name="object 1712"/>
            <p:cNvSpPr/>
            <p:nvPr/>
          </p:nvSpPr>
          <p:spPr>
            <a:xfrm>
              <a:off x="1801889" y="587650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3" name="object 1713"/>
            <p:cNvSpPr/>
            <p:nvPr/>
          </p:nvSpPr>
          <p:spPr>
            <a:xfrm>
              <a:off x="1801889" y="586821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4" name="object 1714"/>
            <p:cNvSpPr/>
            <p:nvPr/>
          </p:nvSpPr>
          <p:spPr>
            <a:xfrm>
              <a:off x="1801889" y="585964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5" name="object 1715"/>
            <p:cNvSpPr/>
            <p:nvPr/>
          </p:nvSpPr>
          <p:spPr>
            <a:xfrm>
              <a:off x="1801889" y="585069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6" name="object 1716"/>
            <p:cNvSpPr/>
            <p:nvPr/>
          </p:nvSpPr>
          <p:spPr>
            <a:xfrm>
              <a:off x="1801889" y="584018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7" name="object 1717"/>
            <p:cNvSpPr/>
            <p:nvPr/>
          </p:nvSpPr>
          <p:spPr>
            <a:xfrm>
              <a:off x="1801889" y="582957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8" name="object 1718"/>
            <p:cNvSpPr/>
            <p:nvPr/>
          </p:nvSpPr>
          <p:spPr>
            <a:xfrm>
              <a:off x="1801889" y="581784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9" name="object 1719"/>
            <p:cNvSpPr/>
            <p:nvPr/>
          </p:nvSpPr>
          <p:spPr>
            <a:xfrm>
              <a:off x="1801889" y="58060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0" name="object 1720"/>
            <p:cNvSpPr/>
            <p:nvPr/>
          </p:nvSpPr>
          <p:spPr>
            <a:xfrm>
              <a:off x="1801889" y="579394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1" name="object 1721"/>
            <p:cNvSpPr/>
            <p:nvPr/>
          </p:nvSpPr>
          <p:spPr>
            <a:xfrm>
              <a:off x="1801889" y="578173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2" name="object 1722"/>
            <p:cNvSpPr/>
            <p:nvPr/>
          </p:nvSpPr>
          <p:spPr>
            <a:xfrm>
              <a:off x="1801889" y="576959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3" name="object 1723"/>
            <p:cNvSpPr/>
            <p:nvPr/>
          </p:nvSpPr>
          <p:spPr>
            <a:xfrm>
              <a:off x="1801889" y="575713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4" name="object 1724"/>
            <p:cNvSpPr/>
            <p:nvPr/>
          </p:nvSpPr>
          <p:spPr>
            <a:xfrm>
              <a:off x="1801889" y="574448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5" name="object 1725"/>
            <p:cNvSpPr/>
            <p:nvPr/>
          </p:nvSpPr>
          <p:spPr>
            <a:xfrm>
              <a:off x="1801889" y="573158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6" name="object 1726"/>
            <p:cNvSpPr/>
            <p:nvPr/>
          </p:nvSpPr>
          <p:spPr>
            <a:xfrm>
              <a:off x="1801889" y="571817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7" name="object 1727"/>
            <p:cNvSpPr/>
            <p:nvPr/>
          </p:nvSpPr>
          <p:spPr>
            <a:xfrm>
              <a:off x="1801889" y="570360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8" name="object 1728"/>
            <p:cNvSpPr/>
            <p:nvPr/>
          </p:nvSpPr>
          <p:spPr>
            <a:xfrm>
              <a:off x="1801889" y="5686431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9" name="object 1729"/>
            <p:cNvSpPr/>
            <p:nvPr/>
          </p:nvSpPr>
          <p:spPr>
            <a:xfrm>
              <a:off x="1755660" y="563219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60">
                  <a:moveTo>
                    <a:pt x="19850" y="35902"/>
                  </a:moveTo>
                  <a:lnTo>
                    <a:pt x="0" y="12"/>
                  </a:lnTo>
                  <a:lnTo>
                    <a:pt x="0" y="568731"/>
                  </a:lnTo>
                  <a:lnTo>
                    <a:pt x="19850" y="532828"/>
                  </a:lnTo>
                  <a:lnTo>
                    <a:pt x="19850" y="35902"/>
                  </a:lnTo>
                  <a:close/>
                </a:path>
                <a:path w="339089" h="568960">
                  <a:moveTo>
                    <a:pt x="339026" y="0"/>
                  </a:moveTo>
                  <a:lnTo>
                    <a:pt x="46228" y="0"/>
                  </a:lnTo>
                  <a:lnTo>
                    <a:pt x="46228" y="54241"/>
                  </a:lnTo>
                  <a:lnTo>
                    <a:pt x="339026" y="54241"/>
                  </a:lnTo>
                  <a:lnTo>
                    <a:pt x="339026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0" name="object 1730"/>
            <p:cNvSpPr/>
            <p:nvPr/>
          </p:nvSpPr>
          <p:spPr>
            <a:xfrm>
              <a:off x="1775524" y="6164672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5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26361" y="36245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1" name="object 1731"/>
            <p:cNvSpPr/>
            <p:nvPr/>
          </p:nvSpPr>
          <p:spPr>
            <a:xfrm>
              <a:off x="1775524" y="6163074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37452"/>
                  </a:moveTo>
                  <a:lnTo>
                    <a:pt x="26361" y="35622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452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2" name="object 1732"/>
            <p:cNvSpPr/>
            <p:nvPr/>
          </p:nvSpPr>
          <p:spPr>
            <a:xfrm>
              <a:off x="1775524" y="616024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455"/>
                  </a:moveTo>
                  <a:lnTo>
                    <a:pt x="26361" y="35215"/>
                  </a:lnTo>
                  <a:lnTo>
                    <a:pt x="0" y="0"/>
                  </a:lnTo>
                  <a:lnTo>
                    <a:pt x="0" y="2833"/>
                  </a:lnTo>
                  <a:lnTo>
                    <a:pt x="26361" y="38455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3" name="object 1733"/>
            <p:cNvSpPr/>
            <p:nvPr/>
          </p:nvSpPr>
          <p:spPr>
            <a:xfrm>
              <a:off x="1775524" y="615620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55"/>
                  </a:moveTo>
                  <a:lnTo>
                    <a:pt x="26361" y="34630"/>
                  </a:lnTo>
                  <a:lnTo>
                    <a:pt x="0" y="0"/>
                  </a:lnTo>
                  <a:lnTo>
                    <a:pt x="0" y="4039"/>
                  </a:lnTo>
                  <a:lnTo>
                    <a:pt x="26361" y="39255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4" name="object 1734"/>
            <p:cNvSpPr/>
            <p:nvPr/>
          </p:nvSpPr>
          <p:spPr>
            <a:xfrm>
              <a:off x="1775524" y="6150883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54"/>
                  </a:moveTo>
                  <a:lnTo>
                    <a:pt x="26361" y="33868"/>
                  </a:lnTo>
                  <a:lnTo>
                    <a:pt x="0" y="0"/>
                  </a:lnTo>
                  <a:lnTo>
                    <a:pt x="0" y="5323"/>
                  </a:lnTo>
                  <a:lnTo>
                    <a:pt x="26361" y="3995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5" name="object 1735"/>
            <p:cNvSpPr/>
            <p:nvPr/>
          </p:nvSpPr>
          <p:spPr>
            <a:xfrm>
              <a:off x="1775524" y="614416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589"/>
                  </a:moveTo>
                  <a:lnTo>
                    <a:pt x="26361" y="32889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8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6" name="object 1736"/>
            <p:cNvSpPr/>
            <p:nvPr/>
          </p:nvSpPr>
          <p:spPr>
            <a:xfrm>
              <a:off x="1775524" y="6135797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0"/>
                  </a:moveTo>
                  <a:lnTo>
                    <a:pt x="26361" y="31670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7" name="object 1737"/>
            <p:cNvSpPr/>
            <p:nvPr/>
          </p:nvSpPr>
          <p:spPr>
            <a:xfrm>
              <a:off x="1775524" y="6125375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9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19"/>
                  </a:lnTo>
                  <a:lnTo>
                    <a:pt x="26361" y="42089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8" name="object 1738"/>
            <p:cNvSpPr/>
            <p:nvPr/>
          </p:nvSpPr>
          <p:spPr>
            <a:xfrm>
              <a:off x="1775524" y="6112203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347"/>
                  </a:moveTo>
                  <a:lnTo>
                    <a:pt x="26361" y="28278"/>
                  </a:lnTo>
                  <a:lnTo>
                    <a:pt x="0" y="0"/>
                  </a:lnTo>
                  <a:lnTo>
                    <a:pt x="0" y="13175"/>
                  </a:lnTo>
                  <a:lnTo>
                    <a:pt x="26361" y="43347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9" name="object 1739"/>
            <p:cNvSpPr/>
            <p:nvPr/>
          </p:nvSpPr>
          <p:spPr>
            <a:xfrm>
              <a:off x="1775524" y="609496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21"/>
                  </a:moveTo>
                  <a:lnTo>
                    <a:pt x="26361" y="25777"/>
                  </a:lnTo>
                  <a:lnTo>
                    <a:pt x="0" y="0"/>
                  </a:lnTo>
                  <a:lnTo>
                    <a:pt x="0" y="17243"/>
                  </a:lnTo>
                  <a:lnTo>
                    <a:pt x="26361" y="45521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0" name="object 1740"/>
            <p:cNvSpPr/>
            <p:nvPr/>
          </p:nvSpPr>
          <p:spPr>
            <a:xfrm>
              <a:off x="1775524" y="6068665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078"/>
                  </a:moveTo>
                  <a:lnTo>
                    <a:pt x="26361" y="21977"/>
                  </a:lnTo>
                  <a:lnTo>
                    <a:pt x="0" y="0"/>
                  </a:lnTo>
                  <a:lnTo>
                    <a:pt x="0" y="26300"/>
                  </a:lnTo>
                  <a:lnTo>
                    <a:pt x="26361" y="5207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1" name="object 1741"/>
            <p:cNvSpPr/>
            <p:nvPr/>
          </p:nvSpPr>
          <p:spPr>
            <a:xfrm>
              <a:off x="1775524" y="5957223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5">
                  <a:moveTo>
                    <a:pt x="26361" y="133421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43"/>
                  </a:lnTo>
                  <a:lnTo>
                    <a:pt x="26361" y="133421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2" name="object 1742"/>
            <p:cNvSpPr/>
            <p:nvPr/>
          </p:nvSpPr>
          <p:spPr>
            <a:xfrm>
              <a:off x="1775524" y="5921969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1"/>
                  </a:moveTo>
                  <a:lnTo>
                    <a:pt x="26361" y="775"/>
                  </a:lnTo>
                  <a:lnTo>
                    <a:pt x="0" y="0"/>
                  </a:lnTo>
                  <a:lnTo>
                    <a:pt x="0" y="35259"/>
                  </a:lnTo>
                  <a:lnTo>
                    <a:pt x="26361" y="41141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3" name="object 1743"/>
            <p:cNvSpPr/>
            <p:nvPr/>
          </p:nvSpPr>
          <p:spPr>
            <a:xfrm>
              <a:off x="1775524" y="589255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201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13"/>
                  </a:lnTo>
                  <a:lnTo>
                    <a:pt x="26361" y="30201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4" name="object 1744"/>
            <p:cNvSpPr/>
            <p:nvPr/>
          </p:nvSpPr>
          <p:spPr>
            <a:xfrm>
              <a:off x="1775524" y="5867017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61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5" name="object 1745"/>
            <p:cNvSpPr/>
            <p:nvPr/>
          </p:nvSpPr>
          <p:spPr>
            <a:xfrm>
              <a:off x="1775524" y="5844231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793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43"/>
                  </a:lnTo>
                  <a:lnTo>
                    <a:pt x="26361" y="22793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6" name="object 1746"/>
            <p:cNvSpPr/>
            <p:nvPr/>
          </p:nvSpPr>
          <p:spPr>
            <a:xfrm>
              <a:off x="1775524" y="582335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08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7" name="object 1747"/>
            <p:cNvSpPr/>
            <p:nvPr/>
          </p:nvSpPr>
          <p:spPr>
            <a:xfrm>
              <a:off x="1775524" y="5803848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03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6"/>
                  </a:lnTo>
                  <a:lnTo>
                    <a:pt x="26361" y="1950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8" name="object 1748"/>
            <p:cNvSpPr/>
            <p:nvPr/>
          </p:nvSpPr>
          <p:spPr>
            <a:xfrm>
              <a:off x="1775524" y="5785407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9" name="object 1749"/>
            <p:cNvSpPr/>
            <p:nvPr/>
          </p:nvSpPr>
          <p:spPr>
            <a:xfrm>
              <a:off x="1775524" y="5767809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597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0" name="object 1750"/>
            <p:cNvSpPr/>
            <p:nvPr/>
          </p:nvSpPr>
          <p:spPr>
            <a:xfrm>
              <a:off x="1775524" y="5750924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62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1" name="object 1751"/>
            <p:cNvSpPr/>
            <p:nvPr/>
          </p:nvSpPr>
          <p:spPr>
            <a:xfrm>
              <a:off x="1775524" y="5734652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276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86"/>
                  </a:lnTo>
                  <a:lnTo>
                    <a:pt x="26361" y="16276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2" name="object 1752"/>
            <p:cNvSpPr/>
            <p:nvPr/>
          </p:nvSpPr>
          <p:spPr>
            <a:xfrm>
              <a:off x="1775524" y="5718915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15741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7"/>
                  </a:lnTo>
                  <a:lnTo>
                    <a:pt x="26361" y="15741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3" name="object 1753"/>
            <p:cNvSpPr/>
            <p:nvPr/>
          </p:nvSpPr>
          <p:spPr>
            <a:xfrm>
              <a:off x="1775524" y="570366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47"/>
                  </a:moveTo>
                  <a:lnTo>
                    <a:pt x="26361" y="0"/>
                  </a:lnTo>
                  <a:lnTo>
                    <a:pt x="0" y="26882"/>
                  </a:lnTo>
                  <a:lnTo>
                    <a:pt x="0" y="40198"/>
                  </a:lnTo>
                  <a:lnTo>
                    <a:pt x="26361" y="15247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4" name="object 1754"/>
            <p:cNvSpPr/>
            <p:nvPr/>
          </p:nvSpPr>
          <p:spPr>
            <a:xfrm>
              <a:off x="1775524" y="5688899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776"/>
                  </a:moveTo>
                  <a:lnTo>
                    <a:pt x="26361" y="0"/>
                  </a:lnTo>
                  <a:lnTo>
                    <a:pt x="0" y="28735"/>
                  </a:lnTo>
                  <a:lnTo>
                    <a:pt x="0" y="41645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5" name="object 1755"/>
            <p:cNvSpPr/>
            <p:nvPr/>
          </p:nvSpPr>
          <p:spPr>
            <a:xfrm>
              <a:off x="1775524" y="5674616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6" name="object 1756"/>
            <p:cNvSpPr/>
            <p:nvPr/>
          </p:nvSpPr>
          <p:spPr>
            <a:xfrm>
              <a:off x="1775524" y="5660952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7" name="object 1757"/>
            <p:cNvSpPr/>
            <p:nvPr/>
          </p:nvSpPr>
          <p:spPr>
            <a:xfrm>
              <a:off x="1775524" y="5648266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79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48"/>
                  </a:lnTo>
                  <a:lnTo>
                    <a:pt x="26361" y="12679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8" name="object 1758"/>
            <p:cNvSpPr/>
            <p:nvPr/>
          </p:nvSpPr>
          <p:spPr>
            <a:xfrm>
              <a:off x="1775524" y="5636963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3"/>
                  </a:lnTo>
                  <a:lnTo>
                    <a:pt x="0" y="45176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9" name="object 1759"/>
            <p:cNvSpPr/>
            <p:nvPr/>
          </p:nvSpPr>
          <p:spPr>
            <a:xfrm>
              <a:off x="1755660" y="5632144"/>
              <a:ext cx="339090" cy="40640"/>
            </a:xfrm>
            <a:custGeom>
              <a:avLst/>
              <a:gdLst/>
              <a:ahLst/>
              <a:cxnLst/>
              <a:rect l="l" t="t" r="r" b="b"/>
              <a:pathLst>
                <a:path w="339089" h="40639">
                  <a:moveTo>
                    <a:pt x="19850" y="35928"/>
                  </a:moveTo>
                  <a:lnTo>
                    <a:pt x="0" y="12"/>
                  </a:lnTo>
                  <a:lnTo>
                    <a:pt x="19850" y="35928"/>
                  </a:lnTo>
                  <a:close/>
                </a:path>
                <a:path w="339089" h="40639">
                  <a:moveTo>
                    <a:pt x="46215" y="63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38"/>
                  </a:lnTo>
                  <a:lnTo>
                    <a:pt x="46215" y="63"/>
                  </a:lnTo>
                  <a:close/>
                </a:path>
                <a:path w="339089" h="40639">
                  <a:moveTo>
                    <a:pt x="46215" y="12"/>
                  </a:moveTo>
                  <a:lnTo>
                    <a:pt x="19862" y="35902"/>
                  </a:lnTo>
                  <a:lnTo>
                    <a:pt x="46215" y="50"/>
                  </a:lnTo>
                  <a:close/>
                </a:path>
                <a:path w="339089" h="40639">
                  <a:moveTo>
                    <a:pt x="339026" y="0"/>
                  </a:moveTo>
                  <a:lnTo>
                    <a:pt x="46228" y="0"/>
                  </a:lnTo>
                  <a:lnTo>
                    <a:pt x="339026" y="5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0" name="object 1760"/>
            <p:cNvSpPr/>
            <p:nvPr/>
          </p:nvSpPr>
          <p:spPr>
            <a:xfrm>
              <a:off x="1651000" y="563214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1" name="object 1761"/>
            <p:cNvSpPr/>
            <p:nvPr/>
          </p:nvSpPr>
          <p:spPr>
            <a:xfrm>
              <a:off x="1651000" y="5632368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2" name="object 1762"/>
            <p:cNvSpPr/>
            <p:nvPr/>
          </p:nvSpPr>
          <p:spPr>
            <a:xfrm>
              <a:off x="1651000" y="5633500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04664" y="194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3" name="object 1763"/>
            <p:cNvSpPr/>
            <p:nvPr/>
          </p:nvSpPr>
          <p:spPr>
            <a:xfrm>
              <a:off x="1651000" y="5635430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4" name="object 1764"/>
            <p:cNvSpPr/>
            <p:nvPr/>
          </p:nvSpPr>
          <p:spPr>
            <a:xfrm>
              <a:off x="1651000" y="5638010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5" name="object 1765"/>
            <p:cNvSpPr/>
            <p:nvPr/>
          </p:nvSpPr>
          <p:spPr>
            <a:xfrm>
              <a:off x="1651000" y="564118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6" name="object 1766"/>
            <p:cNvSpPr/>
            <p:nvPr/>
          </p:nvSpPr>
          <p:spPr>
            <a:xfrm>
              <a:off x="1651000" y="5644960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7" name="object 1767"/>
            <p:cNvSpPr/>
            <p:nvPr/>
          </p:nvSpPr>
          <p:spPr>
            <a:xfrm>
              <a:off x="1651000" y="5649292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8" name="object 1768"/>
            <p:cNvSpPr/>
            <p:nvPr/>
          </p:nvSpPr>
          <p:spPr>
            <a:xfrm>
              <a:off x="1651000" y="5654223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9" name="object 1769"/>
            <p:cNvSpPr/>
            <p:nvPr/>
          </p:nvSpPr>
          <p:spPr>
            <a:xfrm>
              <a:off x="1651000" y="565976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0" name="object 1770"/>
            <p:cNvSpPr/>
            <p:nvPr/>
          </p:nvSpPr>
          <p:spPr>
            <a:xfrm>
              <a:off x="1651000" y="566603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1" name="object 1771"/>
            <p:cNvSpPr/>
            <p:nvPr/>
          </p:nvSpPr>
          <p:spPr>
            <a:xfrm>
              <a:off x="1651000" y="567300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2" name="object 1772"/>
            <p:cNvSpPr/>
            <p:nvPr/>
          </p:nvSpPr>
          <p:spPr>
            <a:xfrm>
              <a:off x="1651000" y="568098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3" name="object 1773"/>
            <p:cNvSpPr/>
            <p:nvPr/>
          </p:nvSpPr>
          <p:spPr>
            <a:xfrm>
              <a:off x="1651000" y="569001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4" name="object 1774"/>
            <p:cNvSpPr/>
            <p:nvPr/>
          </p:nvSpPr>
          <p:spPr>
            <a:xfrm>
              <a:off x="1651000" y="570021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5" name="object 1775"/>
            <p:cNvSpPr/>
            <p:nvPr/>
          </p:nvSpPr>
          <p:spPr>
            <a:xfrm>
              <a:off x="1651000" y="571180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6" name="object 1776"/>
            <p:cNvSpPr/>
            <p:nvPr/>
          </p:nvSpPr>
          <p:spPr>
            <a:xfrm>
              <a:off x="1651000" y="572454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7" name="object 1777"/>
            <p:cNvSpPr/>
            <p:nvPr/>
          </p:nvSpPr>
          <p:spPr>
            <a:xfrm>
              <a:off x="1651000" y="573701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8" name="object 1778"/>
            <p:cNvSpPr/>
            <p:nvPr/>
          </p:nvSpPr>
          <p:spPr>
            <a:xfrm>
              <a:off x="1651000" y="574858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9" name="object 1779"/>
            <p:cNvSpPr/>
            <p:nvPr/>
          </p:nvSpPr>
          <p:spPr>
            <a:xfrm>
              <a:off x="1651000" y="575881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0" name="object 1780"/>
            <p:cNvSpPr/>
            <p:nvPr/>
          </p:nvSpPr>
          <p:spPr>
            <a:xfrm>
              <a:off x="1651000" y="576760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1" name="object 1781"/>
            <p:cNvSpPr/>
            <p:nvPr/>
          </p:nvSpPr>
          <p:spPr>
            <a:xfrm>
              <a:off x="1651000" y="577562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2" name="object 1782"/>
            <p:cNvSpPr/>
            <p:nvPr/>
          </p:nvSpPr>
          <p:spPr>
            <a:xfrm>
              <a:off x="1651000" y="578340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3" name="object 1783"/>
            <p:cNvSpPr/>
            <p:nvPr/>
          </p:nvSpPr>
          <p:spPr>
            <a:xfrm>
              <a:off x="1651000" y="579027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4" name="object 1784"/>
            <p:cNvSpPr/>
            <p:nvPr/>
          </p:nvSpPr>
          <p:spPr>
            <a:xfrm>
              <a:off x="1651000" y="5797263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5" name="object 1785"/>
            <p:cNvSpPr/>
            <p:nvPr/>
          </p:nvSpPr>
          <p:spPr>
            <a:xfrm>
              <a:off x="1651000" y="580458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6" name="object 1786"/>
            <p:cNvSpPr/>
            <p:nvPr/>
          </p:nvSpPr>
          <p:spPr>
            <a:xfrm>
              <a:off x="1651000" y="581233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7" name="object 1787"/>
            <p:cNvSpPr/>
            <p:nvPr/>
          </p:nvSpPr>
          <p:spPr>
            <a:xfrm>
              <a:off x="1651000" y="582019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8" name="object 1788"/>
            <p:cNvSpPr/>
            <p:nvPr/>
          </p:nvSpPr>
          <p:spPr>
            <a:xfrm>
              <a:off x="1651000" y="5833703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9" name="object 1789"/>
            <p:cNvSpPr/>
            <p:nvPr/>
          </p:nvSpPr>
          <p:spPr>
            <a:xfrm>
              <a:off x="1651000" y="586418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0" name="object 1790"/>
            <p:cNvSpPr/>
            <p:nvPr/>
          </p:nvSpPr>
          <p:spPr>
            <a:xfrm>
              <a:off x="1651000" y="587340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1" name="object 1791"/>
            <p:cNvSpPr/>
            <p:nvPr/>
          </p:nvSpPr>
          <p:spPr>
            <a:xfrm>
              <a:off x="1651000" y="588171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2" name="object 1792"/>
            <p:cNvSpPr/>
            <p:nvPr/>
          </p:nvSpPr>
          <p:spPr>
            <a:xfrm>
              <a:off x="1651000" y="58895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3" name="object 1793"/>
            <p:cNvSpPr/>
            <p:nvPr/>
          </p:nvSpPr>
          <p:spPr>
            <a:xfrm>
              <a:off x="1651000" y="589532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4" name="object 1794"/>
            <p:cNvSpPr/>
            <p:nvPr/>
          </p:nvSpPr>
          <p:spPr>
            <a:xfrm>
              <a:off x="1651000" y="59011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5" name="object 1795"/>
            <p:cNvSpPr/>
            <p:nvPr/>
          </p:nvSpPr>
          <p:spPr>
            <a:xfrm>
              <a:off x="1651005" y="590703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6" name="object 1796"/>
            <p:cNvSpPr/>
            <p:nvPr/>
          </p:nvSpPr>
          <p:spPr>
            <a:xfrm>
              <a:off x="1651000" y="59129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7" name="object 1797"/>
            <p:cNvSpPr/>
            <p:nvPr/>
          </p:nvSpPr>
          <p:spPr>
            <a:xfrm>
              <a:off x="1651000" y="591874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8" name="object 1798"/>
            <p:cNvSpPr/>
            <p:nvPr/>
          </p:nvSpPr>
          <p:spPr>
            <a:xfrm>
              <a:off x="1651000" y="59245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04664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9" name="object 1799"/>
            <p:cNvSpPr/>
            <p:nvPr/>
          </p:nvSpPr>
          <p:spPr>
            <a:xfrm>
              <a:off x="1651000" y="59302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0" name="object 1800"/>
            <p:cNvSpPr/>
            <p:nvPr/>
          </p:nvSpPr>
          <p:spPr>
            <a:xfrm>
              <a:off x="1651000" y="593622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1" name="object 1801"/>
            <p:cNvSpPr/>
            <p:nvPr/>
          </p:nvSpPr>
          <p:spPr>
            <a:xfrm>
              <a:off x="1651000" y="594304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2" name="object 1802"/>
            <p:cNvSpPr/>
            <p:nvPr/>
          </p:nvSpPr>
          <p:spPr>
            <a:xfrm>
              <a:off x="1651000" y="594983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3" name="object 1803"/>
            <p:cNvSpPr/>
            <p:nvPr/>
          </p:nvSpPr>
          <p:spPr>
            <a:xfrm>
              <a:off x="1651000" y="595656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4" name="object 1804"/>
            <p:cNvSpPr/>
            <p:nvPr/>
          </p:nvSpPr>
          <p:spPr>
            <a:xfrm>
              <a:off x="1651000" y="596486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5" name="object 1805"/>
            <p:cNvSpPr/>
            <p:nvPr/>
          </p:nvSpPr>
          <p:spPr>
            <a:xfrm>
              <a:off x="1651000" y="597341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6" name="object 1806"/>
            <p:cNvSpPr/>
            <p:nvPr/>
          </p:nvSpPr>
          <p:spPr>
            <a:xfrm>
              <a:off x="1651000" y="598237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7" name="object 1807"/>
            <p:cNvSpPr/>
            <p:nvPr/>
          </p:nvSpPr>
          <p:spPr>
            <a:xfrm>
              <a:off x="1651000" y="599289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8" name="object 1808"/>
            <p:cNvSpPr/>
            <p:nvPr/>
          </p:nvSpPr>
          <p:spPr>
            <a:xfrm>
              <a:off x="1651000" y="600350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9" name="object 1809"/>
            <p:cNvSpPr/>
            <p:nvPr/>
          </p:nvSpPr>
          <p:spPr>
            <a:xfrm>
              <a:off x="1651000" y="60152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0" name="object 1810"/>
            <p:cNvSpPr/>
            <p:nvPr/>
          </p:nvSpPr>
          <p:spPr>
            <a:xfrm>
              <a:off x="1651000" y="60270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1" name="object 1811"/>
            <p:cNvSpPr/>
            <p:nvPr/>
          </p:nvSpPr>
          <p:spPr>
            <a:xfrm>
              <a:off x="1651000" y="603912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2" name="object 1812"/>
            <p:cNvSpPr/>
            <p:nvPr/>
          </p:nvSpPr>
          <p:spPr>
            <a:xfrm>
              <a:off x="1651000" y="605133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3" name="object 1813"/>
            <p:cNvSpPr/>
            <p:nvPr/>
          </p:nvSpPr>
          <p:spPr>
            <a:xfrm>
              <a:off x="1651000" y="606348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4" name="object 1814"/>
            <p:cNvSpPr/>
            <p:nvPr/>
          </p:nvSpPr>
          <p:spPr>
            <a:xfrm>
              <a:off x="1651000" y="60759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5" name="object 1815"/>
            <p:cNvSpPr/>
            <p:nvPr/>
          </p:nvSpPr>
          <p:spPr>
            <a:xfrm>
              <a:off x="1651000" y="608859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6" name="object 1816"/>
            <p:cNvSpPr/>
            <p:nvPr/>
          </p:nvSpPr>
          <p:spPr>
            <a:xfrm>
              <a:off x="1651000" y="610148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7" name="object 1817"/>
            <p:cNvSpPr/>
            <p:nvPr/>
          </p:nvSpPr>
          <p:spPr>
            <a:xfrm>
              <a:off x="1651000" y="6114905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8" name="object 1818"/>
            <p:cNvSpPr/>
            <p:nvPr/>
          </p:nvSpPr>
          <p:spPr>
            <a:xfrm>
              <a:off x="1651000" y="612945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9" name="object 1819"/>
            <p:cNvSpPr/>
            <p:nvPr/>
          </p:nvSpPr>
          <p:spPr>
            <a:xfrm>
              <a:off x="1651005" y="6146647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0" name="object 1820"/>
            <p:cNvSpPr/>
            <p:nvPr/>
          </p:nvSpPr>
          <p:spPr>
            <a:xfrm>
              <a:off x="1760524" y="5640927"/>
              <a:ext cx="15240" cy="27305"/>
            </a:xfrm>
            <a:custGeom>
              <a:avLst/>
              <a:gdLst/>
              <a:ahLst/>
              <a:cxnLst/>
              <a:rect l="l" t="t" r="r" b="b"/>
              <a:pathLst>
                <a:path w="15239" h="27304">
                  <a:moveTo>
                    <a:pt x="14991" y="27120"/>
                  </a:moveTo>
                  <a:lnTo>
                    <a:pt x="0" y="0"/>
                  </a:lnTo>
                  <a:lnTo>
                    <a:pt x="14991" y="27120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1" name="object 1821"/>
            <p:cNvSpPr/>
            <p:nvPr/>
          </p:nvSpPr>
          <p:spPr>
            <a:xfrm>
              <a:off x="1755668" y="563214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049"/>
                  </a:moveTo>
                  <a:lnTo>
                    <a:pt x="19847" y="35906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19847" y="3704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2" name="object 1822"/>
            <p:cNvSpPr/>
            <p:nvPr/>
          </p:nvSpPr>
          <p:spPr>
            <a:xfrm>
              <a:off x="1755668" y="5633457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6"/>
                  </a:moveTo>
                  <a:lnTo>
                    <a:pt x="19847" y="35740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6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3" name="object 1823"/>
            <p:cNvSpPr/>
            <p:nvPr/>
          </p:nvSpPr>
          <p:spPr>
            <a:xfrm>
              <a:off x="1755668" y="5637086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479"/>
                  </a:moveTo>
                  <a:lnTo>
                    <a:pt x="19847" y="35283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4" name="object 1824"/>
            <p:cNvSpPr/>
            <p:nvPr/>
          </p:nvSpPr>
          <p:spPr>
            <a:xfrm>
              <a:off x="1755668" y="5643035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5" name="object 1825"/>
            <p:cNvSpPr/>
            <p:nvPr/>
          </p:nvSpPr>
          <p:spPr>
            <a:xfrm>
              <a:off x="1755668" y="565149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453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6" name="object 1826"/>
            <p:cNvSpPr/>
            <p:nvPr/>
          </p:nvSpPr>
          <p:spPr>
            <a:xfrm>
              <a:off x="1755668" y="5662931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73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7" name="object 1827"/>
            <p:cNvSpPr/>
            <p:nvPr/>
          </p:nvSpPr>
          <p:spPr>
            <a:xfrm>
              <a:off x="1755668" y="5678304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90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8" name="object 1828"/>
            <p:cNvSpPr/>
            <p:nvPr/>
          </p:nvSpPr>
          <p:spPr>
            <a:xfrm>
              <a:off x="1755668" y="5699299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4">
                  <a:moveTo>
                    <a:pt x="19847" y="55892"/>
                  </a:moveTo>
                  <a:lnTo>
                    <a:pt x="19847" y="27430"/>
                  </a:lnTo>
                  <a:lnTo>
                    <a:pt x="0" y="0"/>
                  </a:lnTo>
                  <a:lnTo>
                    <a:pt x="0" y="32576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9" name="object 1829"/>
            <p:cNvSpPr/>
            <p:nvPr/>
          </p:nvSpPr>
          <p:spPr>
            <a:xfrm>
              <a:off x="1755668" y="5731882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55"/>
                  </a:moveTo>
                  <a:lnTo>
                    <a:pt x="19847" y="23315"/>
                  </a:lnTo>
                  <a:lnTo>
                    <a:pt x="0" y="0"/>
                  </a:lnTo>
                  <a:lnTo>
                    <a:pt x="0" y="151350"/>
                  </a:lnTo>
                  <a:lnTo>
                    <a:pt x="19847" y="15555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0" name="object 1830"/>
            <p:cNvSpPr/>
            <p:nvPr/>
          </p:nvSpPr>
          <p:spPr>
            <a:xfrm>
              <a:off x="1755668" y="5883228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44775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38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1" name="object 1831"/>
            <p:cNvSpPr/>
            <p:nvPr/>
          </p:nvSpPr>
          <p:spPr>
            <a:xfrm>
              <a:off x="1755668" y="592801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68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42"/>
                  </a:lnTo>
                  <a:lnTo>
                    <a:pt x="19847" y="30568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2" name="object 1832"/>
            <p:cNvSpPr/>
            <p:nvPr/>
          </p:nvSpPr>
          <p:spPr>
            <a:xfrm>
              <a:off x="1755668" y="5958587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703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3" name="object 1833"/>
            <p:cNvSpPr/>
            <p:nvPr/>
          </p:nvSpPr>
          <p:spPr>
            <a:xfrm>
              <a:off x="1755668" y="5984468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63"/>
                  </a:moveTo>
                  <a:lnTo>
                    <a:pt x="19847" y="0"/>
                  </a:lnTo>
                  <a:lnTo>
                    <a:pt x="0" y="9822"/>
                  </a:lnTo>
                  <a:lnTo>
                    <a:pt x="0" y="36313"/>
                  </a:lnTo>
                  <a:lnTo>
                    <a:pt x="19847" y="23163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4" name="object 1834"/>
            <p:cNvSpPr/>
            <p:nvPr/>
          </p:nvSpPr>
          <p:spPr>
            <a:xfrm>
              <a:off x="1755668" y="6007625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21179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405"/>
                  </a:lnTo>
                  <a:lnTo>
                    <a:pt x="19847" y="2117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5" name="object 1835"/>
            <p:cNvSpPr/>
            <p:nvPr/>
          </p:nvSpPr>
          <p:spPr>
            <a:xfrm>
              <a:off x="1755668" y="602880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41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6" name="object 1836"/>
            <p:cNvSpPr/>
            <p:nvPr/>
          </p:nvSpPr>
          <p:spPr>
            <a:xfrm>
              <a:off x="1755668" y="604857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14"/>
                  </a:moveTo>
                  <a:lnTo>
                    <a:pt x="19847" y="0"/>
                  </a:lnTo>
                  <a:lnTo>
                    <a:pt x="0" y="19071"/>
                  </a:lnTo>
                  <a:lnTo>
                    <a:pt x="0" y="40378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7" name="object 1837"/>
            <p:cNvSpPr/>
            <p:nvPr/>
          </p:nvSpPr>
          <p:spPr>
            <a:xfrm>
              <a:off x="1755668" y="6067186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17597"/>
                  </a:moveTo>
                  <a:lnTo>
                    <a:pt x="19847" y="0"/>
                  </a:lnTo>
                  <a:lnTo>
                    <a:pt x="0" y="21763"/>
                  </a:lnTo>
                  <a:lnTo>
                    <a:pt x="0" y="41902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8" name="object 1838"/>
            <p:cNvSpPr/>
            <p:nvPr/>
          </p:nvSpPr>
          <p:spPr>
            <a:xfrm>
              <a:off x="1755668" y="608477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31"/>
                  </a:moveTo>
                  <a:lnTo>
                    <a:pt x="19847" y="0"/>
                  </a:lnTo>
                  <a:lnTo>
                    <a:pt x="0" y="24317"/>
                  </a:lnTo>
                  <a:lnTo>
                    <a:pt x="0" y="43351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9" name="object 1839"/>
            <p:cNvSpPr/>
            <p:nvPr/>
          </p:nvSpPr>
          <p:spPr>
            <a:xfrm>
              <a:off x="1755668" y="6101402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41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3"/>
                  </a:lnTo>
                  <a:lnTo>
                    <a:pt x="19847" y="1574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0" name="object 1840"/>
            <p:cNvSpPr/>
            <p:nvPr/>
          </p:nvSpPr>
          <p:spPr>
            <a:xfrm>
              <a:off x="1755668" y="6117138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87"/>
                  </a:moveTo>
                  <a:lnTo>
                    <a:pt x="19847" y="0"/>
                  </a:lnTo>
                  <a:lnTo>
                    <a:pt x="0" y="28994"/>
                  </a:lnTo>
                  <a:lnTo>
                    <a:pt x="0" y="45791"/>
                  </a:lnTo>
                  <a:lnTo>
                    <a:pt x="19847" y="1468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1" name="object 1841"/>
            <p:cNvSpPr/>
            <p:nvPr/>
          </p:nvSpPr>
          <p:spPr>
            <a:xfrm>
              <a:off x="1755668" y="6131816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66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14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2" name="object 1842"/>
            <p:cNvSpPr/>
            <p:nvPr/>
          </p:nvSpPr>
          <p:spPr>
            <a:xfrm>
              <a:off x="1755668" y="6145178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98"/>
                  </a:moveTo>
                  <a:lnTo>
                    <a:pt x="19847" y="0"/>
                  </a:lnTo>
                  <a:lnTo>
                    <a:pt x="0" y="33047"/>
                  </a:lnTo>
                  <a:lnTo>
                    <a:pt x="0" y="46197"/>
                  </a:lnTo>
                  <a:lnTo>
                    <a:pt x="19847" y="11498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3" name="object 1843"/>
            <p:cNvSpPr/>
            <p:nvPr/>
          </p:nvSpPr>
          <p:spPr>
            <a:xfrm>
              <a:off x="1755668" y="615667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801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2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4" name="object 1844"/>
            <p:cNvSpPr/>
            <p:nvPr/>
          </p:nvSpPr>
          <p:spPr>
            <a:xfrm>
              <a:off x="1755660" y="563215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320"/>
                  </a:moveTo>
                  <a:lnTo>
                    <a:pt x="0" y="568159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20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5890"/>
                  </a:lnTo>
                  <a:lnTo>
                    <a:pt x="19862" y="126707"/>
                  </a:lnTo>
                  <a:lnTo>
                    <a:pt x="46215" y="1039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5" name="object 1845"/>
            <p:cNvSpPr/>
            <p:nvPr/>
          </p:nvSpPr>
          <p:spPr>
            <a:xfrm>
              <a:off x="1775524" y="5736082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5">
                  <a:moveTo>
                    <a:pt x="26361" y="141630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33"/>
                  </a:lnTo>
                  <a:lnTo>
                    <a:pt x="26361" y="14163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6" name="object 1846"/>
            <p:cNvSpPr/>
            <p:nvPr/>
          </p:nvSpPr>
          <p:spPr>
            <a:xfrm>
              <a:off x="1775524" y="5877710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4">
                  <a:moveTo>
                    <a:pt x="26361" y="323208"/>
                  </a:moveTo>
                  <a:lnTo>
                    <a:pt x="26361" y="0"/>
                  </a:lnTo>
                  <a:lnTo>
                    <a:pt x="0" y="4902"/>
                  </a:lnTo>
                  <a:lnTo>
                    <a:pt x="0" y="287318"/>
                  </a:lnTo>
                  <a:lnTo>
                    <a:pt x="26361" y="323208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7" name="object 1847"/>
            <p:cNvSpPr/>
            <p:nvPr/>
          </p:nvSpPr>
          <p:spPr>
            <a:xfrm>
              <a:off x="1801889" y="5632140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5">
                  <a:moveTo>
                    <a:pt x="0" y="228"/>
                  </a:moveTo>
                  <a:lnTo>
                    <a:pt x="292801" y="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8" name="object 1848"/>
            <p:cNvSpPr/>
            <p:nvPr/>
          </p:nvSpPr>
          <p:spPr>
            <a:xfrm>
              <a:off x="1801889" y="5632368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9" name="object 1849"/>
            <p:cNvSpPr/>
            <p:nvPr/>
          </p:nvSpPr>
          <p:spPr>
            <a:xfrm>
              <a:off x="1801889" y="5633500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39">
                  <a:moveTo>
                    <a:pt x="0" y="1943"/>
                  </a:moveTo>
                  <a:lnTo>
                    <a:pt x="292801" y="19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0" name="object 1850"/>
            <p:cNvSpPr/>
            <p:nvPr/>
          </p:nvSpPr>
          <p:spPr>
            <a:xfrm>
              <a:off x="1801889" y="5635430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1" name="object 1851"/>
            <p:cNvSpPr/>
            <p:nvPr/>
          </p:nvSpPr>
          <p:spPr>
            <a:xfrm>
              <a:off x="1801889" y="5638010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2" name="object 1852"/>
            <p:cNvSpPr/>
            <p:nvPr/>
          </p:nvSpPr>
          <p:spPr>
            <a:xfrm>
              <a:off x="1801889" y="564118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3" name="object 1853"/>
            <p:cNvSpPr/>
            <p:nvPr/>
          </p:nvSpPr>
          <p:spPr>
            <a:xfrm>
              <a:off x="1801889" y="5644960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4" name="object 1854"/>
            <p:cNvSpPr/>
            <p:nvPr/>
          </p:nvSpPr>
          <p:spPr>
            <a:xfrm>
              <a:off x="1801889" y="5649292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5" name="object 1855"/>
            <p:cNvSpPr/>
            <p:nvPr/>
          </p:nvSpPr>
          <p:spPr>
            <a:xfrm>
              <a:off x="1801889" y="5654223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4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6" name="object 1856"/>
            <p:cNvSpPr/>
            <p:nvPr/>
          </p:nvSpPr>
          <p:spPr>
            <a:xfrm>
              <a:off x="1801889" y="565976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7" name="object 1857"/>
            <p:cNvSpPr/>
            <p:nvPr/>
          </p:nvSpPr>
          <p:spPr>
            <a:xfrm>
              <a:off x="1801889" y="566603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8" name="object 1858"/>
            <p:cNvSpPr/>
            <p:nvPr/>
          </p:nvSpPr>
          <p:spPr>
            <a:xfrm>
              <a:off x="1801889" y="567300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79"/>
                  </a:moveTo>
                  <a:lnTo>
                    <a:pt x="292801" y="79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9" name="object 1859"/>
            <p:cNvSpPr/>
            <p:nvPr/>
          </p:nvSpPr>
          <p:spPr>
            <a:xfrm>
              <a:off x="1801889" y="568098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0" name="object 1860"/>
            <p:cNvSpPr/>
            <p:nvPr/>
          </p:nvSpPr>
          <p:spPr>
            <a:xfrm>
              <a:off x="1801889" y="569001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1" name="object 1861"/>
            <p:cNvSpPr/>
            <p:nvPr/>
          </p:nvSpPr>
          <p:spPr>
            <a:xfrm>
              <a:off x="1801889" y="570021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2" name="object 1862"/>
            <p:cNvSpPr/>
            <p:nvPr/>
          </p:nvSpPr>
          <p:spPr>
            <a:xfrm>
              <a:off x="1801889" y="571180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3" name="object 1863"/>
            <p:cNvSpPr/>
            <p:nvPr/>
          </p:nvSpPr>
          <p:spPr>
            <a:xfrm>
              <a:off x="1801889" y="572454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4" name="object 1864"/>
            <p:cNvSpPr/>
            <p:nvPr/>
          </p:nvSpPr>
          <p:spPr>
            <a:xfrm>
              <a:off x="1801889" y="573701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5" name="object 1865"/>
            <p:cNvSpPr/>
            <p:nvPr/>
          </p:nvSpPr>
          <p:spPr>
            <a:xfrm>
              <a:off x="1801889" y="574858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6" name="object 1866"/>
            <p:cNvSpPr/>
            <p:nvPr/>
          </p:nvSpPr>
          <p:spPr>
            <a:xfrm>
              <a:off x="1801889" y="575881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7" name="object 1867"/>
            <p:cNvSpPr/>
            <p:nvPr/>
          </p:nvSpPr>
          <p:spPr>
            <a:xfrm>
              <a:off x="1801889" y="576760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8" name="object 1868"/>
            <p:cNvSpPr/>
            <p:nvPr/>
          </p:nvSpPr>
          <p:spPr>
            <a:xfrm>
              <a:off x="1801889" y="577562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9" name="object 1869"/>
            <p:cNvSpPr/>
            <p:nvPr/>
          </p:nvSpPr>
          <p:spPr>
            <a:xfrm>
              <a:off x="1801889" y="578340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0" name="object 1870"/>
            <p:cNvSpPr/>
            <p:nvPr/>
          </p:nvSpPr>
          <p:spPr>
            <a:xfrm>
              <a:off x="1801889" y="579027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1" name="object 1871"/>
            <p:cNvSpPr/>
            <p:nvPr/>
          </p:nvSpPr>
          <p:spPr>
            <a:xfrm>
              <a:off x="1801889" y="5797263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2" name="object 1872"/>
            <p:cNvSpPr/>
            <p:nvPr/>
          </p:nvSpPr>
          <p:spPr>
            <a:xfrm>
              <a:off x="1801889" y="580458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3" name="object 1873"/>
            <p:cNvSpPr/>
            <p:nvPr/>
          </p:nvSpPr>
          <p:spPr>
            <a:xfrm>
              <a:off x="1801889" y="581233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4" name="object 1874"/>
            <p:cNvSpPr/>
            <p:nvPr/>
          </p:nvSpPr>
          <p:spPr>
            <a:xfrm>
              <a:off x="1801889" y="582019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5" name="object 1875"/>
            <p:cNvSpPr/>
            <p:nvPr/>
          </p:nvSpPr>
          <p:spPr>
            <a:xfrm>
              <a:off x="1801889" y="5833703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6" name="object 1876"/>
            <p:cNvSpPr/>
            <p:nvPr/>
          </p:nvSpPr>
          <p:spPr>
            <a:xfrm>
              <a:off x="1801889" y="586418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7" name="object 1877"/>
            <p:cNvSpPr/>
            <p:nvPr/>
          </p:nvSpPr>
          <p:spPr>
            <a:xfrm>
              <a:off x="1801889" y="587340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8" name="object 1878"/>
            <p:cNvSpPr/>
            <p:nvPr/>
          </p:nvSpPr>
          <p:spPr>
            <a:xfrm>
              <a:off x="1801889" y="588171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9" name="object 1879"/>
            <p:cNvSpPr/>
            <p:nvPr/>
          </p:nvSpPr>
          <p:spPr>
            <a:xfrm>
              <a:off x="1801889" y="58895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0" name="object 1880"/>
            <p:cNvSpPr/>
            <p:nvPr/>
          </p:nvSpPr>
          <p:spPr>
            <a:xfrm>
              <a:off x="1801889" y="589532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1" name="object 1881"/>
            <p:cNvSpPr/>
            <p:nvPr/>
          </p:nvSpPr>
          <p:spPr>
            <a:xfrm>
              <a:off x="1801889" y="590117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2" name="object 1882"/>
            <p:cNvSpPr/>
            <p:nvPr/>
          </p:nvSpPr>
          <p:spPr>
            <a:xfrm>
              <a:off x="1801888" y="590703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3" name="object 1883"/>
            <p:cNvSpPr/>
            <p:nvPr/>
          </p:nvSpPr>
          <p:spPr>
            <a:xfrm>
              <a:off x="1801889" y="591292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4" name="object 1884"/>
            <p:cNvSpPr/>
            <p:nvPr/>
          </p:nvSpPr>
          <p:spPr>
            <a:xfrm>
              <a:off x="1801889" y="591874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5" name="object 1885"/>
            <p:cNvSpPr/>
            <p:nvPr/>
          </p:nvSpPr>
          <p:spPr>
            <a:xfrm>
              <a:off x="1801889" y="592452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68"/>
                  </a:moveTo>
                  <a:lnTo>
                    <a:pt x="292801" y="57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6" name="object 1886"/>
            <p:cNvSpPr/>
            <p:nvPr/>
          </p:nvSpPr>
          <p:spPr>
            <a:xfrm>
              <a:off x="1801889" y="59302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7" name="object 1887"/>
            <p:cNvSpPr/>
            <p:nvPr/>
          </p:nvSpPr>
          <p:spPr>
            <a:xfrm>
              <a:off x="1801889" y="593622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8" name="object 1888"/>
            <p:cNvSpPr/>
            <p:nvPr/>
          </p:nvSpPr>
          <p:spPr>
            <a:xfrm>
              <a:off x="1801889" y="594304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9" name="object 1889"/>
            <p:cNvSpPr/>
            <p:nvPr/>
          </p:nvSpPr>
          <p:spPr>
            <a:xfrm>
              <a:off x="1801889" y="594983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0" name="object 1890"/>
            <p:cNvSpPr/>
            <p:nvPr/>
          </p:nvSpPr>
          <p:spPr>
            <a:xfrm>
              <a:off x="1801889" y="595656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1" name="object 1891"/>
            <p:cNvSpPr/>
            <p:nvPr/>
          </p:nvSpPr>
          <p:spPr>
            <a:xfrm>
              <a:off x="1801889" y="596486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2" name="object 1892"/>
            <p:cNvSpPr/>
            <p:nvPr/>
          </p:nvSpPr>
          <p:spPr>
            <a:xfrm>
              <a:off x="1801889" y="597341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3" name="object 1893"/>
            <p:cNvSpPr/>
            <p:nvPr/>
          </p:nvSpPr>
          <p:spPr>
            <a:xfrm>
              <a:off x="1801889" y="598237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4" name="object 1894"/>
            <p:cNvSpPr/>
            <p:nvPr/>
          </p:nvSpPr>
          <p:spPr>
            <a:xfrm>
              <a:off x="1801889" y="599289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5" name="object 1895"/>
            <p:cNvSpPr/>
            <p:nvPr/>
          </p:nvSpPr>
          <p:spPr>
            <a:xfrm>
              <a:off x="1801889" y="600350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6" name="object 1896"/>
            <p:cNvSpPr/>
            <p:nvPr/>
          </p:nvSpPr>
          <p:spPr>
            <a:xfrm>
              <a:off x="1801889" y="60152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7" name="object 1897"/>
            <p:cNvSpPr/>
            <p:nvPr/>
          </p:nvSpPr>
          <p:spPr>
            <a:xfrm>
              <a:off x="1801889" y="602704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8" name="object 1898"/>
            <p:cNvSpPr/>
            <p:nvPr/>
          </p:nvSpPr>
          <p:spPr>
            <a:xfrm>
              <a:off x="1801889" y="603912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9" name="object 1899"/>
            <p:cNvSpPr/>
            <p:nvPr/>
          </p:nvSpPr>
          <p:spPr>
            <a:xfrm>
              <a:off x="1801889" y="605133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0" name="object 1900"/>
            <p:cNvSpPr/>
            <p:nvPr/>
          </p:nvSpPr>
          <p:spPr>
            <a:xfrm>
              <a:off x="1801889" y="606348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1" name="object 1901"/>
            <p:cNvSpPr/>
            <p:nvPr/>
          </p:nvSpPr>
          <p:spPr>
            <a:xfrm>
              <a:off x="1801889" y="607593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2" name="object 1902"/>
            <p:cNvSpPr/>
            <p:nvPr/>
          </p:nvSpPr>
          <p:spPr>
            <a:xfrm>
              <a:off x="1801889" y="608859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3" name="object 1903"/>
            <p:cNvSpPr/>
            <p:nvPr/>
          </p:nvSpPr>
          <p:spPr>
            <a:xfrm>
              <a:off x="1801889" y="610148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4" name="object 1904"/>
            <p:cNvSpPr/>
            <p:nvPr/>
          </p:nvSpPr>
          <p:spPr>
            <a:xfrm>
              <a:off x="1801889" y="6114905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5" name="object 1905"/>
            <p:cNvSpPr/>
            <p:nvPr/>
          </p:nvSpPr>
          <p:spPr>
            <a:xfrm>
              <a:off x="1801889" y="612945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6" name="object 1906"/>
            <p:cNvSpPr/>
            <p:nvPr/>
          </p:nvSpPr>
          <p:spPr>
            <a:xfrm>
              <a:off x="2170782" y="614304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599"/>
                  </a:moveTo>
                  <a:lnTo>
                    <a:pt x="2961240" y="359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7" name="object 1907"/>
            <p:cNvSpPr/>
            <p:nvPr/>
          </p:nvSpPr>
          <p:spPr>
            <a:xfrm>
              <a:off x="2170782" y="613287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8" name="object 1908"/>
            <p:cNvSpPr/>
            <p:nvPr/>
          </p:nvSpPr>
          <p:spPr>
            <a:xfrm>
              <a:off x="2170782" y="612125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9" name="object 1909"/>
            <p:cNvSpPr/>
            <p:nvPr/>
          </p:nvSpPr>
          <p:spPr>
            <a:xfrm>
              <a:off x="2170782" y="610852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0" name="object 1910"/>
            <p:cNvSpPr/>
            <p:nvPr/>
          </p:nvSpPr>
          <p:spPr>
            <a:xfrm>
              <a:off x="2170782" y="609606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1" name="object 1911"/>
            <p:cNvSpPr/>
            <p:nvPr/>
          </p:nvSpPr>
          <p:spPr>
            <a:xfrm>
              <a:off x="2170782" y="608447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2" name="object 1912"/>
            <p:cNvSpPr/>
            <p:nvPr/>
          </p:nvSpPr>
          <p:spPr>
            <a:xfrm>
              <a:off x="2170782" y="607426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3" name="object 1913"/>
            <p:cNvSpPr/>
            <p:nvPr/>
          </p:nvSpPr>
          <p:spPr>
            <a:xfrm>
              <a:off x="2170782" y="606546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4" name="object 1914"/>
            <p:cNvSpPr/>
            <p:nvPr/>
          </p:nvSpPr>
          <p:spPr>
            <a:xfrm>
              <a:off x="2170782" y="605745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5" name="object 1915"/>
            <p:cNvSpPr/>
            <p:nvPr/>
          </p:nvSpPr>
          <p:spPr>
            <a:xfrm>
              <a:off x="2170782" y="604967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6" name="object 1916"/>
            <p:cNvSpPr/>
            <p:nvPr/>
          </p:nvSpPr>
          <p:spPr>
            <a:xfrm>
              <a:off x="2170782" y="604280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7" name="object 1917"/>
            <p:cNvSpPr/>
            <p:nvPr/>
          </p:nvSpPr>
          <p:spPr>
            <a:xfrm>
              <a:off x="2170782" y="603581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8" name="object 1918"/>
            <p:cNvSpPr/>
            <p:nvPr/>
          </p:nvSpPr>
          <p:spPr>
            <a:xfrm>
              <a:off x="2170782" y="6028494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9" name="object 1919"/>
            <p:cNvSpPr/>
            <p:nvPr/>
          </p:nvSpPr>
          <p:spPr>
            <a:xfrm>
              <a:off x="2170782" y="60207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0" name="object 1920"/>
            <p:cNvSpPr/>
            <p:nvPr/>
          </p:nvSpPr>
          <p:spPr>
            <a:xfrm>
              <a:off x="2170782" y="601287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1" name="object 1921"/>
            <p:cNvSpPr/>
            <p:nvPr/>
          </p:nvSpPr>
          <p:spPr>
            <a:xfrm>
              <a:off x="2170782" y="599937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2" name="object 1922"/>
            <p:cNvSpPr/>
            <p:nvPr/>
          </p:nvSpPr>
          <p:spPr>
            <a:xfrm>
              <a:off x="2170782" y="5968892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3" name="object 1923"/>
            <p:cNvSpPr/>
            <p:nvPr/>
          </p:nvSpPr>
          <p:spPr>
            <a:xfrm>
              <a:off x="2170782" y="595966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4" name="object 1924"/>
            <p:cNvSpPr/>
            <p:nvPr/>
          </p:nvSpPr>
          <p:spPr>
            <a:xfrm>
              <a:off x="2170782" y="595135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5" name="object 1925"/>
            <p:cNvSpPr/>
            <p:nvPr/>
          </p:nvSpPr>
          <p:spPr>
            <a:xfrm>
              <a:off x="2170782" y="594354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6" name="object 1926"/>
            <p:cNvSpPr/>
            <p:nvPr/>
          </p:nvSpPr>
          <p:spPr>
            <a:xfrm>
              <a:off x="2170782" y="593773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7" name="object 1927"/>
            <p:cNvSpPr/>
            <p:nvPr/>
          </p:nvSpPr>
          <p:spPr>
            <a:xfrm>
              <a:off x="2170782" y="593190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8" name="object 1928"/>
            <p:cNvSpPr/>
            <p:nvPr/>
          </p:nvSpPr>
          <p:spPr>
            <a:xfrm>
              <a:off x="2170782" y="592603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9" name="object 1929"/>
            <p:cNvSpPr/>
            <p:nvPr/>
          </p:nvSpPr>
          <p:spPr>
            <a:xfrm>
              <a:off x="2170782" y="592015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0" name="object 1930"/>
            <p:cNvSpPr/>
            <p:nvPr/>
          </p:nvSpPr>
          <p:spPr>
            <a:xfrm>
              <a:off x="2170782" y="591433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1" name="object 1931"/>
            <p:cNvSpPr/>
            <p:nvPr/>
          </p:nvSpPr>
          <p:spPr>
            <a:xfrm>
              <a:off x="2170782" y="590855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2" name="object 1932"/>
            <p:cNvSpPr/>
            <p:nvPr/>
          </p:nvSpPr>
          <p:spPr>
            <a:xfrm>
              <a:off x="2170782" y="590278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68"/>
                  </a:moveTo>
                  <a:lnTo>
                    <a:pt x="2961240" y="57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3" name="object 1933"/>
            <p:cNvSpPr/>
            <p:nvPr/>
          </p:nvSpPr>
          <p:spPr>
            <a:xfrm>
              <a:off x="2170782" y="589683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4" name="object 1934"/>
            <p:cNvSpPr/>
            <p:nvPr/>
          </p:nvSpPr>
          <p:spPr>
            <a:xfrm>
              <a:off x="2170782" y="589002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5" name="object 1935"/>
            <p:cNvSpPr/>
            <p:nvPr/>
          </p:nvSpPr>
          <p:spPr>
            <a:xfrm>
              <a:off x="2170782" y="588323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6" name="object 1936"/>
            <p:cNvSpPr/>
            <p:nvPr/>
          </p:nvSpPr>
          <p:spPr>
            <a:xfrm>
              <a:off x="2170782" y="587650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7" name="object 1937"/>
            <p:cNvSpPr/>
            <p:nvPr/>
          </p:nvSpPr>
          <p:spPr>
            <a:xfrm>
              <a:off x="2170782" y="586821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8" name="object 1938"/>
            <p:cNvSpPr/>
            <p:nvPr/>
          </p:nvSpPr>
          <p:spPr>
            <a:xfrm>
              <a:off x="2170782" y="585964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9" name="object 1939"/>
            <p:cNvSpPr/>
            <p:nvPr/>
          </p:nvSpPr>
          <p:spPr>
            <a:xfrm>
              <a:off x="2170782" y="585069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0" name="object 1940"/>
            <p:cNvSpPr/>
            <p:nvPr/>
          </p:nvSpPr>
          <p:spPr>
            <a:xfrm>
              <a:off x="2170782" y="584018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1" name="object 1941"/>
            <p:cNvSpPr/>
            <p:nvPr/>
          </p:nvSpPr>
          <p:spPr>
            <a:xfrm>
              <a:off x="2170782" y="582957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2" name="object 1942"/>
            <p:cNvSpPr/>
            <p:nvPr/>
          </p:nvSpPr>
          <p:spPr>
            <a:xfrm>
              <a:off x="2170782" y="581784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3" name="object 1943"/>
            <p:cNvSpPr/>
            <p:nvPr/>
          </p:nvSpPr>
          <p:spPr>
            <a:xfrm>
              <a:off x="2170782" y="58060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4" name="object 1944"/>
            <p:cNvSpPr/>
            <p:nvPr/>
          </p:nvSpPr>
          <p:spPr>
            <a:xfrm>
              <a:off x="2170782" y="579394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5" name="object 1945"/>
            <p:cNvSpPr/>
            <p:nvPr/>
          </p:nvSpPr>
          <p:spPr>
            <a:xfrm>
              <a:off x="2170782" y="578173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6" name="object 1946"/>
            <p:cNvSpPr/>
            <p:nvPr/>
          </p:nvSpPr>
          <p:spPr>
            <a:xfrm>
              <a:off x="2170782" y="576959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7" name="object 1947"/>
            <p:cNvSpPr/>
            <p:nvPr/>
          </p:nvSpPr>
          <p:spPr>
            <a:xfrm>
              <a:off x="2170782" y="575713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8" name="object 1948"/>
            <p:cNvSpPr/>
            <p:nvPr/>
          </p:nvSpPr>
          <p:spPr>
            <a:xfrm>
              <a:off x="2170782" y="574448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9" name="object 1949"/>
            <p:cNvSpPr/>
            <p:nvPr/>
          </p:nvSpPr>
          <p:spPr>
            <a:xfrm>
              <a:off x="2170782" y="573158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0" name="object 1950"/>
            <p:cNvSpPr/>
            <p:nvPr/>
          </p:nvSpPr>
          <p:spPr>
            <a:xfrm>
              <a:off x="2170782" y="571817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1" name="object 1951"/>
            <p:cNvSpPr/>
            <p:nvPr/>
          </p:nvSpPr>
          <p:spPr>
            <a:xfrm>
              <a:off x="2170782" y="570360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2" name="object 1952"/>
            <p:cNvSpPr/>
            <p:nvPr/>
          </p:nvSpPr>
          <p:spPr>
            <a:xfrm>
              <a:off x="2170782" y="5686431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3" name="object 1953"/>
            <p:cNvSpPr/>
            <p:nvPr/>
          </p:nvSpPr>
          <p:spPr>
            <a:xfrm>
              <a:off x="2170773" y="5632144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10">
                  <a:moveTo>
                    <a:pt x="2961246" y="0"/>
                  </a:moveTo>
                  <a:lnTo>
                    <a:pt x="0" y="0"/>
                  </a:lnTo>
                  <a:lnTo>
                    <a:pt x="0" y="54292"/>
                  </a:lnTo>
                  <a:lnTo>
                    <a:pt x="2961246" y="54292"/>
                  </a:lnTo>
                  <a:lnTo>
                    <a:pt x="2961246" y="5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4" name="object 1954"/>
            <p:cNvSpPr/>
            <p:nvPr/>
          </p:nvSpPr>
          <p:spPr>
            <a:xfrm>
              <a:off x="2170782" y="5632140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5">
                  <a:moveTo>
                    <a:pt x="0" y="228"/>
                  </a:moveTo>
                  <a:lnTo>
                    <a:pt x="2961240" y="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5" name="object 1955"/>
            <p:cNvSpPr/>
            <p:nvPr/>
          </p:nvSpPr>
          <p:spPr>
            <a:xfrm>
              <a:off x="2170782" y="5632368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6" name="object 1956"/>
            <p:cNvSpPr/>
            <p:nvPr/>
          </p:nvSpPr>
          <p:spPr>
            <a:xfrm>
              <a:off x="2170782" y="5633500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39">
                  <a:moveTo>
                    <a:pt x="0" y="1943"/>
                  </a:moveTo>
                  <a:lnTo>
                    <a:pt x="2961240" y="19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7" name="object 1957"/>
            <p:cNvSpPr/>
            <p:nvPr/>
          </p:nvSpPr>
          <p:spPr>
            <a:xfrm>
              <a:off x="2170782" y="5635430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8" name="object 1958"/>
            <p:cNvSpPr/>
            <p:nvPr/>
          </p:nvSpPr>
          <p:spPr>
            <a:xfrm>
              <a:off x="2170782" y="5638010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9" name="object 1959"/>
            <p:cNvSpPr/>
            <p:nvPr/>
          </p:nvSpPr>
          <p:spPr>
            <a:xfrm>
              <a:off x="2170782" y="564118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0" name="object 1960"/>
            <p:cNvSpPr/>
            <p:nvPr/>
          </p:nvSpPr>
          <p:spPr>
            <a:xfrm>
              <a:off x="2170782" y="5644960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1" name="object 1961"/>
            <p:cNvSpPr/>
            <p:nvPr/>
          </p:nvSpPr>
          <p:spPr>
            <a:xfrm>
              <a:off x="2170782" y="5649292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2" name="object 1962"/>
            <p:cNvSpPr/>
            <p:nvPr/>
          </p:nvSpPr>
          <p:spPr>
            <a:xfrm>
              <a:off x="2170782" y="5654223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4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3" name="object 1963"/>
            <p:cNvSpPr/>
            <p:nvPr/>
          </p:nvSpPr>
          <p:spPr>
            <a:xfrm>
              <a:off x="2170782" y="565976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4" name="object 1964"/>
            <p:cNvSpPr/>
            <p:nvPr/>
          </p:nvSpPr>
          <p:spPr>
            <a:xfrm>
              <a:off x="2170782" y="566603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5" name="object 1965"/>
            <p:cNvSpPr/>
            <p:nvPr/>
          </p:nvSpPr>
          <p:spPr>
            <a:xfrm>
              <a:off x="2170782" y="567300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79"/>
                  </a:moveTo>
                  <a:lnTo>
                    <a:pt x="2961240" y="79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6" name="object 1966"/>
            <p:cNvSpPr/>
            <p:nvPr/>
          </p:nvSpPr>
          <p:spPr>
            <a:xfrm>
              <a:off x="2170782" y="568098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7" name="object 1967"/>
            <p:cNvSpPr/>
            <p:nvPr/>
          </p:nvSpPr>
          <p:spPr>
            <a:xfrm>
              <a:off x="2170782" y="569001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8" name="object 1968"/>
            <p:cNvSpPr/>
            <p:nvPr/>
          </p:nvSpPr>
          <p:spPr>
            <a:xfrm>
              <a:off x="2170782" y="570021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9" name="object 1969"/>
            <p:cNvSpPr/>
            <p:nvPr/>
          </p:nvSpPr>
          <p:spPr>
            <a:xfrm>
              <a:off x="2170782" y="571180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0" name="object 1970"/>
            <p:cNvSpPr/>
            <p:nvPr/>
          </p:nvSpPr>
          <p:spPr>
            <a:xfrm>
              <a:off x="2170782" y="572454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1" name="object 1971"/>
            <p:cNvSpPr/>
            <p:nvPr/>
          </p:nvSpPr>
          <p:spPr>
            <a:xfrm>
              <a:off x="2170782" y="573701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2" name="object 1972"/>
            <p:cNvSpPr/>
            <p:nvPr/>
          </p:nvSpPr>
          <p:spPr>
            <a:xfrm>
              <a:off x="2170782" y="574858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3" name="object 1973"/>
            <p:cNvSpPr/>
            <p:nvPr/>
          </p:nvSpPr>
          <p:spPr>
            <a:xfrm>
              <a:off x="2170782" y="575881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4" name="object 1974"/>
            <p:cNvSpPr/>
            <p:nvPr/>
          </p:nvSpPr>
          <p:spPr>
            <a:xfrm>
              <a:off x="2170782" y="576760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5" name="object 1975"/>
            <p:cNvSpPr/>
            <p:nvPr/>
          </p:nvSpPr>
          <p:spPr>
            <a:xfrm>
              <a:off x="2170782" y="577562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6" name="object 1976"/>
            <p:cNvSpPr/>
            <p:nvPr/>
          </p:nvSpPr>
          <p:spPr>
            <a:xfrm>
              <a:off x="2170782" y="578340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7" name="object 1977"/>
            <p:cNvSpPr/>
            <p:nvPr/>
          </p:nvSpPr>
          <p:spPr>
            <a:xfrm>
              <a:off x="2170782" y="579027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8" name="object 1978"/>
            <p:cNvSpPr/>
            <p:nvPr/>
          </p:nvSpPr>
          <p:spPr>
            <a:xfrm>
              <a:off x="2170782" y="5797263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9" name="object 1979"/>
            <p:cNvSpPr/>
            <p:nvPr/>
          </p:nvSpPr>
          <p:spPr>
            <a:xfrm>
              <a:off x="2170782" y="580458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0" name="object 1980"/>
            <p:cNvSpPr/>
            <p:nvPr/>
          </p:nvSpPr>
          <p:spPr>
            <a:xfrm>
              <a:off x="2170782" y="581233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1" name="object 1981"/>
            <p:cNvSpPr/>
            <p:nvPr/>
          </p:nvSpPr>
          <p:spPr>
            <a:xfrm>
              <a:off x="2170782" y="582019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2" name="object 1982"/>
            <p:cNvSpPr/>
            <p:nvPr/>
          </p:nvSpPr>
          <p:spPr>
            <a:xfrm>
              <a:off x="2170782" y="5833703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3" name="object 1983"/>
            <p:cNvSpPr/>
            <p:nvPr/>
          </p:nvSpPr>
          <p:spPr>
            <a:xfrm>
              <a:off x="2170782" y="586418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4" name="object 1984"/>
            <p:cNvSpPr/>
            <p:nvPr/>
          </p:nvSpPr>
          <p:spPr>
            <a:xfrm>
              <a:off x="2170782" y="587340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5" name="object 1985"/>
            <p:cNvSpPr/>
            <p:nvPr/>
          </p:nvSpPr>
          <p:spPr>
            <a:xfrm>
              <a:off x="2170782" y="588171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6" name="object 1986"/>
            <p:cNvSpPr/>
            <p:nvPr/>
          </p:nvSpPr>
          <p:spPr>
            <a:xfrm>
              <a:off x="2170782" y="58895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7" name="object 1987"/>
            <p:cNvSpPr/>
            <p:nvPr/>
          </p:nvSpPr>
          <p:spPr>
            <a:xfrm>
              <a:off x="2170782" y="589532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8" name="object 1988"/>
            <p:cNvSpPr/>
            <p:nvPr/>
          </p:nvSpPr>
          <p:spPr>
            <a:xfrm>
              <a:off x="2170782" y="590117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9" name="object 1989"/>
            <p:cNvSpPr/>
            <p:nvPr/>
          </p:nvSpPr>
          <p:spPr>
            <a:xfrm>
              <a:off x="2170782" y="590703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0" name="object 1990"/>
            <p:cNvSpPr/>
            <p:nvPr/>
          </p:nvSpPr>
          <p:spPr>
            <a:xfrm>
              <a:off x="2170782" y="591292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1" name="object 1991"/>
            <p:cNvSpPr/>
            <p:nvPr/>
          </p:nvSpPr>
          <p:spPr>
            <a:xfrm>
              <a:off x="2170782" y="591874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2" name="object 1992"/>
            <p:cNvSpPr/>
            <p:nvPr/>
          </p:nvSpPr>
          <p:spPr>
            <a:xfrm>
              <a:off x="2170782" y="592452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68"/>
                  </a:moveTo>
                  <a:lnTo>
                    <a:pt x="2961240" y="57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3" name="object 1993"/>
            <p:cNvSpPr/>
            <p:nvPr/>
          </p:nvSpPr>
          <p:spPr>
            <a:xfrm>
              <a:off x="2170782" y="59302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4" name="object 1994"/>
            <p:cNvSpPr/>
            <p:nvPr/>
          </p:nvSpPr>
          <p:spPr>
            <a:xfrm>
              <a:off x="2170782" y="593622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5" name="object 1995"/>
            <p:cNvSpPr/>
            <p:nvPr/>
          </p:nvSpPr>
          <p:spPr>
            <a:xfrm>
              <a:off x="2170782" y="594304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6" name="object 1996"/>
            <p:cNvSpPr/>
            <p:nvPr/>
          </p:nvSpPr>
          <p:spPr>
            <a:xfrm>
              <a:off x="2170782" y="594983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7" name="object 1997"/>
            <p:cNvSpPr/>
            <p:nvPr/>
          </p:nvSpPr>
          <p:spPr>
            <a:xfrm>
              <a:off x="2170782" y="595656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8" name="object 1998"/>
            <p:cNvSpPr/>
            <p:nvPr/>
          </p:nvSpPr>
          <p:spPr>
            <a:xfrm>
              <a:off x="2170782" y="596486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9" name="object 1999"/>
            <p:cNvSpPr/>
            <p:nvPr/>
          </p:nvSpPr>
          <p:spPr>
            <a:xfrm>
              <a:off x="2170782" y="597341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0" name="object 2000"/>
            <p:cNvSpPr/>
            <p:nvPr/>
          </p:nvSpPr>
          <p:spPr>
            <a:xfrm>
              <a:off x="2170782" y="598237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1" name="object 2001"/>
            <p:cNvSpPr/>
            <p:nvPr/>
          </p:nvSpPr>
          <p:spPr>
            <a:xfrm>
              <a:off x="2170782" y="599289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2" name="object 2002"/>
            <p:cNvSpPr/>
            <p:nvPr/>
          </p:nvSpPr>
          <p:spPr>
            <a:xfrm>
              <a:off x="2170782" y="600350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3" name="object 2003"/>
            <p:cNvSpPr/>
            <p:nvPr/>
          </p:nvSpPr>
          <p:spPr>
            <a:xfrm>
              <a:off x="2170782" y="60152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4" name="object 2004"/>
            <p:cNvSpPr/>
            <p:nvPr/>
          </p:nvSpPr>
          <p:spPr>
            <a:xfrm>
              <a:off x="2170782" y="602704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5" name="object 2005"/>
            <p:cNvSpPr/>
            <p:nvPr/>
          </p:nvSpPr>
          <p:spPr>
            <a:xfrm>
              <a:off x="2170782" y="603912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6" name="object 2006"/>
            <p:cNvSpPr/>
            <p:nvPr/>
          </p:nvSpPr>
          <p:spPr>
            <a:xfrm>
              <a:off x="2170782" y="605133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7" name="object 2007"/>
            <p:cNvSpPr/>
            <p:nvPr/>
          </p:nvSpPr>
          <p:spPr>
            <a:xfrm>
              <a:off x="2170782" y="606348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8" name="object 2008"/>
            <p:cNvSpPr/>
            <p:nvPr/>
          </p:nvSpPr>
          <p:spPr>
            <a:xfrm>
              <a:off x="2170782" y="607593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9" name="object 2009"/>
            <p:cNvSpPr/>
            <p:nvPr/>
          </p:nvSpPr>
          <p:spPr>
            <a:xfrm>
              <a:off x="2170782" y="608859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0" name="object 2010"/>
            <p:cNvSpPr/>
            <p:nvPr/>
          </p:nvSpPr>
          <p:spPr>
            <a:xfrm>
              <a:off x="2170782" y="610148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1" name="object 2011"/>
            <p:cNvSpPr/>
            <p:nvPr/>
          </p:nvSpPr>
          <p:spPr>
            <a:xfrm>
              <a:off x="2170782" y="6114905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2" name="object 2012"/>
            <p:cNvSpPr/>
            <p:nvPr/>
          </p:nvSpPr>
          <p:spPr>
            <a:xfrm>
              <a:off x="2170782" y="612945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3" name="object 2013"/>
            <p:cNvSpPr/>
            <p:nvPr/>
          </p:nvSpPr>
          <p:spPr>
            <a:xfrm>
              <a:off x="1801888" y="6146647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10">
                  <a:moveTo>
                    <a:pt x="3330130" y="0"/>
                  </a:moveTo>
                  <a:lnTo>
                    <a:pt x="0" y="0"/>
                  </a:lnTo>
                  <a:lnTo>
                    <a:pt x="0" y="51485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4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4" name="object 2014"/>
            <p:cNvSpPr/>
            <p:nvPr/>
          </p:nvSpPr>
          <p:spPr>
            <a:xfrm>
              <a:off x="1982686" y="5633452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89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89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5" name="object 2015"/>
            <p:cNvSpPr/>
            <p:nvPr/>
          </p:nvSpPr>
          <p:spPr>
            <a:xfrm>
              <a:off x="2094687" y="5629554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60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60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6" name="object 2016"/>
            <p:cNvSpPr/>
            <p:nvPr/>
          </p:nvSpPr>
          <p:spPr>
            <a:xfrm>
              <a:off x="5208114" y="614304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599"/>
                  </a:moveTo>
                  <a:lnTo>
                    <a:pt x="103396" y="359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7" name="object 2017"/>
            <p:cNvSpPr/>
            <p:nvPr/>
          </p:nvSpPr>
          <p:spPr>
            <a:xfrm>
              <a:off x="5208114" y="613287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8" name="object 2018"/>
            <p:cNvSpPr/>
            <p:nvPr/>
          </p:nvSpPr>
          <p:spPr>
            <a:xfrm>
              <a:off x="5208114" y="612125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9" name="object 2019"/>
            <p:cNvSpPr/>
            <p:nvPr/>
          </p:nvSpPr>
          <p:spPr>
            <a:xfrm>
              <a:off x="5208114" y="610852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0" name="object 2020"/>
            <p:cNvSpPr/>
            <p:nvPr/>
          </p:nvSpPr>
          <p:spPr>
            <a:xfrm>
              <a:off x="5208114" y="609606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1" name="object 2021"/>
            <p:cNvSpPr/>
            <p:nvPr/>
          </p:nvSpPr>
          <p:spPr>
            <a:xfrm>
              <a:off x="5208114" y="608447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2" name="object 2022"/>
            <p:cNvSpPr/>
            <p:nvPr/>
          </p:nvSpPr>
          <p:spPr>
            <a:xfrm>
              <a:off x="5208114" y="607426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3" name="object 2023"/>
            <p:cNvSpPr/>
            <p:nvPr/>
          </p:nvSpPr>
          <p:spPr>
            <a:xfrm>
              <a:off x="5208114" y="606546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4" name="object 2024"/>
            <p:cNvSpPr/>
            <p:nvPr/>
          </p:nvSpPr>
          <p:spPr>
            <a:xfrm>
              <a:off x="5208114" y="605745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5" name="object 2025"/>
            <p:cNvSpPr/>
            <p:nvPr/>
          </p:nvSpPr>
          <p:spPr>
            <a:xfrm>
              <a:off x="5208114" y="604967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6" name="object 2026"/>
            <p:cNvSpPr/>
            <p:nvPr/>
          </p:nvSpPr>
          <p:spPr>
            <a:xfrm>
              <a:off x="5208114" y="604280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7" name="object 2027"/>
            <p:cNvSpPr/>
            <p:nvPr/>
          </p:nvSpPr>
          <p:spPr>
            <a:xfrm>
              <a:off x="5208114" y="603581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8" name="object 2028"/>
            <p:cNvSpPr/>
            <p:nvPr/>
          </p:nvSpPr>
          <p:spPr>
            <a:xfrm>
              <a:off x="5208114" y="6028494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9" name="object 2029"/>
            <p:cNvSpPr/>
            <p:nvPr/>
          </p:nvSpPr>
          <p:spPr>
            <a:xfrm>
              <a:off x="5208114" y="60207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0" name="object 2030"/>
            <p:cNvSpPr/>
            <p:nvPr/>
          </p:nvSpPr>
          <p:spPr>
            <a:xfrm>
              <a:off x="5208114" y="601287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1" name="object 2031"/>
            <p:cNvSpPr/>
            <p:nvPr/>
          </p:nvSpPr>
          <p:spPr>
            <a:xfrm>
              <a:off x="5208114" y="599937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2" name="object 2032"/>
            <p:cNvSpPr/>
            <p:nvPr/>
          </p:nvSpPr>
          <p:spPr>
            <a:xfrm>
              <a:off x="5208114" y="5968892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3" name="object 2033"/>
            <p:cNvSpPr/>
            <p:nvPr/>
          </p:nvSpPr>
          <p:spPr>
            <a:xfrm>
              <a:off x="5208114" y="595966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4" name="object 2034"/>
            <p:cNvSpPr/>
            <p:nvPr/>
          </p:nvSpPr>
          <p:spPr>
            <a:xfrm>
              <a:off x="5208114" y="595135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5" name="object 2035"/>
            <p:cNvSpPr/>
            <p:nvPr/>
          </p:nvSpPr>
          <p:spPr>
            <a:xfrm>
              <a:off x="5208114" y="594354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6" name="object 2036"/>
            <p:cNvSpPr/>
            <p:nvPr/>
          </p:nvSpPr>
          <p:spPr>
            <a:xfrm>
              <a:off x="5208114" y="593773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7" name="object 2037"/>
            <p:cNvSpPr/>
            <p:nvPr/>
          </p:nvSpPr>
          <p:spPr>
            <a:xfrm>
              <a:off x="5208114" y="593190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8" name="object 2038"/>
            <p:cNvSpPr/>
            <p:nvPr/>
          </p:nvSpPr>
          <p:spPr>
            <a:xfrm>
              <a:off x="5208114" y="592603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9" name="object 2039"/>
            <p:cNvSpPr/>
            <p:nvPr/>
          </p:nvSpPr>
          <p:spPr>
            <a:xfrm>
              <a:off x="5208114" y="592015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0" name="object 2040"/>
            <p:cNvSpPr/>
            <p:nvPr/>
          </p:nvSpPr>
          <p:spPr>
            <a:xfrm>
              <a:off x="5208114" y="591433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1" name="object 2041"/>
            <p:cNvSpPr/>
            <p:nvPr/>
          </p:nvSpPr>
          <p:spPr>
            <a:xfrm>
              <a:off x="5208114" y="590855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2" name="object 2042"/>
            <p:cNvSpPr/>
            <p:nvPr/>
          </p:nvSpPr>
          <p:spPr>
            <a:xfrm>
              <a:off x="5208114" y="590278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68"/>
                  </a:moveTo>
                  <a:lnTo>
                    <a:pt x="103396" y="57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3" name="object 2043"/>
            <p:cNvSpPr/>
            <p:nvPr/>
          </p:nvSpPr>
          <p:spPr>
            <a:xfrm>
              <a:off x="5208114" y="589683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4" name="object 2044"/>
            <p:cNvSpPr/>
            <p:nvPr/>
          </p:nvSpPr>
          <p:spPr>
            <a:xfrm>
              <a:off x="5208114" y="589002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5" name="object 2045"/>
            <p:cNvSpPr/>
            <p:nvPr/>
          </p:nvSpPr>
          <p:spPr>
            <a:xfrm>
              <a:off x="5208114" y="588323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6" name="object 2046"/>
            <p:cNvSpPr/>
            <p:nvPr/>
          </p:nvSpPr>
          <p:spPr>
            <a:xfrm>
              <a:off x="5208114" y="587650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7" name="object 2047"/>
            <p:cNvSpPr/>
            <p:nvPr/>
          </p:nvSpPr>
          <p:spPr>
            <a:xfrm>
              <a:off x="5208114" y="586821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8" name="object 2048"/>
            <p:cNvSpPr/>
            <p:nvPr/>
          </p:nvSpPr>
          <p:spPr>
            <a:xfrm>
              <a:off x="5208114" y="585964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9" name="object 2049"/>
            <p:cNvSpPr/>
            <p:nvPr/>
          </p:nvSpPr>
          <p:spPr>
            <a:xfrm>
              <a:off x="5208114" y="585069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0" name="object 2050"/>
            <p:cNvSpPr/>
            <p:nvPr/>
          </p:nvSpPr>
          <p:spPr>
            <a:xfrm>
              <a:off x="5208114" y="584018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1" name="object 2051"/>
            <p:cNvSpPr/>
            <p:nvPr/>
          </p:nvSpPr>
          <p:spPr>
            <a:xfrm>
              <a:off x="5208114" y="582957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2" name="object 2052"/>
            <p:cNvSpPr/>
            <p:nvPr/>
          </p:nvSpPr>
          <p:spPr>
            <a:xfrm>
              <a:off x="5208114" y="581784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3" name="object 2053"/>
            <p:cNvSpPr/>
            <p:nvPr/>
          </p:nvSpPr>
          <p:spPr>
            <a:xfrm>
              <a:off x="5208114" y="58060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4" name="object 2054"/>
            <p:cNvSpPr/>
            <p:nvPr/>
          </p:nvSpPr>
          <p:spPr>
            <a:xfrm>
              <a:off x="5208114" y="57939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5" name="object 2055"/>
            <p:cNvSpPr/>
            <p:nvPr/>
          </p:nvSpPr>
          <p:spPr>
            <a:xfrm>
              <a:off x="5208114" y="57817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6" name="object 2056"/>
            <p:cNvSpPr/>
            <p:nvPr/>
          </p:nvSpPr>
          <p:spPr>
            <a:xfrm>
              <a:off x="5208114" y="576959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7" name="object 2057"/>
            <p:cNvSpPr/>
            <p:nvPr/>
          </p:nvSpPr>
          <p:spPr>
            <a:xfrm>
              <a:off x="5208114" y="575713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8" name="object 2058"/>
            <p:cNvSpPr/>
            <p:nvPr/>
          </p:nvSpPr>
          <p:spPr>
            <a:xfrm>
              <a:off x="5208114" y="574448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9" name="object 2059"/>
            <p:cNvSpPr/>
            <p:nvPr/>
          </p:nvSpPr>
          <p:spPr>
            <a:xfrm>
              <a:off x="5208114" y="573158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0" name="object 2060"/>
            <p:cNvSpPr/>
            <p:nvPr/>
          </p:nvSpPr>
          <p:spPr>
            <a:xfrm>
              <a:off x="5208114" y="571817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1" name="object 2061"/>
            <p:cNvSpPr/>
            <p:nvPr/>
          </p:nvSpPr>
          <p:spPr>
            <a:xfrm>
              <a:off x="5208114" y="570360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2" name="object 2062"/>
            <p:cNvSpPr/>
            <p:nvPr/>
          </p:nvSpPr>
          <p:spPr>
            <a:xfrm>
              <a:off x="5208114" y="5686431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3" name="object 2063"/>
            <p:cNvSpPr/>
            <p:nvPr/>
          </p:nvSpPr>
          <p:spPr>
            <a:xfrm>
              <a:off x="5208114" y="5632191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10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4" name="object 2064"/>
            <p:cNvSpPr/>
            <p:nvPr/>
          </p:nvSpPr>
          <p:spPr>
            <a:xfrm>
              <a:off x="5383303" y="614304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99"/>
                  </a:moveTo>
                  <a:lnTo>
                    <a:pt x="122698" y="3599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5" name="object 2065"/>
            <p:cNvSpPr/>
            <p:nvPr/>
          </p:nvSpPr>
          <p:spPr>
            <a:xfrm>
              <a:off x="5383303" y="61328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6" name="object 2066"/>
            <p:cNvSpPr/>
            <p:nvPr/>
          </p:nvSpPr>
          <p:spPr>
            <a:xfrm>
              <a:off x="5383303" y="612125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7" name="object 2067"/>
            <p:cNvSpPr/>
            <p:nvPr/>
          </p:nvSpPr>
          <p:spPr>
            <a:xfrm>
              <a:off x="5383303" y="610852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8" name="object 2068"/>
            <p:cNvSpPr/>
            <p:nvPr/>
          </p:nvSpPr>
          <p:spPr>
            <a:xfrm>
              <a:off x="5383303" y="60960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9" name="object 2069"/>
            <p:cNvSpPr/>
            <p:nvPr/>
          </p:nvSpPr>
          <p:spPr>
            <a:xfrm>
              <a:off x="5383303" y="608447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0" name="object 2070"/>
            <p:cNvSpPr/>
            <p:nvPr/>
          </p:nvSpPr>
          <p:spPr>
            <a:xfrm>
              <a:off x="5383303" y="607426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1" name="object 2071"/>
            <p:cNvSpPr/>
            <p:nvPr/>
          </p:nvSpPr>
          <p:spPr>
            <a:xfrm>
              <a:off x="5383303" y="606546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2" name="object 2072"/>
            <p:cNvSpPr/>
            <p:nvPr/>
          </p:nvSpPr>
          <p:spPr>
            <a:xfrm>
              <a:off x="5383303" y="605745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3" name="object 2073"/>
            <p:cNvSpPr/>
            <p:nvPr/>
          </p:nvSpPr>
          <p:spPr>
            <a:xfrm>
              <a:off x="5383303" y="604967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4" name="object 2074"/>
            <p:cNvSpPr/>
            <p:nvPr/>
          </p:nvSpPr>
          <p:spPr>
            <a:xfrm>
              <a:off x="5383303" y="604280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5" name="object 2075"/>
            <p:cNvSpPr/>
            <p:nvPr/>
          </p:nvSpPr>
          <p:spPr>
            <a:xfrm>
              <a:off x="5383303" y="603581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6" name="object 2076"/>
            <p:cNvSpPr/>
            <p:nvPr/>
          </p:nvSpPr>
          <p:spPr>
            <a:xfrm>
              <a:off x="5383303" y="6028494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7" name="object 2077"/>
            <p:cNvSpPr/>
            <p:nvPr/>
          </p:nvSpPr>
          <p:spPr>
            <a:xfrm>
              <a:off x="5383303" y="60207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8" name="object 2078"/>
            <p:cNvSpPr/>
            <p:nvPr/>
          </p:nvSpPr>
          <p:spPr>
            <a:xfrm>
              <a:off x="5383303" y="601287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9" name="object 2079"/>
            <p:cNvSpPr/>
            <p:nvPr/>
          </p:nvSpPr>
          <p:spPr>
            <a:xfrm>
              <a:off x="5383303" y="599937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0" name="object 2080"/>
            <p:cNvSpPr/>
            <p:nvPr/>
          </p:nvSpPr>
          <p:spPr>
            <a:xfrm>
              <a:off x="5383303" y="5968892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1" name="object 2081"/>
            <p:cNvSpPr/>
            <p:nvPr/>
          </p:nvSpPr>
          <p:spPr>
            <a:xfrm>
              <a:off x="5383303" y="595966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2" name="object 2082"/>
            <p:cNvSpPr/>
            <p:nvPr/>
          </p:nvSpPr>
          <p:spPr>
            <a:xfrm>
              <a:off x="5383303" y="595135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3" name="object 2083"/>
            <p:cNvSpPr/>
            <p:nvPr/>
          </p:nvSpPr>
          <p:spPr>
            <a:xfrm>
              <a:off x="5383303" y="594354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4" name="object 2084"/>
            <p:cNvSpPr/>
            <p:nvPr/>
          </p:nvSpPr>
          <p:spPr>
            <a:xfrm>
              <a:off x="5383303" y="593773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5" name="object 2085"/>
            <p:cNvSpPr/>
            <p:nvPr/>
          </p:nvSpPr>
          <p:spPr>
            <a:xfrm>
              <a:off x="5383303" y="593190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6" name="object 2086"/>
            <p:cNvSpPr/>
            <p:nvPr/>
          </p:nvSpPr>
          <p:spPr>
            <a:xfrm>
              <a:off x="5383303" y="592603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7" name="object 2087"/>
            <p:cNvSpPr/>
            <p:nvPr/>
          </p:nvSpPr>
          <p:spPr>
            <a:xfrm>
              <a:off x="5383306" y="592015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8" name="object 2088"/>
            <p:cNvSpPr/>
            <p:nvPr/>
          </p:nvSpPr>
          <p:spPr>
            <a:xfrm>
              <a:off x="5383303" y="591433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9" name="object 2089"/>
            <p:cNvSpPr/>
            <p:nvPr/>
          </p:nvSpPr>
          <p:spPr>
            <a:xfrm>
              <a:off x="5383303" y="590855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0" name="object 2090"/>
            <p:cNvSpPr/>
            <p:nvPr/>
          </p:nvSpPr>
          <p:spPr>
            <a:xfrm>
              <a:off x="5383303" y="590278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22698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1" name="object 2091"/>
            <p:cNvSpPr/>
            <p:nvPr/>
          </p:nvSpPr>
          <p:spPr>
            <a:xfrm>
              <a:off x="5383303" y="589683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2" name="object 2092"/>
            <p:cNvSpPr/>
            <p:nvPr/>
          </p:nvSpPr>
          <p:spPr>
            <a:xfrm>
              <a:off x="5383303" y="589002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3" name="object 2093"/>
            <p:cNvSpPr/>
            <p:nvPr/>
          </p:nvSpPr>
          <p:spPr>
            <a:xfrm>
              <a:off x="5383303" y="588323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4" name="object 2094"/>
            <p:cNvSpPr/>
            <p:nvPr/>
          </p:nvSpPr>
          <p:spPr>
            <a:xfrm>
              <a:off x="5383303" y="587650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5" name="object 2095"/>
            <p:cNvSpPr/>
            <p:nvPr/>
          </p:nvSpPr>
          <p:spPr>
            <a:xfrm>
              <a:off x="5383303" y="586821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6" name="object 2096"/>
            <p:cNvSpPr/>
            <p:nvPr/>
          </p:nvSpPr>
          <p:spPr>
            <a:xfrm>
              <a:off x="5383303" y="585964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7" name="object 2097"/>
            <p:cNvSpPr/>
            <p:nvPr/>
          </p:nvSpPr>
          <p:spPr>
            <a:xfrm>
              <a:off x="5383303" y="585069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8" name="object 2098"/>
            <p:cNvSpPr/>
            <p:nvPr/>
          </p:nvSpPr>
          <p:spPr>
            <a:xfrm>
              <a:off x="5383303" y="584018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9" name="object 2099"/>
            <p:cNvSpPr/>
            <p:nvPr/>
          </p:nvSpPr>
          <p:spPr>
            <a:xfrm>
              <a:off x="5383303" y="582957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0" name="object 2100"/>
            <p:cNvSpPr/>
            <p:nvPr/>
          </p:nvSpPr>
          <p:spPr>
            <a:xfrm>
              <a:off x="5383303" y="581784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1" name="object 2101"/>
            <p:cNvSpPr/>
            <p:nvPr/>
          </p:nvSpPr>
          <p:spPr>
            <a:xfrm>
              <a:off x="5383303" y="58060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2" name="object 2102"/>
            <p:cNvSpPr/>
            <p:nvPr/>
          </p:nvSpPr>
          <p:spPr>
            <a:xfrm>
              <a:off x="5383303" y="57939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3" name="object 2103"/>
            <p:cNvSpPr/>
            <p:nvPr/>
          </p:nvSpPr>
          <p:spPr>
            <a:xfrm>
              <a:off x="5383303" y="57817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4" name="object 2104"/>
            <p:cNvSpPr/>
            <p:nvPr/>
          </p:nvSpPr>
          <p:spPr>
            <a:xfrm>
              <a:off x="5383303" y="576959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5" name="object 2105"/>
            <p:cNvSpPr/>
            <p:nvPr/>
          </p:nvSpPr>
          <p:spPr>
            <a:xfrm>
              <a:off x="5383303" y="575713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6" name="object 2106"/>
            <p:cNvSpPr/>
            <p:nvPr/>
          </p:nvSpPr>
          <p:spPr>
            <a:xfrm>
              <a:off x="5383303" y="574448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7" name="object 2107"/>
            <p:cNvSpPr/>
            <p:nvPr/>
          </p:nvSpPr>
          <p:spPr>
            <a:xfrm>
              <a:off x="5383303" y="573158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8" name="object 2108"/>
            <p:cNvSpPr/>
            <p:nvPr/>
          </p:nvSpPr>
          <p:spPr>
            <a:xfrm>
              <a:off x="5383303" y="571817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9" name="object 2109"/>
            <p:cNvSpPr/>
            <p:nvPr/>
          </p:nvSpPr>
          <p:spPr>
            <a:xfrm>
              <a:off x="5383303" y="570360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0" name="object 2110"/>
            <p:cNvSpPr/>
            <p:nvPr/>
          </p:nvSpPr>
          <p:spPr>
            <a:xfrm>
              <a:off x="5383303" y="5686431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1" name="object 2111"/>
            <p:cNvSpPr/>
            <p:nvPr/>
          </p:nvSpPr>
          <p:spPr>
            <a:xfrm>
              <a:off x="5383303" y="5632191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2" name="object 2112"/>
            <p:cNvSpPr/>
            <p:nvPr/>
          </p:nvSpPr>
          <p:spPr>
            <a:xfrm>
              <a:off x="5344154" y="6164809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11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39146" y="36111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3" name="object 2113"/>
            <p:cNvSpPr/>
            <p:nvPr/>
          </p:nvSpPr>
          <p:spPr>
            <a:xfrm>
              <a:off x="5344154" y="6163824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869"/>
                  </a:moveTo>
                  <a:lnTo>
                    <a:pt x="39146" y="35725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4" name="object 2114"/>
            <p:cNvSpPr/>
            <p:nvPr/>
          </p:nvSpPr>
          <p:spPr>
            <a:xfrm>
              <a:off x="5344154" y="616207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79"/>
                  </a:moveTo>
                  <a:lnTo>
                    <a:pt x="39146" y="35472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7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5" name="object 2115"/>
            <p:cNvSpPr/>
            <p:nvPr/>
          </p:nvSpPr>
          <p:spPr>
            <a:xfrm>
              <a:off x="5344154" y="6159620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25"/>
                  </a:moveTo>
                  <a:lnTo>
                    <a:pt x="39146" y="35117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25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6" name="object 2116"/>
            <p:cNvSpPr/>
            <p:nvPr/>
          </p:nvSpPr>
          <p:spPr>
            <a:xfrm>
              <a:off x="5344154" y="615643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306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6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7" name="object 2117"/>
            <p:cNvSpPr/>
            <p:nvPr/>
          </p:nvSpPr>
          <p:spPr>
            <a:xfrm>
              <a:off x="5344154" y="6152551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558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7"/>
                  </a:lnTo>
                  <a:lnTo>
                    <a:pt x="39146" y="38558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8" name="object 2118"/>
            <p:cNvSpPr/>
            <p:nvPr/>
          </p:nvSpPr>
          <p:spPr>
            <a:xfrm>
              <a:off x="5344154" y="614789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39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9" name="object 2119"/>
            <p:cNvSpPr/>
            <p:nvPr/>
          </p:nvSpPr>
          <p:spPr>
            <a:xfrm>
              <a:off x="5344154" y="614238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1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41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0" name="object 2120"/>
            <p:cNvSpPr/>
            <p:nvPr/>
          </p:nvSpPr>
          <p:spPr>
            <a:xfrm>
              <a:off x="5344154" y="6135946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1" name="object 2121"/>
            <p:cNvSpPr/>
            <p:nvPr/>
          </p:nvSpPr>
          <p:spPr>
            <a:xfrm>
              <a:off x="5344154" y="612843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09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2" name="object 2122"/>
            <p:cNvSpPr/>
            <p:nvPr/>
          </p:nvSpPr>
          <p:spPr>
            <a:xfrm>
              <a:off x="5344154" y="6119598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3" name="object 2123"/>
            <p:cNvSpPr/>
            <p:nvPr/>
          </p:nvSpPr>
          <p:spPr>
            <a:xfrm>
              <a:off x="5344154" y="610886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059"/>
                  </a:moveTo>
                  <a:lnTo>
                    <a:pt x="39146" y="27785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59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4" name="object 2124"/>
            <p:cNvSpPr/>
            <p:nvPr/>
          </p:nvSpPr>
          <p:spPr>
            <a:xfrm>
              <a:off x="5344154" y="6095660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0999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13"/>
                  </a:lnTo>
                  <a:lnTo>
                    <a:pt x="39146" y="40999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5" name="object 2125"/>
            <p:cNvSpPr/>
            <p:nvPr/>
          </p:nvSpPr>
          <p:spPr>
            <a:xfrm>
              <a:off x="5344154" y="607815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388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508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6" name="object 2126"/>
            <p:cNvSpPr/>
            <p:nvPr/>
          </p:nvSpPr>
          <p:spPr>
            <a:xfrm>
              <a:off x="5344154" y="6052091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1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60"/>
                  </a:lnTo>
                  <a:lnTo>
                    <a:pt x="39146" y="49411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7" name="object 2127"/>
            <p:cNvSpPr/>
            <p:nvPr/>
          </p:nvSpPr>
          <p:spPr>
            <a:xfrm>
              <a:off x="5344154" y="5962691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88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97"/>
                  </a:lnTo>
                  <a:lnTo>
                    <a:pt x="39146" y="10898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8" name="object 2128"/>
            <p:cNvSpPr/>
            <p:nvPr/>
          </p:nvSpPr>
          <p:spPr>
            <a:xfrm>
              <a:off x="5344154" y="5935872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92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92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9" name="object 2129"/>
            <p:cNvSpPr/>
            <p:nvPr/>
          </p:nvSpPr>
          <p:spPr>
            <a:xfrm>
              <a:off x="5344154" y="5915088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1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86"/>
                  </a:lnTo>
                  <a:lnTo>
                    <a:pt x="39146" y="23581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0" name="object 2130"/>
            <p:cNvSpPr/>
            <p:nvPr/>
          </p:nvSpPr>
          <p:spPr>
            <a:xfrm>
              <a:off x="5344154" y="5894739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32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1" name="object 2131"/>
            <p:cNvSpPr/>
            <p:nvPr/>
          </p:nvSpPr>
          <p:spPr>
            <a:xfrm>
              <a:off x="5344154" y="5876380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17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2" name="object 2132"/>
            <p:cNvSpPr/>
            <p:nvPr/>
          </p:nvSpPr>
          <p:spPr>
            <a:xfrm>
              <a:off x="5344154" y="5859396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3" name="object 2133"/>
            <p:cNvSpPr/>
            <p:nvPr/>
          </p:nvSpPr>
          <p:spPr>
            <a:xfrm>
              <a:off x="5344154" y="584319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198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198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4" name="object 2134"/>
            <p:cNvSpPr/>
            <p:nvPr/>
          </p:nvSpPr>
          <p:spPr>
            <a:xfrm>
              <a:off x="5344154" y="5827661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27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788"/>
                  </a:lnTo>
                  <a:lnTo>
                    <a:pt x="39146" y="15527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5" name="object 2135"/>
            <p:cNvSpPr/>
            <p:nvPr/>
          </p:nvSpPr>
          <p:spPr>
            <a:xfrm>
              <a:off x="5344154" y="5812778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0"/>
                  </a:moveTo>
                  <a:lnTo>
                    <a:pt x="39146" y="0"/>
                  </a:lnTo>
                  <a:lnTo>
                    <a:pt x="0" y="13097"/>
                  </a:lnTo>
                  <a:lnTo>
                    <a:pt x="0" y="26109"/>
                  </a:lnTo>
                  <a:lnTo>
                    <a:pt x="39146" y="1489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6" name="object 2136"/>
            <p:cNvSpPr/>
            <p:nvPr/>
          </p:nvSpPr>
          <p:spPr>
            <a:xfrm>
              <a:off x="5344154" y="5798434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44"/>
                  </a:moveTo>
                  <a:lnTo>
                    <a:pt x="39146" y="0"/>
                  </a:lnTo>
                  <a:lnTo>
                    <a:pt x="0" y="14902"/>
                  </a:lnTo>
                  <a:lnTo>
                    <a:pt x="0" y="27442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7" name="object 2137"/>
            <p:cNvSpPr/>
            <p:nvPr/>
          </p:nvSpPr>
          <p:spPr>
            <a:xfrm>
              <a:off x="5344154" y="5784485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50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5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8" name="object 2138"/>
            <p:cNvSpPr/>
            <p:nvPr/>
          </p:nvSpPr>
          <p:spPr>
            <a:xfrm>
              <a:off x="5344154" y="577092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4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9" name="object 2139"/>
            <p:cNvSpPr/>
            <p:nvPr/>
          </p:nvSpPr>
          <p:spPr>
            <a:xfrm>
              <a:off x="5344154" y="5757649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48"/>
                  </a:lnTo>
                  <a:lnTo>
                    <a:pt x="0" y="31662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0" name="object 2140"/>
            <p:cNvSpPr/>
            <p:nvPr/>
          </p:nvSpPr>
          <p:spPr>
            <a:xfrm>
              <a:off x="5344154" y="5744631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699"/>
                  </a:lnTo>
                  <a:lnTo>
                    <a:pt x="0" y="33070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1" name="object 2141"/>
            <p:cNvSpPr/>
            <p:nvPr/>
          </p:nvSpPr>
          <p:spPr>
            <a:xfrm>
              <a:off x="5344154" y="5731906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01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2" name="object 2142"/>
            <p:cNvSpPr/>
            <p:nvPr/>
          </p:nvSpPr>
          <p:spPr>
            <a:xfrm>
              <a:off x="5344154" y="5719391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14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14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3" name="object 2143"/>
            <p:cNvSpPr/>
            <p:nvPr/>
          </p:nvSpPr>
          <p:spPr>
            <a:xfrm>
              <a:off x="5344154" y="5706903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12490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79"/>
                  </a:lnTo>
                  <a:lnTo>
                    <a:pt x="39146" y="12490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4" name="object 2144"/>
            <p:cNvSpPr/>
            <p:nvPr/>
          </p:nvSpPr>
          <p:spPr>
            <a:xfrm>
              <a:off x="5344154" y="569454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5" name="object 2145"/>
            <p:cNvSpPr/>
            <p:nvPr/>
          </p:nvSpPr>
          <p:spPr>
            <a:xfrm>
              <a:off x="5344154" y="5682287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60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6" name="object 2146"/>
            <p:cNvSpPr/>
            <p:nvPr/>
          </p:nvSpPr>
          <p:spPr>
            <a:xfrm>
              <a:off x="5344154" y="5670059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3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7" name="object 2147"/>
            <p:cNvSpPr/>
            <p:nvPr/>
          </p:nvSpPr>
          <p:spPr>
            <a:xfrm>
              <a:off x="5344154" y="5657859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09"/>
                  </a:moveTo>
                  <a:lnTo>
                    <a:pt x="39146" y="0"/>
                  </a:lnTo>
                  <a:lnTo>
                    <a:pt x="0" y="32652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8" name="object 2148"/>
            <p:cNvSpPr/>
            <p:nvPr/>
          </p:nvSpPr>
          <p:spPr>
            <a:xfrm>
              <a:off x="5344154" y="5645244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9" name="object 2149"/>
            <p:cNvSpPr/>
            <p:nvPr/>
          </p:nvSpPr>
          <p:spPr>
            <a:xfrm>
              <a:off x="5311508" y="563219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500024"/>
                  </a:moveTo>
                  <a:lnTo>
                    <a:pt x="0" y="531177"/>
                  </a:lnTo>
                  <a:lnTo>
                    <a:pt x="0" y="568731"/>
                  </a:lnTo>
                  <a:lnTo>
                    <a:pt x="32639" y="532828"/>
                  </a:lnTo>
                  <a:lnTo>
                    <a:pt x="32639" y="500024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5890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0" name="object 2150"/>
            <p:cNvSpPr/>
            <p:nvPr/>
          </p:nvSpPr>
          <p:spPr>
            <a:xfrm>
              <a:off x="5311512" y="6088728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80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45"/>
                  </a:lnTo>
                  <a:lnTo>
                    <a:pt x="32642" y="4348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1" name="object 2151"/>
            <p:cNvSpPr/>
            <p:nvPr/>
          </p:nvSpPr>
          <p:spPr>
            <a:xfrm>
              <a:off x="5311512" y="5931038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90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567"/>
                  </a:lnTo>
                  <a:lnTo>
                    <a:pt x="32642" y="15769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2" name="object 2152"/>
            <p:cNvSpPr/>
            <p:nvPr/>
          </p:nvSpPr>
          <p:spPr>
            <a:xfrm>
              <a:off x="5311512" y="5852490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47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42"/>
                  </a:lnTo>
                  <a:lnTo>
                    <a:pt x="32642" y="78547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3" name="object 2153"/>
            <p:cNvSpPr/>
            <p:nvPr/>
          </p:nvSpPr>
          <p:spPr>
            <a:xfrm>
              <a:off x="5311512" y="5632192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82"/>
                  </a:moveTo>
                  <a:lnTo>
                    <a:pt x="32642" y="35891"/>
                  </a:lnTo>
                  <a:lnTo>
                    <a:pt x="0" y="0"/>
                  </a:lnTo>
                  <a:lnTo>
                    <a:pt x="0" y="220301"/>
                  </a:lnTo>
                  <a:lnTo>
                    <a:pt x="32642" y="228382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4" name="object 2154"/>
            <p:cNvSpPr/>
            <p:nvPr/>
          </p:nvSpPr>
          <p:spPr>
            <a:xfrm>
              <a:off x="5506001" y="602445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2"/>
                  </a:moveTo>
                  <a:lnTo>
                    <a:pt x="0" y="176418"/>
                  </a:lnTo>
                  <a:lnTo>
                    <a:pt x="745091" y="22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5" name="object 2155"/>
            <p:cNvSpPr/>
            <p:nvPr/>
          </p:nvSpPr>
          <p:spPr>
            <a:xfrm>
              <a:off x="5506001" y="602393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4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40"/>
                  </a:lnTo>
                  <a:lnTo>
                    <a:pt x="745091" y="534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6" name="object 2156"/>
            <p:cNvSpPr/>
            <p:nvPr/>
          </p:nvSpPr>
          <p:spPr>
            <a:xfrm>
              <a:off x="5506001" y="602289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1"/>
                  </a:moveTo>
                  <a:lnTo>
                    <a:pt x="745091" y="0"/>
                  </a:lnTo>
                  <a:lnTo>
                    <a:pt x="0" y="173838"/>
                  </a:lnTo>
                  <a:lnTo>
                    <a:pt x="0" y="176583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7" name="object 2157"/>
            <p:cNvSpPr/>
            <p:nvPr/>
          </p:nvSpPr>
          <p:spPr>
            <a:xfrm>
              <a:off x="5506001" y="602146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60">
                  <a:moveTo>
                    <a:pt x="745091" y="1423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62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8" name="object 2158"/>
            <p:cNvSpPr/>
            <p:nvPr/>
          </p:nvSpPr>
          <p:spPr>
            <a:xfrm>
              <a:off x="5506001" y="6019711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2"/>
                  </a:moveTo>
                  <a:lnTo>
                    <a:pt x="745091" y="0"/>
                  </a:lnTo>
                  <a:lnTo>
                    <a:pt x="0" y="168654"/>
                  </a:lnTo>
                  <a:lnTo>
                    <a:pt x="0" y="173267"/>
                  </a:lnTo>
                  <a:lnTo>
                    <a:pt x="745091" y="1752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9" name="object 2159"/>
            <p:cNvSpPr/>
            <p:nvPr/>
          </p:nvSpPr>
          <p:spPr>
            <a:xfrm>
              <a:off x="5506001" y="6017648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71"/>
                  </a:moveTo>
                  <a:lnTo>
                    <a:pt x="745091" y="0"/>
                  </a:lnTo>
                  <a:lnTo>
                    <a:pt x="0" y="165275"/>
                  </a:lnTo>
                  <a:lnTo>
                    <a:pt x="0" y="170713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0" name="object 2160"/>
            <p:cNvSpPr/>
            <p:nvPr/>
          </p:nvSpPr>
          <p:spPr>
            <a:xfrm>
              <a:off x="5506001" y="6015251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401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76"/>
                  </a:lnTo>
                  <a:lnTo>
                    <a:pt x="745091" y="2401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1" name="object 2161"/>
            <p:cNvSpPr/>
            <p:nvPr/>
          </p:nvSpPr>
          <p:spPr>
            <a:xfrm>
              <a:off x="5506001" y="6012505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2" name="object 2162"/>
            <p:cNvSpPr/>
            <p:nvPr/>
          </p:nvSpPr>
          <p:spPr>
            <a:xfrm>
              <a:off x="5506001" y="6009382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70"/>
                  </a:lnTo>
                  <a:lnTo>
                    <a:pt x="0" y="160003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3" name="object 2163"/>
            <p:cNvSpPr/>
            <p:nvPr/>
          </p:nvSpPr>
          <p:spPr>
            <a:xfrm>
              <a:off x="5506001" y="6005761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5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4" name="object 2164"/>
            <p:cNvSpPr/>
            <p:nvPr/>
          </p:nvSpPr>
          <p:spPr>
            <a:xfrm>
              <a:off x="5506001" y="6001524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1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1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5" name="object 2165"/>
            <p:cNvSpPr/>
            <p:nvPr/>
          </p:nvSpPr>
          <p:spPr>
            <a:xfrm>
              <a:off x="5506001" y="599651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7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1"/>
                  </a:lnTo>
                  <a:lnTo>
                    <a:pt x="745091" y="5017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6" name="object 2166"/>
            <p:cNvSpPr/>
            <p:nvPr/>
          </p:nvSpPr>
          <p:spPr>
            <a:xfrm>
              <a:off x="5506001" y="5990357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62"/>
                  </a:moveTo>
                  <a:lnTo>
                    <a:pt x="745091" y="0"/>
                  </a:lnTo>
                  <a:lnTo>
                    <a:pt x="0" y="120665"/>
                  </a:lnTo>
                  <a:lnTo>
                    <a:pt x="0" y="136890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7" name="object 2167"/>
            <p:cNvSpPr/>
            <p:nvPr/>
          </p:nvSpPr>
          <p:spPr>
            <a:xfrm>
              <a:off x="5506001" y="598245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68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8" name="object 2168"/>
            <p:cNvSpPr/>
            <p:nvPr/>
          </p:nvSpPr>
          <p:spPr>
            <a:xfrm>
              <a:off x="5506001" y="5971229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31"/>
                  </a:moveTo>
                  <a:lnTo>
                    <a:pt x="745091" y="0"/>
                  </a:lnTo>
                  <a:lnTo>
                    <a:pt x="0" y="89409"/>
                  </a:lnTo>
                  <a:lnTo>
                    <a:pt x="0" y="118976"/>
                  </a:lnTo>
                  <a:lnTo>
                    <a:pt x="745091" y="11231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9" name="object 2169"/>
            <p:cNvSpPr/>
            <p:nvPr/>
          </p:nvSpPr>
          <p:spPr>
            <a:xfrm>
              <a:off x="5506001" y="593498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36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646"/>
                  </a:lnTo>
                  <a:lnTo>
                    <a:pt x="745091" y="3623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0" name="object 2170"/>
            <p:cNvSpPr/>
            <p:nvPr/>
          </p:nvSpPr>
          <p:spPr>
            <a:xfrm>
              <a:off x="5506001" y="5926202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92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55"/>
                  </a:lnTo>
                  <a:lnTo>
                    <a:pt x="745091" y="8792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1" name="object 2171"/>
            <p:cNvSpPr/>
            <p:nvPr/>
          </p:nvSpPr>
          <p:spPr>
            <a:xfrm>
              <a:off x="5506001" y="5918962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42"/>
                  </a:moveTo>
                  <a:lnTo>
                    <a:pt x="745091" y="0"/>
                  </a:lnTo>
                  <a:lnTo>
                    <a:pt x="0" y="3964"/>
                  </a:lnTo>
                  <a:lnTo>
                    <a:pt x="0" y="23035"/>
                  </a:lnTo>
                  <a:lnTo>
                    <a:pt x="745091" y="724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2" name="object 2172"/>
            <p:cNvSpPr/>
            <p:nvPr/>
          </p:nvSpPr>
          <p:spPr>
            <a:xfrm>
              <a:off x="5506001" y="590543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0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3" name="object 2173"/>
            <p:cNvSpPr/>
            <p:nvPr/>
          </p:nvSpPr>
          <p:spPr>
            <a:xfrm>
              <a:off x="5506001" y="5888534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3784"/>
                  </a:moveTo>
                  <a:lnTo>
                    <a:pt x="745091" y="17381"/>
                  </a:lnTo>
                  <a:lnTo>
                    <a:pt x="0" y="0"/>
                  </a:lnTo>
                  <a:lnTo>
                    <a:pt x="0" y="16898"/>
                  </a:lnTo>
                  <a:lnTo>
                    <a:pt x="745091" y="23784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4" name="object 2174"/>
            <p:cNvSpPr/>
            <p:nvPr/>
          </p:nvSpPr>
          <p:spPr>
            <a:xfrm>
              <a:off x="5506001" y="5872066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48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66"/>
                  </a:lnTo>
                  <a:lnTo>
                    <a:pt x="745091" y="33848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5" name="object 2175"/>
            <p:cNvSpPr/>
            <p:nvPr/>
          </p:nvSpPr>
          <p:spPr>
            <a:xfrm>
              <a:off x="5506001" y="5855880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1"/>
                  </a:moveTo>
                  <a:lnTo>
                    <a:pt x="745091" y="37621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6" name="object 2176"/>
            <p:cNvSpPr/>
            <p:nvPr/>
          </p:nvSpPr>
          <p:spPr>
            <a:xfrm>
              <a:off x="5506001" y="5839928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7" name="object 2177"/>
            <p:cNvSpPr/>
            <p:nvPr/>
          </p:nvSpPr>
          <p:spPr>
            <a:xfrm>
              <a:off x="5506001" y="5824239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3"/>
                  </a:moveTo>
                  <a:lnTo>
                    <a:pt x="745091" y="57264"/>
                  </a:lnTo>
                  <a:lnTo>
                    <a:pt x="0" y="0"/>
                  </a:lnTo>
                  <a:lnTo>
                    <a:pt x="0" y="15690"/>
                  </a:lnTo>
                  <a:lnTo>
                    <a:pt x="745091" y="6322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8" name="object 2178"/>
            <p:cNvSpPr/>
            <p:nvPr/>
          </p:nvSpPr>
          <p:spPr>
            <a:xfrm>
              <a:off x="5506001" y="5808789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45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9" name="object 2179"/>
            <p:cNvSpPr/>
            <p:nvPr/>
          </p:nvSpPr>
          <p:spPr>
            <a:xfrm>
              <a:off x="5506001" y="5793361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0" name="object 2180"/>
            <p:cNvSpPr/>
            <p:nvPr/>
          </p:nvSpPr>
          <p:spPr>
            <a:xfrm>
              <a:off x="5506001" y="5777767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094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1" name="object 2181"/>
            <p:cNvSpPr/>
            <p:nvPr/>
          </p:nvSpPr>
          <p:spPr>
            <a:xfrm>
              <a:off x="5506001" y="5761884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2" name="object 2182"/>
            <p:cNvSpPr/>
            <p:nvPr/>
          </p:nvSpPr>
          <p:spPr>
            <a:xfrm>
              <a:off x="5506001" y="5745348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3" name="object 2183"/>
            <p:cNvSpPr/>
            <p:nvPr/>
          </p:nvSpPr>
          <p:spPr>
            <a:xfrm>
              <a:off x="5506001" y="572752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33"/>
                  </a:moveTo>
                  <a:lnTo>
                    <a:pt x="745091" y="117273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3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4" name="object 2184"/>
            <p:cNvSpPr/>
            <p:nvPr/>
          </p:nvSpPr>
          <p:spPr>
            <a:xfrm>
              <a:off x="5506001" y="5707071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16"/>
                  </a:moveTo>
                  <a:lnTo>
                    <a:pt x="745091" y="129965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16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5" name="object 2185"/>
            <p:cNvSpPr/>
            <p:nvPr/>
          </p:nvSpPr>
          <p:spPr>
            <a:xfrm>
              <a:off x="5208104" y="5632144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50"/>
                  </a:lnTo>
                  <a:lnTo>
                    <a:pt x="136042" y="35941"/>
                  </a:lnTo>
                  <a:lnTo>
                    <a:pt x="175196" y="50"/>
                  </a:lnTo>
                  <a:close/>
                </a:path>
                <a:path w="1043304" h="205104">
                  <a:moveTo>
                    <a:pt x="1042974" y="176441"/>
                  </a:moveTo>
                  <a:lnTo>
                    <a:pt x="297891" y="0"/>
                  </a:lnTo>
                  <a:lnTo>
                    <a:pt x="297891" y="74930"/>
                  </a:lnTo>
                  <a:lnTo>
                    <a:pt x="1042974" y="204901"/>
                  </a:lnTo>
                  <a:lnTo>
                    <a:pt x="1042974" y="176466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6" name="object 2186"/>
            <p:cNvSpPr/>
            <p:nvPr/>
          </p:nvSpPr>
          <p:spPr>
            <a:xfrm>
              <a:off x="5311512" y="5632141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20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41"/>
                  </a:lnTo>
                  <a:lnTo>
                    <a:pt x="32642" y="3612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7" name="object 2187"/>
            <p:cNvSpPr/>
            <p:nvPr/>
          </p:nvSpPr>
          <p:spPr>
            <a:xfrm>
              <a:off x="5311512" y="5632382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8" name="object 2188"/>
            <p:cNvSpPr/>
            <p:nvPr/>
          </p:nvSpPr>
          <p:spPr>
            <a:xfrm>
              <a:off x="5311512" y="563368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58"/>
                  </a:moveTo>
                  <a:lnTo>
                    <a:pt x="32642" y="35712"/>
                  </a:lnTo>
                  <a:lnTo>
                    <a:pt x="0" y="0"/>
                  </a:lnTo>
                  <a:lnTo>
                    <a:pt x="0" y="2349"/>
                  </a:lnTo>
                  <a:lnTo>
                    <a:pt x="32642" y="37758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9" name="object 2189"/>
            <p:cNvSpPr/>
            <p:nvPr/>
          </p:nvSpPr>
          <p:spPr>
            <a:xfrm>
              <a:off x="5311512" y="563603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344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55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0" name="object 2190"/>
            <p:cNvSpPr/>
            <p:nvPr/>
          </p:nvSpPr>
          <p:spPr>
            <a:xfrm>
              <a:off x="5311512" y="5639394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2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70"/>
                  </a:lnTo>
                  <a:lnTo>
                    <a:pt x="32642" y="3881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1" name="object 2191"/>
            <p:cNvSpPr/>
            <p:nvPr/>
          </p:nvSpPr>
          <p:spPr>
            <a:xfrm>
              <a:off x="5311512" y="5643767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207"/>
                  </a:moveTo>
                  <a:lnTo>
                    <a:pt x="32642" y="34442"/>
                  </a:lnTo>
                  <a:lnTo>
                    <a:pt x="0" y="0"/>
                  </a:lnTo>
                  <a:lnTo>
                    <a:pt x="0" y="5463"/>
                  </a:lnTo>
                  <a:lnTo>
                    <a:pt x="32642" y="39207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2" name="object 2192"/>
            <p:cNvSpPr/>
            <p:nvPr/>
          </p:nvSpPr>
          <p:spPr>
            <a:xfrm>
              <a:off x="5311512" y="564922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3" name="object 2193"/>
            <p:cNvSpPr/>
            <p:nvPr/>
          </p:nvSpPr>
          <p:spPr>
            <a:xfrm>
              <a:off x="5311512" y="565583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8"/>
                  </a:moveTo>
                  <a:lnTo>
                    <a:pt x="32642" y="32906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8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4" name="object 2194"/>
            <p:cNvSpPr/>
            <p:nvPr/>
          </p:nvSpPr>
          <p:spPr>
            <a:xfrm>
              <a:off x="5311512" y="566373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173"/>
                  </a:moveTo>
                  <a:lnTo>
                    <a:pt x="32642" y="31915"/>
                  </a:lnTo>
                  <a:lnTo>
                    <a:pt x="0" y="0"/>
                  </a:lnTo>
                  <a:lnTo>
                    <a:pt x="0" y="9453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5" name="object 2195"/>
            <p:cNvSpPr/>
            <p:nvPr/>
          </p:nvSpPr>
          <p:spPr>
            <a:xfrm>
              <a:off x="5311512" y="5673187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19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6" name="object 2196"/>
            <p:cNvSpPr/>
            <p:nvPr/>
          </p:nvSpPr>
          <p:spPr>
            <a:xfrm>
              <a:off x="5311512" y="5684602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634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7" name="object 2197"/>
            <p:cNvSpPr/>
            <p:nvPr/>
          </p:nvSpPr>
          <p:spPr>
            <a:xfrm>
              <a:off x="5311512" y="569874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591"/>
                  </a:moveTo>
                  <a:lnTo>
                    <a:pt x="32642" y="27492"/>
                  </a:lnTo>
                  <a:lnTo>
                    <a:pt x="0" y="0"/>
                  </a:lnTo>
                  <a:lnTo>
                    <a:pt x="0" y="18409"/>
                  </a:lnTo>
                  <a:lnTo>
                    <a:pt x="32642" y="43591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8" name="object 2198"/>
            <p:cNvSpPr/>
            <p:nvPr/>
          </p:nvSpPr>
          <p:spPr>
            <a:xfrm>
              <a:off x="5311512" y="5717160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7848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48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9" name="object 2199"/>
            <p:cNvSpPr/>
            <p:nvPr/>
          </p:nvSpPr>
          <p:spPr>
            <a:xfrm>
              <a:off x="5311512" y="5743117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23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69"/>
                  </a:lnTo>
                  <a:lnTo>
                    <a:pt x="32642" y="134223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0" name="object 2200"/>
            <p:cNvSpPr/>
            <p:nvPr/>
          </p:nvSpPr>
          <p:spPr>
            <a:xfrm>
              <a:off x="5311512" y="5871682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4952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16"/>
                  </a:lnTo>
                  <a:lnTo>
                    <a:pt x="32642" y="3495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1" name="object 2201"/>
            <p:cNvSpPr/>
            <p:nvPr/>
          </p:nvSpPr>
          <p:spPr>
            <a:xfrm>
              <a:off x="5311512" y="5905201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7"/>
                  </a:moveTo>
                  <a:lnTo>
                    <a:pt x="32642" y="1436"/>
                  </a:lnTo>
                  <a:lnTo>
                    <a:pt x="0" y="0"/>
                  </a:lnTo>
                  <a:lnTo>
                    <a:pt x="0" y="26466"/>
                  </a:lnTo>
                  <a:lnTo>
                    <a:pt x="32642" y="24547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2" name="object 2202"/>
            <p:cNvSpPr/>
            <p:nvPr/>
          </p:nvSpPr>
          <p:spPr>
            <a:xfrm>
              <a:off x="5311512" y="5929756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3" name="object 2203"/>
            <p:cNvSpPr/>
            <p:nvPr/>
          </p:nvSpPr>
          <p:spPr>
            <a:xfrm>
              <a:off x="5311512" y="5949349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71"/>
                  </a:moveTo>
                  <a:lnTo>
                    <a:pt x="32642" y="0"/>
                  </a:lnTo>
                  <a:lnTo>
                    <a:pt x="0" y="4752"/>
                  </a:lnTo>
                  <a:lnTo>
                    <a:pt x="0" y="24852"/>
                  </a:lnTo>
                  <a:lnTo>
                    <a:pt x="32642" y="17571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4" name="object 2204"/>
            <p:cNvSpPr/>
            <p:nvPr/>
          </p:nvSpPr>
          <p:spPr>
            <a:xfrm>
              <a:off x="5311512" y="5966922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38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5"/>
                  </a:lnTo>
                  <a:lnTo>
                    <a:pt x="32642" y="16238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5" name="object 2205"/>
            <p:cNvSpPr/>
            <p:nvPr/>
          </p:nvSpPr>
          <p:spPr>
            <a:xfrm>
              <a:off x="5311512" y="5983153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46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5"/>
                  </a:lnTo>
                  <a:lnTo>
                    <a:pt x="32642" y="1524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6" name="object 2206"/>
            <p:cNvSpPr/>
            <p:nvPr/>
          </p:nvSpPr>
          <p:spPr>
            <a:xfrm>
              <a:off x="5311512" y="5998400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9"/>
                  </a:lnTo>
                  <a:lnTo>
                    <a:pt x="0" y="28383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7" name="object 2207"/>
            <p:cNvSpPr/>
            <p:nvPr/>
          </p:nvSpPr>
          <p:spPr>
            <a:xfrm>
              <a:off x="5311512" y="6012874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12"/>
                  </a:lnTo>
                  <a:lnTo>
                    <a:pt x="0" y="29769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8" name="object 2208"/>
            <p:cNvSpPr/>
            <p:nvPr/>
          </p:nvSpPr>
          <p:spPr>
            <a:xfrm>
              <a:off x="5311512" y="6026725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9"/>
                  </a:lnTo>
                  <a:lnTo>
                    <a:pt x="0" y="31191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9" name="object 2209"/>
            <p:cNvSpPr/>
            <p:nvPr/>
          </p:nvSpPr>
          <p:spPr>
            <a:xfrm>
              <a:off x="5311512" y="60400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0" name="object 2210"/>
            <p:cNvSpPr/>
            <p:nvPr/>
          </p:nvSpPr>
          <p:spPr>
            <a:xfrm>
              <a:off x="5311512" y="6052997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1" name="object 2211"/>
            <p:cNvSpPr/>
            <p:nvPr/>
          </p:nvSpPr>
          <p:spPr>
            <a:xfrm>
              <a:off x="5311512" y="6065567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12247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7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2" name="object 2212"/>
            <p:cNvSpPr/>
            <p:nvPr/>
          </p:nvSpPr>
          <p:spPr>
            <a:xfrm>
              <a:off x="5311512" y="607781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44"/>
                  </a:moveTo>
                  <a:lnTo>
                    <a:pt x="32642" y="0"/>
                  </a:lnTo>
                  <a:lnTo>
                    <a:pt x="0" y="23301"/>
                  </a:lnTo>
                  <a:lnTo>
                    <a:pt x="0" y="36984"/>
                  </a:lnTo>
                  <a:lnTo>
                    <a:pt x="32642" y="11944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3" name="object 2213"/>
            <p:cNvSpPr/>
            <p:nvPr/>
          </p:nvSpPr>
          <p:spPr>
            <a:xfrm>
              <a:off x="5311512" y="608976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52"/>
                  </a:moveTo>
                  <a:lnTo>
                    <a:pt x="32642" y="0"/>
                  </a:lnTo>
                  <a:lnTo>
                    <a:pt x="0" y="25027"/>
                  </a:lnTo>
                  <a:lnTo>
                    <a:pt x="0" y="38483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4" name="object 2214"/>
            <p:cNvSpPr/>
            <p:nvPr/>
          </p:nvSpPr>
          <p:spPr>
            <a:xfrm>
              <a:off x="5311512" y="610151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5" name="object 2215"/>
            <p:cNvSpPr/>
            <p:nvPr/>
          </p:nvSpPr>
          <p:spPr>
            <a:xfrm>
              <a:off x="5311512" y="6113078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4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6" name="object 2216"/>
            <p:cNvSpPr/>
            <p:nvPr/>
          </p:nvSpPr>
          <p:spPr>
            <a:xfrm>
              <a:off x="5311512" y="6124399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40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7" name="object 2217"/>
            <p:cNvSpPr/>
            <p:nvPr/>
          </p:nvSpPr>
          <p:spPr>
            <a:xfrm>
              <a:off x="5311512" y="613549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3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8" name="object 2218"/>
            <p:cNvSpPr/>
            <p:nvPr/>
          </p:nvSpPr>
          <p:spPr>
            <a:xfrm>
              <a:off x="5311512" y="6146522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55"/>
                  </a:moveTo>
                  <a:lnTo>
                    <a:pt x="32642" y="0"/>
                  </a:lnTo>
                  <a:lnTo>
                    <a:pt x="0" y="33235"/>
                  </a:lnTo>
                  <a:lnTo>
                    <a:pt x="0" y="45192"/>
                  </a:lnTo>
                  <a:lnTo>
                    <a:pt x="32642" y="10455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9" name="object 2219"/>
            <p:cNvSpPr/>
            <p:nvPr/>
          </p:nvSpPr>
          <p:spPr>
            <a:xfrm>
              <a:off x="5311512" y="615697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6"/>
                  </a:lnTo>
                  <a:lnTo>
                    <a:pt x="0" y="43944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0" name="object 2220"/>
            <p:cNvSpPr/>
            <p:nvPr/>
          </p:nvSpPr>
          <p:spPr>
            <a:xfrm>
              <a:off x="5208114" y="563214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1" name="object 2221"/>
            <p:cNvSpPr/>
            <p:nvPr/>
          </p:nvSpPr>
          <p:spPr>
            <a:xfrm>
              <a:off x="5208114" y="5632368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2" name="object 2222"/>
            <p:cNvSpPr/>
            <p:nvPr/>
          </p:nvSpPr>
          <p:spPr>
            <a:xfrm>
              <a:off x="5208114" y="5633500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39">
                  <a:moveTo>
                    <a:pt x="0" y="1943"/>
                  </a:moveTo>
                  <a:lnTo>
                    <a:pt x="103396" y="19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3" name="object 2223"/>
            <p:cNvSpPr/>
            <p:nvPr/>
          </p:nvSpPr>
          <p:spPr>
            <a:xfrm>
              <a:off x="5208114" y="5635430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4" name="object 2224"/>
            <p:cNvSpPr/>
            <p:nvPr/>
          </p:nvSpPr>
          <p:spPr>
            <a:xfrm>
              <a:off x="5208114" y="5638010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5" name="object 2225"/>
            <p:cNvSpPr/>
            <p:nvPr/>
          </p:nvSpPr>
          <p:spPr>
            <a:xfrm>
              <a:off x="5208114" y="564118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6" name="object 2226"/>
            <p:cNvSpPr/>
            <p:nvPr/>
          </p:nvSpPr>
          <p:spPr>
            <a:xfrm>
              <a:off x="5208114" y="5644960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7" name="object 2227"/>
            <p:cNvSpPr/>
            <p:nvPr/>
          </p:nvSpPr>
          <p:spPr>
            <a:xfrm>
              <a:off x="5208114" y="5649292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8" name="object 2228"/>
            <p:cNvSpPr/>
            <p:nvPr/>
          </p:nvSpPr>
          <p:spPr>
            <a:xfrm>
              <a:off x="5208114" y="5654223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4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9" name="object 2229"/>
            <p:cNvSpPr/>
            <p:nvPr/>
          </p:nvSpPr>
          <p:spPr>
            <a:xfrm>
              <a:off x="5208114" y="565976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0" name="object 2230"/>
            <p:cNvSpPr/>
            <p:nvPr/>
          </p:nvSpPr>
          <p:spPr>
            <a:xfrm>
              <a:off x="5208114" y="566603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1" name="object 2231"/>
            <p:cNvSpPr/>
            <p:nvPr/>
          </p:nvSpPr>
          <p:spPr>
            <a:xfrm>
              <a:off x="5208114" y="567300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2" name="object 2232"/>
            <p:cNvSpPr/>
            <p:nvPr/>
          </p:nvSpPr>
          <p:spPr>
            <a:xfrm>
              <a:off x="5208114" y="568098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3" name="object 2233"/>
            <p:cNvSpPr/>
            <p:nvPr/>
          </p:nvSpPr>
          <p:spPr>
            <a:xfrm>
              <a:off x="5208114" y="569001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4" name="object 2234"/>
            <p:cNvSpPr/>
            <p:nvPr/>
          </p:nvSpPr>
          <p:spPr>
            <a:xfrm>
              <a:off x="5208114" y="570021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5" name="object 2235"/>
            <p:cNvSpPr/>
            <p:nvPr/>
          </p:nvSpPr>
          <p:spPr>
            <a:xfrm>
              <a:off x="5208114" y="571180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6" name="object 2236"/>
            <p:cNvSpPr/>
            <p:nvPr/>
          </p:nvSpPr>
          <p:spPr>
            <a:xfrm>
              <a:off x="5208114" y="572454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7" name="object 2237"/>
            <p:cNvSpPr/>
            <p:nvPr/>
          </p:nvSpPr>
          <p:spPr>
            <a:xfrm>
              <a:off x="5208114" y="573701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8" name="object 2238"/>
            <p:cNvSpPr/>
            <p:nvPr/>
          </p:nvSpPr>
          <p:spPr>
            <a:xfrm>
              <a:off x="5208114" y="574858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9" name="object 2239"/>
            <p:cNvSpPr/>
            <p:nvPr/>
          </p:nvSpPr>
          <p:spPr>
            <a:xfrm>
              <a:off x="5208114" y="575881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0" name="object 2240"/>
            <p:cNvSpPr/>
            <p:nvPr/>
          </p:nvSpPr>
          <p:spPr>
            <a:xfrm>
              <a:off x="5208114" y="576760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1" name="object 2241"/>
            <p:cNvSpPr/>
            <p:nvPr/>
          </p:nvSpPr>
          <p:spPr>
            <a:xfrm>
              <a:off x="5208114" y="577562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2" name="object 2242"/>
            <p:cNvSpPr/>
            <p:nvPr/>
          </p:nvSpPr>
          <p:spPr>
            <a:xfrm>
              <a:off x="5208114" y="578340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3" name="object 2243"/>
            <p:cNvSpPr/>
            <p:nvPr/>
          </p:nvSpPr>
          <p:spPr>
            <a:xfrm>
              <a:off x="5208114" y="579027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4" name="object 2244"/>
            <p:cNvSpPr/>
            <p:nvPr/>
          </p:nvSpPr>
          <p:spPr>
            <a:xfrm>
              <a:off x="5208114" y="5797263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5" name="object 2245"/>
            <p:cNvSpPr/>
            <p:nvPr/>
          </p:nvSpPr>
          <p:spPr>
            <a:xfrm>
              <a:off x="5208114" y="580458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6" name="object 2246"/>
            <p:cNvSpPr/>
            <p:nvPr/>
          </p:nvSpPr>
          <p:spPr>
            <a:xfrm>
              <a:off x="5208114" y="581233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7" name="object 2247"/>
            <p:cNvSpPr/>
            <p:nvPr/>
          </p:nvSpPr>
          <p:spPr>
            <a:xfrm>
              <a:off x="5208114" y="582019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8" name="object 2248"/>
            <p:cNvSpPr/>
            <p:nvPr/>
          </p:nvSpPr>
          <p:spPr>
            <a:xfrm>
              <a:off x="5208114" y="5833703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9" name="object 2249"/>
            <p:cNvSpPr/>
            <p:nvPr/>
          </p:nvSpPr>
          <p:spPr>
            <a:xfrm>
              <a:off x="5208114" y="586418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0" name="object 2250"/>
            <p:cNvSpPr/>
            <p:nvPr/>
          </p:nvSpPr>
          <p:spPr>
            <a:xfrm>
              <a:off x="5208114" y="587340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1" name="object 2251"/>
            <p:cNvSpPr/>
            <p:nvPr/>
          </p:nvSpPr>
          <p:spPr>
            <a:xfrm>
              <a:off x="5208114" y="588171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2" name="object 2252"/>
            <p:cNvSpPr/>
            <p:nvPr/>
          </p:nvSpPr>
          <p:spPr>
            <a:xfrm>
              <a:off x="5208114" y="58895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3" name="object 2253"/>
            <p:cNvSpPr/>
            <p:nvPr/>
          </p:nvSpPr>
          <p:spPr>
            <a:xfrm>
              <a:off x="5208114" y="589532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4" name="object 2254"/>
            <p:cNvSpPr/>
            <p:nvPr/>
          </p:nvSpPr>
          <p:spPr>
            <a:xfrm>
              <a:off x="5208114" y="590117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5" name="object 2255"/>
            <p:cNvSpPr/>
            <p:nvPr/>
          </p:nvSpPr>
          <p:spPr>
            <a:xfrm>
              <a:off x="5208114" y="590703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6" name="object 2256"/>
            <p:cNvSpPr/>
            <p:nvPr/>
          </p:nvSpPr>
          <p:spPr>
            <a:xfrm>
              <a:off x="5208114" y="59129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7" name="object 2257"/>
            <p:cNvSpPr/>
            <p:nvPr/>
          </p:nvSpPr>
          <p:spPr>
            <a:xfrm>
              <a:off x="5208114" y="591874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8" name="object 2258"/>
            <p:cNvSpPr/>
            <p:nvPr/>
          </p:nvSpPr>
          <p:spPr>
            <a:xfrm>
              <a:off x="5208114" y="59245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68"/>
                  </a:moveTo>
                  <a:lnTo>
                    <a:pt x="103396" y="57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9" name="object 2259"/>
            <p:cNvSpPr/>
            <p:nvPr/>
          </p:nvSpPr>
          <p:spPr>
            <a:xfrm>
              <a:off x="5208114" y="59302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0" name="object 2260"/>
            <p:cNvSpPr/>
            <p:nvPr/>
          </p:nvSpPr>
          <p:spPr>
            <a:xfrm>
              <a:off x="5208114" y="593622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1" name="object 2261"/>
            <p:cNvSpPr/>
            <p:nvPr/>
          </p:nvSpPr>
          <p:spPr>
            <a:xfrm>
              <a:off x="5208114" y="594304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2" name="object 2262"/>
            <p:cNvSpPr/>
            <p:nvPr/>
          </p:nvSpPr>
          <p:spPr>
            <a:xfrm>
              <a:off x="5208114" y="594983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3" name="object 2263"/>
            <p:cNvSpPr/>
            <p:nvPr/>
          </p:nvSpPr>
          <p:spPr>
            <a:xfrm>
              <a:off x="5208114" y="595656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4" name="object 2264"/>
            <p:cNvSpPr/>
            <p:nvPr/>
          </p:nvSpPr>
          <p:spPr>
            <a:xfrm>
              <a:off x="5208114" y="596486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5" name="object 2265"/>
            <p:cNvSpPr/>
            <p:nvPr/>
          </p:nvSpPr>
          <p:spPr>
            <a:xfrm>
              <a:off x="5208114" y="597341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6" name="object 2266"/>
            <p:cNvSpPr/>
            <p:nvPr/>
          </p:nvSpPr>
          <p:spPr>
            <a:xfrm>
              <a:off x="5208114" y="598237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7" name="object 2267"/>
            <p:cNvSpPr/>
            <p:nvPr/>
          </p:nvSpPr>
          <p:spPr>
            <a:xfrm>
              <a:off x="5208114" y="599289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8" name="object 2268"/>
            <p:cNvSpPr/>
            <p:nvPr/>
          </p:nvSpPr>
          <p:spPr>
            <a:xfrm>
              <a:off x="5208114" y="600350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9" name="object 2269"/>
            <p:cNvSpPr/>
            <p:nvPr/>
          </p:nvSpPr>
          <p:spPr>
            <a:xfrm>
              <a:off x="5208114" y="60152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0" name="object 2270"/>
            <p:cNvSpPr/>
            <p:nvPr/>
          </p:nvSpPr>
          <p:spPr>
            <a:xfrm>
              <a:off x="5208114" y="60270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1" name="object 2271"/>
            <p:cNvSpPr/>
            <p:nvPr/>
          </p:nvSpPr>
          <p:spPr>
            <a:xfrm>
              <a:off x="5208114" y="603912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2" name="object 2272"/>
            <p:cNvSpPr/>
            <p:nvPr/>
          </p:nvSpPr>
          <p:spPr>
            <a:xfrm>
              <a:off x="5208114" y="605133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3" name="object 2273"/>
            <p:cNvSpPr/>
            <p:nvPr/>
          </p:nvSpPr>
          <p:spPr>
            <a:xfrm>
              <a:off x="5208114" y="606348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4" name="object 2274"/>
            <p:cNvSpPr/>
            <p:nvPr/>
          </p:nvSpPr>
          <p:spPr>
            <a:xfrm>
              <a:off x="5208114" y="60759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5" name="object 2275"/>
            <p:cNvSpPr/>
            <p:nvPr/>
          </p:nvSpPr>
          <p:spPr>
            <a:xfrm>
              <a:off x="5208114" y="608859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6" name="object 2276"/>
            <p:cNvSpPr/>
            <p:nvPr/>
          </p:nvSpPr>
          <p:spPr>
            <a:xfrm>
              <a:off x="5208114" y="610148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7" name="object 2277"/>
            <p:cNvSpPr/>
            <p:nvPr/>
          </p:nvSpPr>
          <p:spPr>
            <a:xfrm>
              <a:off x="5208114" y="6114905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8" name="object 2278"/>
            <p:cNvSpPr/>
            <p:nvPr/>
          </p:nvSpPr>
          <p:spPr>
            <a:xfrm>
              <a:off x="5208114" y="612945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9" name="object 2279"/>
            <p:cNvSpPr/>
            <p:nvPr/>
          </p:nvSpPr>
          <p:spPr>
            <a:xfrm>
              <a:off x="5208104" y="5632144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60">
                  <a:moveTo>
                    <a:pt x="103403" y="514502"/>
                  </a:moveTo>
                  <a:lnTo>
                    <a:pt x="0" y="514502"/>
                  </a:lnTo>
                  <a:lnTo>
                    <a:pt x="0" y="565988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5988"/>
                  </a:lnTo>
                  <a:lnTo>
                    <a:pt x="103403" y="514502"/>
                  </a:lnTo>
                  <a:close/>
                </a:path>
                <a:path w="175260" h="568960">
                  <a:moveTo>
                    <a:pt x="175196" y="0"/>
                  </a:moveTo>
                  <a:lnTo>
                    <a:pt x="136042" y="35915"/>
                  </a:lnTo>
                  <a:lnTo>
                    <a:pt x="136042" y="51447"/>
                  </a:lnTo>
                  <a:lnTo>
                    <a:pt x="175196" y="17792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0" name="object 2280"/>
            <p:cNvSpPr/>
            <p:nvPr/>
          </p:nvSpPr>
          <p:spPr>
            <a:xfrm>
              <a:off x="5344154" y="5649933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442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42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1" name="object 2281"/>
            <p:cNvSpPr/>
            <p:nvPr/>
          </p:nvSpPr>
          <p:spPr>
            <a:xfrm>
              <a:off x="5344154" y="5673367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2614"/>
                  </a:moveTo>
                  <a:lnTo>
                    <a:pt x="39146" y="0"/>
                  </a:lnTo>
                  <a:lnTo>
                    <a:pt x="0" y="30706"/>
                  </a:lnTo>
                  <a:lnTo>
                    <a:pt x="0" y="59194"/>
                  </a:lnTo>
                  <a:lnTo>
                    <a:pt x="39146" y="32614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2" name="object 2282"/>
            <p:cNvSpPr/>
            <p:nvPr/>
          </p:nvSpPr>
          <p:spPr>
            <a:xfrm>
              <a:off x="5344154" y="5705984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40"/>
                  </a:moveTo>
                  <a:lnTo>
                    <a:pt x="39146" y="0"/>
                  </a:lnTo>
                  <a:lnTo>
                    <a:pt x="0" y="26579"/>
                  </a:lnTo>
                  <a:lnTo>
                    <a:pt x="0" y="83425"/>
                  </a:lnTo>
                  <a:lnTo>
                    <a:pt x="39146" y="6504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3" name="object 2283"/>
            <p:cNvSpPr/>
            <p:nvPr/>
          </p:nvSpPr>
          <p:spPr>
            <a:xfrm>
              <a:off x="5344154" y="577103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4">
                  <a:moveTo>
                    <a:pt x="39146" y="65218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57"/>
                  </a:lnTo>
                  <a:lnTo>
                    <a:pt x="39146" y="65218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4" name="object 2284"/>
            <p:cNvSpPr/>
            <p:nvPr/>
          </p:nvSpPr>
          <p:spPr>
            <a:xfrm>
              <a:off x="5344154" y="5836249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24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42"/>
                  </a:lnTo>
                  <a:lnTo>
                    <a:pt x="39146" y="83324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5" name="object 2285"/>
            <p:cNvSpPr/>
            <p:nvPr/>
          </p:nvSpPr>
          <p:spPr>
            <a:xfrm>
              <a:off x="5344154" y="591919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54444"/>
                  </a:moveTo>
                  <a:lnTo>
                    <a:pt x="39146" y="382"/>
                  </a:lnTo>
                  <a:lnTo>
                    <a:pt x="0" y="0"/>
                  </a:lnTo>
                  <a:lnTo>
                    <a:pt x="0" y="47227"/>
                  </a:lnTo>
                  <a:lnTo>
                    <a:pt x="39146" y="54444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6" name="object 2286"/>
            <p:cNvSpPr/>
            <p:nvPr/>
          </p:nvSpPr>
          <p:spPr>
            <a:xfrm>
              <a:off x="5344154" y="5966430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16"/>
                  </a:lnTo>
                  <a:lnTo>
                    <a:pt x="0" y="0"/>
                  </a:lnTo>
                  <a:lnTo>
                    <a:pt x="0" y="44623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7" name="object 2287"/>
            <p:cNvSpPr/>
            <p:nvPr/>
          </p:nvSpPr>
          <p:spPr>
            <a:xfrm>
              <a:off x="5344154" y="6011049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71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80"/>
                  </a:lnTo>
                  <a:lnTo>
                    <a:pt x="39146" y="189871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8" name="object 2288"/>
            <p:cNvSpPr/>
            <p:nvPr/>
          </p:nvSpPr>
          <p:spPr>
            <a:xfrm>
              <a:off x="5383303" y="563214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9" name="object 2289"/>
            <p:cNvSpPr/>
            <p:nvPr/>
          </p:nvSpPr>
          <p:spPr>
            <a:xfrm>
              <a:off x="5383303" y="5632368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0" name="object 2290"/>
            <p:cNvSpPr/>
            <p:nvPr/>
          </p:nvSpPr>
          <p:spPr>
            <a:xfrm>
              <a:off x="5383303" y="5633500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22698" y="194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1" name="object 2291"/>
            <p:cNvSpPr/>
            <p:nvPr/>
          </p:nvSpPr>
          <p:spPr>
            <a:xfrm>
              <a:off x="5383303" y="5635430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2" name="object 2292"/>
            <p:cNvSpPr/>
            <p:nvPr/>
          </p:nvSpPr>
          <p:spPr>
            <a:xfrm>
              <a:off x="5383303" y="5638010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3" name="object 2293"/>
            <p:cNvSpPr/>
            <p:nvPr/>
          </p:nvSpPr>
          <p:spPr>
            <a:xfrm>
              <a:off x="5383303" y="564118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4" name="object 2294"/>
            <p:cNvSpPr/>
            <p:nvPr/>
          </p:nvSpPr>
          <p:spPr>
            <a:xfrm>
              <a:off x="5383303" y="5644960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5" name="object 2295"/>
            <p:cNvSpPr/>
            <p:nvPr/>
          </p:nvSpPr>
          <p:spPr>
            <a:xfrm>
              <a:off x="5383303" y="5649292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6" name="object 2296"/>
            <p:cNvSpPr/>
            <p:nvPr/>
          </p:nvSpPr>
          <p:spPr>
            <a:xfrm>
              <a:off x="5383303" y="5654223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7" name="object 2297"/>
            <p:cNvSpPr/>
            <p:nvPr/>
          </p:nvSpPr>
          <p:spPr>
            <a:xfrm>
              <a:off x="5383303" y="565976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8" name="object 2298"/>
            <p:cNvSpPr/>
            <p:nvPr/>
          </p:nvSpPr>
          <p:spPr>
            <a:xfrm>
              <a:off x="5383303" y="566603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9" name="object 2299"/>
            <p:cNvSpPr/>
            <p:nvPr/>
          </p:nvSpPr>
          <p:spPr>
            <a:xfrm>
              <a:off x="5383303" y="567300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0" name="object 2300"/>
            <p:cNvSpPr/>
            <p:nvPr/>
          </p:nvSpPr>
          <p:spPr>
            <a:xfrm>
              <a:off x="5383303" y="568098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1" name="object 2301"/>
            <p:cNvSpPr/>
            <p:nvPr/>
          </p:nvSpPr>
          <p:spPr>
            <a:xfrm>
              <a:off x="5383303" y="569001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2" name="object 2302"/>
            <p:cNvSpPr/>
            <p:nvPr/>
          </p:nvSpPr>
          <p:spPr>
            <a:xfrm>
              <a:off x="5383303" y="570021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3" name="object 2303"/>
            <p:cNvSpPr/>
            <p:nvPr/>
          </p:nvSpPr>
          <p:spPr>
            <a:xfrm>
              <a:off x="5383303" y="571180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4" name="object 2304"/>
            <p:cNvSpPr/>
            <p:nvPr/>
          </p:nvSpPr>
          <p:spPr>
            <a:xfrm>
              <a:off x="5383303" y="572454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5" name="object 2305"/>
            <p:cNvSpPr/>
            <p:nvPr/>
          </p:nvSpPr>
          <p:spPr>
            <a:xfrm>
              <a:off x="5383303" y="573701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6" name="object 2306"/>
            <p:cNvSpPr/>
            <p:nvPr/>
          </p:nvSpPr>
          <p:spPr>
            <a:xfrm>
              <a:off x="5383303" y="574858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7" name="object 2307"/>
            <p:cNvSpPr/>
            <p:nvPr/>
          </p:nvSpPr>
          <p:spPr>
            <a:xfrm>
              <a:off x="5383303" y="575881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8" name="object 2308"/>
            <p:cNvSpPr/>
            <p:nvPr/>
          </p:nvSpPr>
          <p:spPr>
            <a:xfrm>
              <a:off x="5383303" y="576760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9" name="object 2309"/>
            <p:cNvSpPr/>
            <p:nvPr/>
          </p:nvSpPr>
          <p:spPr>
            <a:xfrm>
              <a:off x="5383303" y="577562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0" name="object 2310"/>
            <p:cNvSpPr/>
            <p:nvPr/>
          </p:nvSpPr>
          <p:spPr>
            <a:xfrm>
              <a:off x="5383303" y="578340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1" name="object 2311"/>
            <p:cNvSpPr/>
            <p:nvPr/>
          </p:nvSpPr>
          <p:spPr>
            <a:xfrm>
              <a:off x="5383303" y="579027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2" name="object 2312"/>
            <p:cNvSpPr/>
            <p:nvPr/>
          </p:nvSpPr>
          <p:spPr>
            <a:xfrm>
              <a:off x="5383303" y="5797263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3" name="object 2313"/>
            <p:cNvSpPr/>
            <p:nvPr/>
          </p:nvSpPr>
          <p:spPr>
            <a:xfrm>
              <a:off x="5383303" y="580458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4" name="object 2314"/>
            <p:cNvSpPr/>
            <p:nvPr/>
          </p:nvSpPr>
          <p:spPr>
            <a:xfrm>
              <a:off x="5383303" y="581233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5" name="object 2315"/>
            <p:cNvSpPr/>
            <p:nvPr/>
          </p:nvSpPr>
          <p:spPr>
            <a:xfrm>
              <a:off x="5383303" y="582019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6" name="object 2316"/>
            <p:cNvSpPr/>
            <p:nvPr/>
          </p:nvSpPr>
          <p:spPr>
            <a:xfrm>
              <a:off x="5383303" y="5833703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7" name="object 2317"/>
            <p:cNvSpPr/>
            <p:nvPr/>
          </p:nvSpPr>
          <p:spPr>
            <a:xfrm>
              <a:off x="5383303" y="586418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8" name="object 2318"/>
            <p:cNvSpPr/>
            <p:nvPr/>
          </p:nvSpPr>
          <p:spPr>
            <a:xfrm>
              <a:off x="5383303" y="587340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9" name="object 2319"/>
            <p:cNvSpPr/>
            <p:nvPr/>
          </p:nvSpPr>
          <p:spPr>
            <a:xfrm>
              <a:off x="5383303" y="588171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0" name="object 2320"/>
            <p:cNvSpPr/>
            <p:nvPr/>
          </p:nvSpPr>
          <p:spPr>
            <a:xfrm>
              <a:off x="5383303" y="58895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1" name="object 2321"/>
            <p:cNvSpPr/>
            <p:nvPr/>
          </p:nvSpPr>
          <p:spPr>
            <a:xfrm>
              <a:off x="5383303" y="589532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2" name="object 2322"/>
            <p:cNvSpPr/>
            <p:nvPr/>
          </p:nvSpPr>
          <p:spPr>
            <a:xfrm>
              <a:off x="5383303" y="59011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3" name="object 2323"/>
            <p:cNvSpPr/>
            <p:nvPr/>
          </p:nvSpPr>
          <p:spPr>
            <a:xfrm>
              <a:off x="5383306" y="590703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4" name="object 2324"/>
            <p:cNvSpPr/>
            <p:nvPr/>
          </p:nvSpPr>
          <p:spPr>
            <a:xfrm>
              <a:off x="5383303" y="59129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5" name="object 2325"/>
            <p:cNvSpPr/>
            <p:nvPr/>
          </p:nvSpPr>
          <p:spPr>
            <a:xfrm>
              <a:off x="5383303" y="591874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6" name="object 2326"/>
            <p:cNvSpPr/>
            <p:nvPr/>
          </p:nvSpPr>
          <p:spPr>
            <a:xfrm>
              <a:off x="5383303" y="59245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22698" y="5768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7" name="object 2327"/>
            <p:cNvSpPr/>
            <p:nvPr/>
          </p:nvSpPr>
          <p:spPr>
            <a:xfrm>
              <a:off x="5383303" y="59302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8" name="object 2328"/>
            <p:cNvSpPr/>
            <p:nvPr/>
          </p:nvSpPr>
          <p:spPr>
            <a:xfrm>
              <a:off x="5383303" y="593622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9" name="object 2329"/>
            <p:cNvSpPr/>
            <p:nvPr/>
          </p:nvSpPr>
          <p:spPr>
            <a:xfrm>
              <a:off x="5383303" y="594304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0" name="object 2330"/>
            <p:cNvSpPr/>
            <p:nvPr/>
          </p:nvSpPr>
          <p:spPr>
            <a:xfrm>
              <a:off x="5383303" y="594983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1" name="object 2331"/>
            <p:cNvSpPr/>
            <p:nvPr/>
          </p:nvSpPr>
          <p:spPr>
            <a:xfrm>
              <a:off x="5383303" y="595656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2" name="object 2332"/>
            <p:cNvSpPr/>
            <p:nvPr/>
          </p:nvSpPr>
          <p:spPr>
            <a:xfrm>
              <a:off x="5383303" y="596486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3" name="object 2333"/>
            <p:cNvSpPr/>
            <p:nvPr/>
          </p:nvSpPr>
          <p:spPr>
            <a:xfrm>
              <a:off x="5383303" y="597341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4" name="object 2334"/>
            <p:cNvSpPr/>
            <p:nvPr/>
          </p:nvSpPr>
          <p:spPr>
            <a:xfrm>
              <a:off x="5383303" y="598237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5" name="object 2335"/>
            <p:cNvSpPr/>
            <p:nvPr/>
          </p:nvSpPr>
          <p:spPr>
            <a:xfrm>
              <a:off x="5383303" y="599289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6" name="object 2336"/>
            <p:cNvSpPr/>
            <p:nvPr/>
          </p:nvSpPr>
          <p:spPr>
            <a:xfrm>
              <a:off x="5383303" y="600350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7" name="object 2337"/>
            <p:cNvSpPr/>
            <p:nvPr/>
          </p:nvSpPr>
          <p:spPr>
            <a:xfrm>
              <a:off x="5383303" y="60152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8" name="object 2338"/>
            <p:cNvSpPr/>
            <p:nvPr/>
          </p:nvSpPr>
          <p:spPr>
            <a:xfrm>
              <a:off x="5383303" y="60270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9" name="object 2339"/>
            <p:cNvSpPr/>
            <p:nvPr/>
          </p:nvSpPr>
          <p:spPr>
            <a:xfrm>
              <a:off x="5383303" y="603912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0" name="object 2340"/>
            <p:cNvSpPr/>
            <p:nvPr/>
          </p:nvSpPr>
          <p:spPr>
            <a:xfrm>
              <a:off x="5383303" y="605133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1" name="object 2341"/>
            <p:cNvSpPr/>
            <p:nvPr/>
          </p:nvSpPr>
          <p:spPr>
            <a:xfrm>
              <a:off x="5383303" y="606348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2" name="object 2342"/>
            <p:cNvSpPr/>
            <p:nvPr/>
          </p:nvSpPr>
          <p:spPr>
            <a:xfrm>
              <a:off x="5383303" y="60759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3" name="object 2343"/>
            <p:cNvSpPr/>
            <p:nvPr/>
          </p:nvSpPr>
          <p:spPr>
            <a:xfrm>
              <a:off x="5383303" y="608859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4" name="object 2344"/>
            <p:cNvSpPr/>
            <p:nvPr/>
          </p:nvSpPr>
          <p:spPr>
            <a:xfrm>
              <a:off x="5383303" y="610148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5" name="object 2345"/>
            <p:cNvSpPr/>
            <p:nvPr/>
          </p:nvSpPr>
          <p:spPr>
            <a:xfrm>
              <a:off x="5383303" y="6114905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6" name="object 2346"/>
            <p:cNvSpPr/>
            <p:nvPr/>
          </p:nvSpPr>
          <p:spPr>
            <a:xfrm>
              <a:off x="5383303" y="612945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7" name="object 2347"/>
            <p:cNvSpPr/>
            <p:nvPr/>
          </p:nvSpPr>
          <p:spPr>
            <a:xfrm>
              <a:off x="5383306" y="6146647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8" name="object 2348"/>
            <p:cNvSpPr/>
            <p:nvPr/>
          </p:nvSpPr>
          <p:spPr>
            <a:xfrm>
              <a:off x="5506001" y="563214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583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68"/>
                  </a:lnTo>
                  <a:lnTo>
                    <a:pt x="745091" y="17658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9" name="object 2349"/>
            <p:cNvSpPr/>
            <p:nvPr/>
          </p:nvSpPr>
          <p:spPr>
            <a:xfrm>
              <a:off x="5506001" y="563250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22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0" name="object 2350"/>
            <p:cNvSpPr/>
            <p:nvPr/>
          </p:nvSpPr>
          <p:spPr>
            <a:xfrm>
              <a:off x="5506001" y="563357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1" name="object 2351"/>
            <p:cNvSpPr/>
            <p:nvPr/>
          </p:nvSpPr>
          <p:spPr>
            <a:xfrm>
              <a:off x="5506001" y="5635268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2" name="object 2352"/>
            <p:cNvSpPr/>
            <p:nvPr/>
          </p:nvSpPr>
          <p:spPr>
            <a:xfrm>
              <a:off x="5506001" y="5637476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69"/>
                  </a:moveTo>
                  <a:lnTo>
                    <a:pt x="745091" y="173127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69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3" name="object 2353"/>
            <p:cNvSpPr/>
            <p:nvPr/>
          </p:nvSpPr>
          <p:spPr>
            <a:xfrm>
              <a:off x="5506001" y="5640218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7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4" name="object 2354"/>
            <p:cNvSpPr/>
            <p:nvPr/>
          </p:nvSpPr>
          <p:spPr>
            <a:xfrm>
              <a:off x="5506001" y="5643444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3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53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5" name="object 2355"/>
            <p:cNvSpPr/>
            <p:nvPr/>
          </p:nvSpPr>
          <p:spPr>
            <a:xfrm>
              <a:off x="5506001" y="5647185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6" name="object 2356"/>
            <p:cNvSpPr/>
            <p:nvPr/>
          </p:nvSpPr>
          <p:spPr>
            <a:xfrm>
              <a:off x="5506001" y="5651417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7" name="object 2357"/>
            <p:cNvSpPr/>
            <p:nvPr/>
          </p:nvSpPr>
          <p:spPr>
            <a:xfrm>
              <a:off x="5506001" y="5656213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34"/>
                  </a:moveTo>
                  <a:lnTo>
                    <a:pt x="745091" y="161514"/>
                  </a:lnTo>
                  <a:lnTo>
                    <a:pt x="0" y="0"/>
                  </a:lnTo>
                  <a:lnTo>
                    <a:pt x="0" y="5309"/>
                  </a:lnTo>
                  <a:lnTo>
                    <a:pt x="745091" y="16353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8" name="object 2358"/>
            <p:cNvSpPr/>
            <p:nvPr/>
          </p:nvSpPr>
          <p:spPr>
            <a:xfrm>
              <a:off x="5506001" y="5661529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1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9" name="object 2359"/>
            <p:cNvSpPr/>
            <p:nvPr/>
          </p:nvSpPr>
          <p:spPr>
            <a:xfrm>
              <a:off x="5506001" y="5667591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1"/>
                  </a:moveTo>
                  <a:lnTo>
                    <a:pt x="745091" y="154449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6991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0" name="object 2360"/>
            <p:cNvSpPr/>
            <p:nvPr/>
          </p:nvSpPr>
          <p:spPr>
            <a:xfrm>
              <a:off x="5506001" y="5674297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1" name="object 2361"/>
            <p:cNvSpPr/>
            <p:nvPr/>
          </p:nvSpPr>
          <p:spPr>
            <a:xfrm>
              <a:off x="5506001" y="5681848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59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859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2" name="object 2362"/>
            <p:cNvSpPr/>
            <p:nvPr/>
          </p:nvSpPr>
          <p:spPr>
            <a:xfrm>
              <a:off x="5506001" y="569040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0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890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3" name="object 2363"/>
            <p:cNvSpPr/>
            <p:nvPr/>
          </p:nvSpPr>
          <p:spPr>
            <a:xfrm>
              <a:off x="5506001" y="5699870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4" name="object 2364"/>
            <p:cNvSpPr/>
            <p:nvPr/>
          </p:nvSpPr>
          <p:spPr>
            <a:xfrm>
              <a:off x="5506001" y="571032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81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5" name="object 2365"/>
            <p:cNvSpPr/>
            <p:nvPr/>
          </p:nvSpPr>
          <p:spPr>
            <a:xfrm>
              <a:off x="5506001" y="572080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28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2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6" name="object 2366"/>
            <p:cNvSpPr/>
            <p:nvPr/>
          </p:nvSpPr>
          <p:spPr>
            <a:xfrm>
              <a:off x="5506001" y="5730772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57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5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7" name="object 2367"/>
            <p:cNvSpPr/>
            <p:nvPr/>
          </p:nvSpPr>
          <p:spPr>
            <a:xfrm>
              <a:off x="5506001" y="573945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66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8" name="object 2368"/>
            <p:cNvSpPr/>
            <p:nvPr/>
          </p:nvSpPr>
          <p:spPr>
            <a:xfrm>
              <a:off x="5506001" y="5747145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9" name="object 2369"/>
            <p:cNvSpPr/>
            <p:nvPr/>
          </p:nvSpPr>
          <p:spPr>
            <a:xfrm>
              <a:off x="5506001" y="5753248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677"/>
                  </a:moveTo>
                  <a:lnTo>
                    <a:pt x="745091" y="101315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77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0" name="object 2370"/>
            <p:cNvSpPr/>
            <p:nvPr/>
          </p:nvSpPr>
          <p:spPr>
            <a:xfrm>
              <a:off x="5506001" y="5759478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1" name="object 2371"/>
            <p:cNvSpPr/>
            <p:nvPr/>
          </p:nvSpPr>
          <p:spPr>
            <a:xfrm>
              <a:off x="5506001" y="5764757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26"/>
                  </a:moveTo>
                  <a:lnTo>
                    <a:pt x="745091" y="94174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2" name="object 2372"/>
            <p:cNvSpPr/>
            <p:nvPr/>
          </p:nvSpPr>
          <p:spPr>
            <a:xfrm>
              <a:off x="5506001" y="5769112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45"/>
                  </a:moveTo>
                  <a:lnTo>
                    <a:pt x="745091" y="91469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45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3" name="object 2373"/>
            <p:cNvSpPr/>
            <p:nvPr/>
          </p:nvSpPr>
          <p:spPr>
            <a:xfrm>
              <a:off x="5506001" y="5773523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6"/>
                  </a:moveTo>
                  <a:lnTo>
                    <a:pt x="745091" y="88723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4" name="object 2374"/>
            <p:cNvSpPr/>
            <p:nvPr/>
          </p:nvSpPr>
          <p:spPr>
            <a:xfrm>
              <a:off x="5506001" y="5777978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1"/>
                  </a:moveTo>
                  <a:lnTo>
                    <a:pt x="745091" y="85966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59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5" name="object 2375"/>
            <p:cNvSpPr/>
            <p:nvPr/>
          </p:nvSpPr>
          <p:spPr>
            <a:xfrm>
              <a:off x="5506001" y="5782258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76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6" name="object 2376"/>
            <p:cNvSpPr/>
            <p:nvPr/>
          </p:nvSpPr>
          <p:spPr>
            <a:xfrm>
              <a:off x="5506001" y="5785806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00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7BC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7" name="object 2377"/>
            <p:cNvSpPr/>
            <p:nvPr/>
          </p:nvSpPr>
          <p:spPr>
            <a:xfrm>
              <a:off x="5506001" y="5789381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1"/>
                  </a:moveTo>
                  <a:lnTo>
                    <a:pt x="745091" y="78888"/>
                  </a:lnTo>
                  <a:lnTo>
                    <a:pt x="0" y="0"/>
                  </a:lnTo>
                  <a:lnTo>
                    <a:pt x="0" y="3595"/>
                  </a:lnTo>
                  <a:lnTo>
                    <a:pt x="745091" y="80261"/>
                  </a:lnTo>
                  <a:close/>
                </a:path>
              </a:pathLst>
            </a:custGeom>
            <a:solidFill>
              <a:srgbClr val="7FC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8" name="object 2378"/>
            <p:cNvSpPr/>
            <p:nvPr/>
          </p:nvSpPr>
          <p:spPr>
            <a:xfrm>
              <a:off x="5506001" y="5792979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66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82C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9" name="object 2379"/>
            <p:cNvSpPr/>
            <p:nvPr/>
          </p:nvSpPr>
          <p:spPr>
            <a:xfrm>
              <a:off x="5506001" y="5796614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6C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0" name="object 2380"/>
            <p:cNvSpPr/>
            <p:nvPr/>
          </p:nvSpPr>
          <p:spPr>
            <a:xfrm>
              <a:off x="5506001" y="5800274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40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3"/>
                  </a:lnTo>
                  <a:lnTo>
                    <a:pt x="745091" y="73540"/>
                  </a:lnTo>
                  <a:close/>
                </a:path>
              </a:pathLst>
            </a:custGeom>
            <a:solidFill>
              <a:srgbClr val="8ACD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1" name="object 2381"/>
            <p:cNvSpPr/>
            <p:nvPr/>
          </p:nvSpPr>
          <p:spPr>
            <a:xfrm>
              <a:off x="5506001" y="5803997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3"/>
                  </a:moveTo>
                  <a:lnTo>
                    <a:pt x="745091" y="69816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53"/>
                  </a:lnTo>
                  <a:close/>
                </a:path>
              </a:pathLst>
            </a:custGeom>
            <a:solidFill>
              <a:srgbClr val="8DCE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2" name="object 2382"/>
            <p:cNvSpPr/>
            <p:nvPr/>
          </p:nvSpPr>
          <p:spPr>
            <a:xfrm>
              <a:off x="5506001" y="5807763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27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27"/>
                  </a:lnTo>
                  <a:close/>
                </a:path>
              </a:pathLst>
            </a:custGeom>
            <a:solidFill>
              <a:srgbClr val="90C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3" name="object 2383"/>
            <p:cNvSpPr/>
            <p:nvPr/>
          </p:nvSpPr>
          <p:spPr>
            <a:xfrm>
              <a:off x="5506001" y="5811553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91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6591"/>
                  </a:lnTo>
                  <a:close/>
                </a:path>
              </a:pathLst>
            </a:custGeom>
            <a:solidFill>
              <a:srgbClr val="93D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4" name="object 2384"/>
            <p:cNvSpPr/>
            <p:nvPr/>
          </p:nvSpPr>
          <p:spPr>
            <a:xfrm>
              <a:off x="5506001" y="5815375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65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96D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5" name="object 2385"/>
            <p:cNvSpPr/>
            <p:nvPr/>
          </p:nvSpPr>
          <p:spPr>
            <a:xfrm>
              <a:off x="5506001" y="5819221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99D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6" name="object 2386"/>
            <p:cNvSpPr/>
            <p:nvPr/>
          </p:nvSpPr>
          <p:spPr>
            <a:xfrm>
              <a:off x="5506001" y="5823775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43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9CD5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7" name="object 2387"/>
            <p:cNvSpPr/>
            <p:nvPr/>
          </p:nvSpPr>
          <p:spPr>
            <a:xfrm>
              <a:off x="5506001" y="5830010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070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70"/>
                  </a:lnTo>
                  <a:close/>
                </a:path>
              </a:pathLst>
            </a:custGeom>
            <a:solidFill>
              <a:srgbClr val="9FD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8" name="object 2388"/>
            <p:cNvSpPr/>
            <p:nvPr/>
          </p:nvSpPr>
          <p:spPr>
            <a:xfrm>
              <a:off x="5506001" y="583630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95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195"/>
                  </a:lnTo>
                  <a:close/>
                </a:path>
              </a:pathLst>
            </a:custGeom>
            <a:solidFill>
              <a:srgbClr val="A2D7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9" name="object 2389"/>
            <p:cNvSpPr/>
            <p:nvPr/>
          </p:nvSpPr>
          <p:spPr>
            <a:xfrm>
              <a:off x="5506001" y="5842665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035"/>
                  </a:moveTo>
                  <a:lnTo>
                    <a:pt x="745091" y="45830"/>
                  </a:lnTo>
                  <a:lnTo>
                    <a:pt x="0" y="0"/>
                  </a:lnTo>
                  <a:lnTo>
                    <a:pt x="0" y="11092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A5D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0" name="object 2390"/>
            <p:cNvSpPr/>
            <p:nvPr/>
          </p:nvSpPr>
          <p:spPr>
            <a:xfrm>
              <a:off x="5506001" y="5853752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19"/>
                  </a:moveTo>
                  <a:lnTo>
                    <a:pt x="745091" y="38955"/>
                  </a:lnTo>
                  <a:lnTo>
                    <a:pt x="0" y="0"/>
                  </a:lnTo>
                  <a:lnTo>
                    <a:pt x="0" y="16504"/>
                  </a:lnTo>
                  <a:lnTo>
                    <a:pt x="745091" y="45219"/>
                  </a:lnTo>
                  <a:close/>
                </a:path>
              </a:pathLst>
            </a:custGeom>
            <a:solidFill>
              <a:srgbClr val="A2D7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1" name="object 2391"/>
            <p:cNvSpPr/>
            <p:nvPr/>
          </p:nvSpPr>
          <p:spPr>
            <a:xfrm>
              <a:off x="5506001" y="5870255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FD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2" name="object 2392"/>
            <p:cNvSpPr/>
            <p:nvPr/>
          </p:nvSpPr>
          <p:spPr>
            <a:xfrm>
              <a:off x="5506001" y="5875708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9CD5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3" name="object 2393"/>
            <p:cNvSpPr/>
            <p:nvPr/>
          </p:nvSpPr>
          <p:spPr>
            <a:xfrm>
              <a:off x="5506001" y="5881193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99D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4" name="object 2394"/>
            <p:cNvSpPr/>
            <p:nvPr/>
          </p:nvSpPr>
          <p:spPr>
            <a:xfrm>
              <a:off x="5506001" y="5886708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6D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5" name="object 2395"/>
            <p:cNvSpPr/>
            <p:nvPr/>
          </p:nvSpPr>
          <p:spPr>
            <a:xfrm>
              <a:off x="5506001" y="589074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56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93D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6" name="object 2396"/>
            <p:cNvSpPr/>
            <p:nvPr/>
          </p:nvSpPr>
          <p:spPr>
            <a:xfrm>
              <a:off x="5506001" y="5894197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0"/>
                  </a:moveTo>
                  <a:lnTo>
                    <a:pt x="745091" y="13860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90C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7" name="object 2397"/>
            <p:cNvSpPr/>
            <p:nvPr/>
          </p:nvSpPr>
          <p:spPr>
            <a:xfrm>
              <a:off x="5506001" y="589765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35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35"/>
                  </a:lnTo>
                  <a:close/>
                </a:path>
              </a:pathLst>
            </a:custGeom>
            <a:solidFill>
              <a:srgbClr val="8DCE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8" name="object 2398"/>
            <p:cNvSpPr/>
            <p:nvPr/>
          </p:nvSpPr>
          <p:spPr>
            <a:xfrm>
              <a:off x="5506001" y="590113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8ACD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9" name="object 2399"/>
            <p:cNvSpPr/>
            <p:nvPr/>
          </p:nvSpPr>
          <p:spPr>
            <a:xfrm>
              <a:off x="5506001" y="5904618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28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28"/>
                  </a:lnTo>
                  <a:close/>
                </a:path>
              </a:pathLst>
            </a:custGeom>
            <a:solidFill>
              <a:srgbClr val="86C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0" name="object 2400"/>
            <p:cNvSpPr/>
            <p:nvPr/>
          </p:nvSpPr>
          <p:spPr>
            <a:xfrm>
              <a:off x="5506001" y="590811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82C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1" name="object 2401"/>
            <p:cNvSpPr/>
            <p:nvPr/>
          </p:nvSpPr>
          <p:spPr>
            <a:xfrm>
              <a:off x="5506001" y="5911624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1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7FC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2" name="object 2402"/>
            <p:cNvSpPr/>
            <p:nvPr/>
          </p:nvSpPr>
          <p:spPr>
            <a:xfrm>
              <a:off x="5506001" y="591499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7BC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3" name="object 2403"/>
            <p:cNvSpPr/>
            <p:nvPr/>
          </p:nvSpPr>
          <p:spPr>
            <a:xfrm>
              <a:off x="5506001" y="5917231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76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4" name="object 2404"/>
            <p:cNvSpPr/>
            <p:nvPr/>
          </p:nvSpPr>
          <p:spPr>
            <a:xfrm>
              <a:off x="5506001" y="591850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1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5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5" name="object 2405"/>
            <p:cNvSpPr/>
            <p:nvPr/>
          </p:nvSpPr>
          <p:spPr>
            <a:xfrm>
              <a:off x="5506001" y="5919776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0"/>
                  </a:moveTo>
                  <a:lnTo>
                    <a:pt x="745091" y="0"/>
                  </a:lnTo>
                  <a:lnTo>
                    <a:pt x="0" y="5284"/>
                  </a:lnTo>
                  <a:lnTo>
                    <a:pt x="0" y="862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6" name="object 2406"/>
            <p:cNvSpPr/>
            <p:nvPr/>
          </p:nvSpPr>
          <p:spPr>
            <a:xfrm>
              <a:off x="5506001" y="5921042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7"/>
                  </a:moveTo>
                  <a:lnTo>
                    <a:pt x="745091" y="0"/>
                  </a:lnTo>
                  <a:lnTo>
                    <a:pt x="0" y="7357"/>
                  </a:lnTo>
                  <a:lnTo>
                    <a:pt x="0" y="10685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7" name="object 2407"/>
            <p:cNvSpPr/>
            <p:nvPr/>
          </p:nvSpPr>
          <p:spPr>
            <a:xfrm>
              <a:off x="5506001" y="592230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1"/>
                  </a:moveTo>
                  <a:lnTo>
                    <a:pt x="745091" y="0"/>
                  </a:lnTo>
                  <a:lnTo>
                    <a:pt x="0" y="9428"/>
                  </a:lnTo>
                  <a:lnTo>
                    <a:pt x="0" y="1276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8" name="object 2408"/>
            <p:cNvSpPr/>
            <p:nvPr/>
          </p:nvSpPr>
          <p:spPr>
            <a:xfrm>
              <a:off x="5506001" y="5923576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9" name="object 2409"/>
            <p:cNvSpPr/>
            <p:nvPr/>
          </p:nvSpPr>
          <p:spPr>
            <a:xfrm>
              <a:off x="5506001" y="5925086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0" name="object 2410"/>
            <p:cNvSpPr/>
            <p:nvPr/>
          </p:nvSpPr>
          <p:spPr>
            <a:xfrm>
              <a:off x="5506001" y="592659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63"/>
                  </a:moveTo>
                  <a:lnTo>
                    <a:pt x="745091" y="172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6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1" name="object 2411"/>
            <p:cNvSpPr/>
            <p:nvPr/>
          </p:nvSpPr>
          <p:spPr>
            <a:xfrm>
              <a:off x="5506001" y="5928099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55"/>
                  </a:moveTo>
                  <a:lnTo>
                    <a:pt x="745091" y="15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5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2" name="object 2412"/>
            <p:cNvSpPr/>
            <p:nvPr/>
          </p:nvSpPr>
          <p:spPr>
            <a:xfrm>
              <a:off x="5506001" y="5929585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69"/>
                  </a:moveTo>
                  <a:lnTo>
                    <a:pt x="745091" y="1426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6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3" name="object 2413"/>
            <p:cNvSpPr/>
            <p:nvPr/>
          </p:nvSpPr>
          <p:spPr>
            <a:xfrm>
              <a:off x="5506001" y="593108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68"/>
                  </a:moveTo>
                  <a:lnTo>
                    <a:pt x="745091" y="1276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4" name="object 2414"/>
            <p:cNvSpPr/>
            <p:nvPr/>
          </p:nvSpPr>
          <p:spPr>
            <a:xfrm>
              <a:off x="5506001" y="593271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44"/>
                  </a:moveTo>
                  <a:lnTo>
                    <a:pt x="745091" y="111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44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5" name="object 2415"/>
            <p:cNvSpPr/>
            <p:nvPr/>
          </p:nvSpPr>
          <p:spPr>
            <a:xfrm>
              <a:off x="5506001" y="5934778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6"/>
                  </a:moveTo>
                  <a:lnTo>
                    <a:pt x="745091" y="907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6" name="object 2416"/>
            <p:cNvSpPr/>
            <p:nvPr/>
          </p:nvSpPr>
          <p:spPr>
            <a:xfrm>
              <a:off x="5506001" y="5936834"/>
              <a:ext cx="745490" cy="38735"/>
            </a:xfrm>
            <a:custGeom>
              <a:avLst/>
              <a:gdLst/>
              <a:ahLst/>
              <a:cxnLst/>
              <a:rect l="l" t="t" r="r" b="b"/>
              <a:pathLst>
                <a:path w="745489" h="38735">
                  <a:moveTo>
                    <a:pt x="745091" y="2032"/>
                  </a:moveTo>
                  <a:lnTo>
                    <a:pt x="745091" y="0"/>
                  </a:lnTo>
                  <a:lnTo>
                    <a:pt x="0" y="33160"/>
                  </a:lnTo>
                  <a:lnTo>
                    <a:pt x="0" y="38522"/>
                  </a:lnTo>
                  <a:lnTo>
                    <a:pt x="745091" y="203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7" name="object 2417"/>
            <p:cNvSpPr/>
            <p:nvPr/>
          </p:nvSpPr>
          <p:spPr>
            <a:xfrm>
              <a:off x="5506001" y="5938865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490"/>
                  </a:lnTo>
                  <a:lnTo>
                    <a:pt x="0" y="42094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8" name="object 2418"/>
            <p:cNvSpPr/>
            <p:nvPr/>
          </p:nvSpPr>
          <p:spPr>
            <a:xfrm>
              <a:off x="5506001" y="5940986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9" name="object 2419"/>
            <p:cNvSpPr/>
            <p:nvPr/>
          </p:nvSpPr>
          <p:spPr>
            <a:xfrm>
              <a:off x="5506001" y="5943855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5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0" name="object 2420"/>
            <p:cNvSpPr/>
            <p:nvPr/>
          </p:nvSpPr>
          <p:spPr>
            <a:xfrm>
              <a:off x="5506001" y="5946693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272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1" name="object 2421"/>
            <p:cNvSpPr/>
            <p:nvPr/>
          </p:nvSpPr>
          <p:spPr>
            <a:xfrm>
              <a:off x="5506001" y="5949680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07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2" name="object 2422"/>
            <p:cNvSpPr/>
            <p:nvPr/>
          </p:nvSpPr>
          <p:spPr>
            <a:xfrm>
              <a:off x="5506001" y="5953306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8"/>
                  </a:moveTo>
                  <a:lnTo>
                    <a:pt x="745091" y="0"/>
                  </a:lnTo>
                  <a:lnTo>
                    <a:pt x="0" y="60086"/>
                  </a:lnTo>
                  <a:lnTo>
                    <a:pt x="0" y="69488"/>
                  </a:lnTo>
                  <a:lnTo>
                    <a:pt x="745091" y="3558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3" name="object 2423"/>
            <p:cNvSpPr/>
            <p:nvPr/>
          </p:nvSpPr>
          <p:spPr>
            <a:xfrm>
              <a:off x="5506001" y="5956869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52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602"/>
                  </a:lnTo>
                  <a:lnTo>
                    <a:pt x="745091" y="4052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4" name="object 2424"/>
            <p:cNvSpPr/>
            <p:nvPr/>
          </p:nvSpPr>
          <p:spPr>
            <a:xfrm>
              <a:off x="5506001" y="596092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2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5" name="object 2425"/>
            <p:cNvSpPr/>
            <p:nvPr/>
          </p:nvSpPr>
          <p:spPr>
            <a:xfrm>
              <a:off x="5506001" y="5964923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79"/>
                  </a:lnTo>
                  <a:lnTo>
                    <a:pt x="0" y="90069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6" name="object 2426"/>
            <p:cNvSpPr/>
            <p:nvPr/>
          </p:nvSpPr>
          <p:spPr>
            <a:xfrm>
              <a:off x="5506001" y="5969087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7" name="object 2427"/>
            <p:cNvSpPr/>
            <p:nvPr/>
          </p:nvSpPr>
          <p:spPr>
            <a:xfrm>
              <a:off x="5506001" y="5973228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68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8" name="object 2428"/>
            <p:cNvSpPr/>
            <p:nvPr/>
          </p:nvSpPr>
          <p:spPr>
            <a:xfrm>
              <a:off x="5506001" y="5977393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7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90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9" name="object 2429"/>
            <p:cNvSpPr/>
            <p:nvPr/>
          </p:nvSpPr>
          <p:spPr>
            <a:xfrm>
              <a:off x="5506001" y="5981604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3"/>
                  </a:moveTo>
                  <a:lnTo>
                    <a:pt x="745091" y="0"/>
                  </a:lnTo>
                  <a:lnTo>
                    <a:pt x="0" y="106372"/>
                  </a:lnTo>
                  <a:lnTo>
                    <a:pt x="0" y="117401"/>
                  </a:lnTo>
                  <a:lnTo>
                    <a:pt x="745091" y="4193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0" name="object 2430"/>
            <p:cNvSpPr/>
            <p:nvPr/>
          </p:nvSpPr>
          <p:spPr>
            <a:xfrm>
              <a:off x="5506001" y="5985799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30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1" name="object 2431"/>
            <p:cNvSpPr/>
            <p:nvPr/>
          </p:nvSpPr>
          <p:spPr>
            <a:xfrm>
              <a:off x="5506001" y="5990131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7"/>
                  </a:moveTo>
                  <a:lnTo>
                    <a:pt x="745091" y="0"/>
                  </a:lnTo>
                  <a:lnTo>
                    <a:pt x="0" y="120298"/>
                  </a:lnTo>
                  <a:lnTo>
                    <a:pt x="0" y="132012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2" name="object 2432"/>
            <p:cNvSpPr/>
            <p:nvPr/>
          </p:nvSpPr>
          <p:spPr>
            <a:xfrm>
              <a:off x="5506001" y="5994583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8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3" name="object 2433"/>
            <p:cNvSpPr/>
            <p:nvPr/>
          </p:nvSpPr>
          <p:spPr>
            <a:xfrm>
              <a:off x="5506001" y="5999190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28"/>
                  </a:moveTo>
                  <a:lnTo>
                    <a:pt x="745091" y="0"/>
                  </a:lnTo>
                  <a:lnTo>
                    <a:pt x="0" y="135086"/>
                  </a:lnTo>
                  <a:lnTo>
                    <a:pt x="0" y="148071"/>
                  </a:lnTo>
                  <a:lnTo>
                    <a:pt x="745091" y="4928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4" name="object 2434"/>
            <p:cNvSpPr/>
            <p:nvPr/>
          </p:nvSpPr>
          <p:spPr>
            <a:xfrm>
              <a:off x="5506001" y="6004113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41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95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5" name="object 2435"/>
            <p:cNvSpPr/>
            <p:nvPr/>
          </p:nvSpPr>
          <p:spPr>
            <a:xfrm>
              <a:off x="5506001" y="6009753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26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70"/>
                  </a:lnTo>
                  <a:lnTo>
                    <a:pt x="707993" y="23511"/>
                  </a:lnTo>
                  <a:lnTo>
                    <a:pt x="716756" y="21057"/>
                  </a:lnTo>
                  <a:lnTo>
                    <a:pt x="726347" y="18146"/>
                  </a:lnTo>
                  <a:lnTo>
                    <a:pt x="735995" y="15733"/>
                  </a:lnTo>
                  <a:lnTo>
                    <a:pt x="745091" y="14726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6" name="object 2436"/>
            <p:cNvSpPr/>
            <p:nvPr/>
          </p:nvSpPr>
          <p:spPr>
            <a:xfrm>
              <a:off x="5208114" y="5633449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89">
                  <a:moveTo>
                    <a:pt x="0" y="567525"/>
                  </a:moveTo>
                  <a:lnTo>
                    <a:pt x="59212" y="567525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7" name="object 2437"/>
            <p:cNvSpPr/>
            <p:nvPr/>
          </p:nvSpPr>
          <p:spPr>
            <a:xfrm>
              <a:off x="5132023" y="5629548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5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38" name="object 2438"/>
          <p:cNvGrpSpPr/>
          <p:nvPr/>
        </p:nvGrpSpPr>
        <p:grpSpPr>
          <a:xfrm>
            <a:off x="1651000" y="6734943"/>
            <a:ext cx="4600575" cy="572135"/>
            <a:chOff x="1651000" y="6734943"/>
            <a:chExt cx="4600575" cy="572135"/>
          </a:xfrm>
        </p:grpSpPr>
        <p:sp>
          <p:nvSpPr>
            <p:cNvPr id="2439" name="object 2439"/>
            <p:cNvSpPr/>
            <p:nvPr/>
          </p:nvSpPr>
          <p:spPr>
            <a:xfrm>
              <a:off x="1651000" y="724831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5"/>
                  </a:moveTo>
                  <a:lnTo>
                    <a:pt x="104664" y="3595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0" name="object 2440"/>
            <p:cNvSpPr/>
            <p:nvPr/>
          </p:nvSpPr>
          <p:spPr>
            <a:xfrm>
              <a:off x="1651000" y="723812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1" name="object 2441"/>
            <p:cNvSpPr/>
            <p:nvPr/>
          </p:nvSpPr>
          <p:spPr>
            <a:xfrm>
              <a:off x="1651000" y="722652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2" name="object 2442"/>
            <p:cNvSpPr/>
            <p:nvPr/>
          </p:nvSpPr>
          <p:spPr>
            <a:xfrm>
              <a:off x="1651000" y="721378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3" name="object 2443"/>
            <p:cNvSpPr/>
            <p:nvPr/>
          </p:nvSpPr>
          <p:spPr>
            <a:xfrm>
              <a:off x="1651000" y="720131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4" name="object 2444"/>
            <p:cNvSpPr/>
            <p:nvPr/>
          </p:nvSpPr>
          <p:spPr>
            <a:xfrm>
              <a:off x="1651000" y="718974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5" name="object 2445"/>
            <p:cNvSpPr/>
            <p:nvPr/>
          </p:nvSpPr>
          <p:spPr>
            <a:xfrm>
              <a:off x="1651000" y="717951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6" name="object 2446"/>
            <p:cNvSpPr/>
            <p:nvPr/>
          </p:nvSpPr>
          <p:spPr>
            <a:xfrm>
              <a:off x="1651000" y="717073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7" name="object 2447"/>
            <p:cNvSpPr/>
            <p:nvPr/>
          </p:nvSpPr>
          <p:spPr>
            <a:xfrm>
              <a:off x="1651000" y="716271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8" name="object 2448"/>
            <p:cNvSpPr/>
            <p:nvPr/>
          </p:nvSpPr>
          <p:spPr>
            <a:xfrm>
              <a:off x="1651000" y="715493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9" name="object 2449"/>
            <p:cNvSpPr/>
            <p:nvPr/>
          </p:nvSpPr>
          <p:spPr>
            <a:xfrm>
              <a:off x="1651000" y="714806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0" name="object 2450"/>
            <p:cNvSpPr/>
            <p:nvPr/>
          </p:nvSpPr>
          <p:spPr>
            <a:xfrm>
              <a:off x="1651000" y="714108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1" name="object 2451"/>
            <p:cNvSpPr/>
            <p:nvPr/>
          </p:nvSpPr>
          <p:spPr>
            <a:xfrm>
              <a:off x="1651000" y="713376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2" name="object 2452"/>
            <p:cNvSpPr/>
            <p:nvPr/>
          </p:nvSpPr>
          <p:spPr>
            <a:xfrm>
              <a:off x="1651000" y="71260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3" name="object 2453"/>
            <p:cNvSpPr/>
            <p:nvPr/>
          </p:nvSpPr>
          <p:spPr>
            <a:xfrm>
              <a:off x="1651000" y="711814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4" name="object 2454"/>
            <p:cNvSpPr/>
            <p:nvPr/>
          </p:nvSpPr>
          <p:spPr>
            <a:xfrm>
              <a:off x="1651000" y="7104641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5" name="object 2455"/>
            <p:cNvSpPr/>
            <p:nvPr/>
          </p:nvSpPr>
          <p:spPr>
            <a:xfrm>
              <a:off x="1651000" y="707416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6" name="object 2456"/>
            <p:cNvSpPr/>
            <p:nvPr/>
          </p:nvSpPr>
          <p:spPr>
            <a:xfrm>
              <a:off x="1651000" y="706492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7" name="object 2457"/>
            <p:cNvSpPr/>
            <p:nvPr/>
          </p:nvSpPr>
          <p:spPr>
            <a:xfrm>
              <a:off x="1651000" y="705662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8" name="object 2458"/>
            <p:cNvSpPr/>
            <p:nvPr/>
          </p:nvSpPr>
          <p:spPr>
            <a:xfrm>
              <a:off x="1651000" y="704881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9" name="object 2459"/>
            <p:cNvSpPr/>
            <p:nvPr/>
          </p:nvSpPr>
          <p:spPr>
            <a:xfrm>
              <a:off x="1651000" y="70430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0" name="object 2460"/>
            <p:cNvSpPr/>
            <p:nvPr/>
          </p:nvSpPr>
          <p:spPr>
            <a:xfrm>
              <a:off x="1651000" y="703717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1" name="object 2461"/>
            <p:cNvSpPr/>
            <p:nvPr/>
          </p:nvSpPr>
          <p:spPr>
            <a:xfrm>
              <a:off x="1651000" y="70313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2" name="object 2462"/>
            <p:cNvSpPr/>
            <p:nvPr/>
          </p:nvSpPr>
          <p:spPr>
            <a:xfrm>
              <a:off x="1651005" y="702541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3" name="object 2463"/>
            <p:cNvSpPr/>
            <p:nvPr/>
          </p:nvSpPr>
          <p:spPr>
            <a:xfrm>
              <a:off x="1651000" y="701958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4" name="object 2464"/>
            <p:cNvSpPr/>
            <p:nvPr/>
          </p:nvSpPr>
          <p:spPr>
            <a:xfrm>
              <a:off x="1651000" y="701382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5" name="object 2465"/>
            <p:cNvSpPr/>
            <p:nvPr/>
          </p:nvSpPr>
          <p:spPr>
            <a:xfrm>
              <a:off x="1651000" y="700805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04664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6" name="object 2466"/>
            <p:cNvSpPr/>
            <p:nvPr/>
          </p:nvSpPr>
          <p:spPr>
            <a:xfrm>
              <a:off x="1651000" y="700210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7" name="object 2467"/>
            <p:cNvSpPr/>
            <p:nvPr/>
          </p:nvSpPr>
          <p:spPr>
            <a:xfrm>
              <a:off x="1651000" y="699528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8" name="object 2468"/>
            <p:cNvSpPr/>
            <p:nvPr/>
          </p:nvSpPr>
          <p:spPr>
            <a:xfrm>
              <a:off x="1651000" y="698849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9" name="object 2469"/>
            <p:cNvSpPr/>
            <p:nvPr/>
          </p:nvSpPr>
          <p:spPr>
            <a:xfrm>
              <a:off x="1651000" y="698177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0" name="object 2470"/>
            <p:cNvSpPr/>
            <p:nvPr/>
          </p:nvSpPr>
          <p:spPr>
            <a:xfrm>
              <a:off x="1651000" y="697348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1" name="object 2471"/>
            <p:cNvSpPr/>
            <p:nvPr/>
          </p:nvSpPr>
          <p:spPr>
            <a:xfrm>
              <a:off x="1651000" y="696491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2" name="object 2472"/>
            <p:cNvSpPr/>
            <p:nvPr/>
          </p:nvSpPr>
          <p:spPr>
            <a:xfrm>
              <a:off x="1651000" y="695595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3" name="object 2473"/>
            <p:cNvSpPr/>
            <p:nvPr/>
          </p:nvSpPr>
          <p:spPr>
            <a:xfrm>
              <a:off x="1651000" y="69454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4" name="object 2474"/>
            <p:cNvSpPr/>
            <p:nvPr/>
          </p:nvSpPr>
          <p:spPr>
            <a:xfrm>
              <a:off x="1651000" y="693482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5" name="object 2475"/>
            <p:cNvSpPr/>
            <p:nvPr/>
          </p:nvSpPr>
          <p:spPr>
            <a:xfrm>
              <a:off x="1651000" y="692310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6" name="object 2476"/>
            <p:cNvSpPr/>
            <p:nvPr/>
          </p:nvSpPr>
          <p:spPr>
            <a:xfrm>
              <a:off x="1651000" y="691129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7" name="object 2477"/>
            <p:cNvSpPr/>
            <p:nvPr/>
          </p:nvSpPr>
          <p:spPr>
            <a:xfrm>
              <a:off x="1651000" y="68992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8" name="object 2478"/>
            <p:cNvSpPr/>
            <p:nvPr/>
          </p:nvSpPr>
          <p:spPr>
            <a:xfrm>
              <a:off x="1651000" y="688700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9" name="object 2479"/>
            <p:cNvSpPr/>
            <p:nvPr/>
          </p:nvSpPr>
          <p:spPr>
            <a:xfrm>
              <a:off x="1651000" y="687484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0" name="object 2480"/>
            <p:cNvSpPr/>
            <p:nvPr/>
          </p:nvSpPr>
          <p:spPr>
            <a:xfrm>
              <a:off x="1651000" y="68624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1" name="object 2481"/>
            <p:cNvSpPr/>
            <p:nvPr/>
          </p:nvSpPr>
          <p:spPr>
            <a:xfrm>
              <a:off x="1651000" y="684975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2" name="object 2482"/>
            <p:cNvSpPr/>
            <p:nvPr/>
          </p:nvSpPr>
          <p:spPr>
            <a:xfrm>
              <a:off x="1651000" y="683685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3" name="object 2483"/>
            <p:cNvSpPr/>
            <p:nvPr/>
          </p:nvSpPr>
          <p:spPr>
            <a:xfrm>
              <a:off x="1651000" y="682343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4" name="object 2484"/>
            <p:cNvSpPr/>
            <p:nvPr/>
          </p:nvSpPr>
          <p:spPr>
            <a:xfrm>
              <a:off x="1651000" y="6808877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5" name="object 2485"/>
            <p:cNvSpPr/>
            <p:nvPr/>
          </p:nvSpPr>
          <p:spPr>
            <a:xfrm>
              <a:off x="1651000" y="6791686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6" name="object 2486"/>
            <p:cNvSpPr/>
            <p:nvPr/>
          </p:nvSpPr>
          <p:spPr>
            <a:xfrm>
              <a:off x="1651000" y="6737446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7" name="object 2487"/>
            <p:cNvSpPr/>
            <p:nvPr/>
          </p:nvSpPr>
          <p:spPr>
            <a:xfrm>
              <a:off x="1801889" y="7248317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5"/>
                  </a:moveTo>
                  <a:lnTo>
                    <a:pt x="292801" y="359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8" name="object 2488"/>
            <p:cNvSpPr/>
            <p:nvPr/>
          </p:nvSpPr>
          <p:spPr>
            <a:xfrm>
              <a:off x="1801889" y="723812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9" name="object 2489"/>
            <p:cNvSpPr/>
            <p:nvPr/>
          </p:nvSpPr>
          <p:spPr>
            <a:xfrm>
              <a:off x="1801889" y="722652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0" name="object 2490"/>
            <p:cNvSpPr/>
            <p:nvPr/>
          </p:nvSpPr>
          <p:spPr>
            <a:xfrm>
              <a:off x="1801889" y="721378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1" name="object 2491"/>
            <p:cNvSpPr/>
            <p:nvPr/>
          </p:nvSpPr>
          <p:spPr>
            <a:xfrm>
              <a:off x="1801889" y="720131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2" name="object 2492"/>
            <p:cNvSpPr/>
            <p:nvPr/>
          </p:nvSpPr>
          <p:spPr>
            <a:xfrm>
              <a:off x="1801889" y="718974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3" name="object 2493"/>
            <p:cNvSpPr/>
            <p:nvPr/>
          </p:nvSpPr>
          <p:spPr>
            <a:xfrm>
              <a:off x="1801889" y="717951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4" name="object 2494"/>
            <p:cNvSpPr/>
            <p:nvPr/>
          </p:nvSpPr>
          <p:spPr>
            <a:xfrm>
              <a:off x="1801889" y="717073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5" name="object 2495"/>
            <p:cNvSpPr/>
            <p:nvPr/>
          </p:nvSpPr>
          <p:spPr>
            <a:xfrm>
              <a:off x="1801889" y="716271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6" name="object 2496"/>
            <p:cNvSpPr/>
            <p:nvPr/>
          </p:nvSpPr>
          <p:spPr>
            <a:xfrm>
              <a:off x="1801889" y="715493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7" name="object 2497"/>
            <p:cNvSpPr/>
            <p:nvPr/>
          </p:nvSpPr>
          <p:spPr>
            <a:xfrm>
              <a:off x="1801889" y="714806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8" name="object 2498"/>
            <p:cNvSpPr/>
            <p:nvPr/>
          </p:nvSpPr>
          <p:spPr>
            <a:xfrm>
              <a:off x="1801889" y="714108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9" name="object 2499"/>
            <p:cNvSpPr/>
            <p:nvPr/>
          </p:nvSpPr>
          <p:spPr>
            <a:xfrm>
              <a:off x="1801889" y="7133762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0" name="object 2500"/>
            <p:cNvSpPr/>
            <p:nvPr/>
          </p:nvSpPr>
          <p:spPr>
            <a:xfrm>
              <a:off x="1801889" y="712601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1" name="object 2501"/>
            <p:cNvSpPr/>
            <p:nvPr/>
          </p:nvSpPr>
          <p:spPr>
            <a:xfrm>
              <a:off x="1801889" y="711814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2" name="object 2502"/>
            <p:cNvSpPr/>
            <p:nvPr/>
          </p:nvSpPr>
          <p:spPr>
            <a:xfrm>
              <a:off x="1801889" y="7104641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3" name="object 2503"/>
            <p:cNvSpPr/>
            <p:nvPr/>
          </p:nvSpPr>
          <p:spPr>
            <a:xfrm>
              <a:off x="1801889" y="707416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4" name="object 2504"/>
            <p:cNvSpPr/>
            <p:nvPr/>
          </p:nvSpPr>
          <p:spPr>
            <a:xfrm>
              <a:off x="1801889" y="706492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5" name="object 2505"/>
            <p:cNvSpPr/>
            <p:nvPr/>
          </p:nvSpPr>
          <p:spPr>
            <a:xfrm>
              <a:off x="1801889" y="705662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6" name="object 2506"/>
            <p:cNvSpPr/>
            <p:nvPr/>
          </p:nvSpPr>
          <p:spPr>
            <a:xfrm>
              <a:off x="1801889" y="704881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7" name="object 2507"/>
            <p:cNvSpPr/>
            <p:nvPr/>
          </p:nvSpPr>
          <p:spPr>
            <a:xfrm>
              <a:off x="1801889" y="70430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8" name="object 2508"/>
            <p:cNvSpPr/>
            <p:nvPr/>
          </p:nvSpPr>
          <p:spPr>
            <a:xfrm>
              <a:off x="1801889" y="703717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9" name="object 2509"/>
            <p:cNvSpPr/>
            <p:nvPr/>
          </p:nvSpPr>
          <p:spPr>
            <a:xfrm>
              <a:off x="1801889" y="703130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0" name="object 2510"/>
            <p:cNvSpPr/>
            <p:nvPr/>
          </p:nvSpPr>
          <p:spPr>
            <a:xfrm>
              <a:off x="1801888" y="702541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1" name="object 2511"/>
            <p:cNvSpPr/>
            <p:nvPr/>
          </p:nvSpPr>
          <p:spPr>
            <a:xfrm>
              <a:off x="1801889" y="701958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2" name="object 2512"/>
            <p:cNvSpPr/>
            <p:nvPr/>
          </p:nvSpPr>
          <p:spPr>
            <a:xfrm>
              <a:off x="1801889" y="701382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3" name="object 2513"/>
            <p:cNvSpPr/>
            <p:nvPr/>
          </p:nvSpPr>
          <p:spPr>
            <a:xfrm>
              <a:off x="1801889" y="700805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68"/>
                  </a:moveTo>
                  <a:lnTo>
                    <a:pt x="292801" y="57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4" name="object 2514"/>
            <p:cNvSpPr/>
            <p:nvPr/>
          </p:nvSpPr>
          <p:spPr>
            <a:xfrm>
              <a:off x="1801889" y="700210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5" name="object 2515"/>
            <p:cNvSpPr/>
            <p:nvPr/>
          </p:nvSpPr>
          <p:spPr>
            <a:xfrm>
              <a:off x="1801889" y="699528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6" name="object 2516"/>
            <p:cNvSpPr/>
            <p:nvPr/>
          </p:nvSpPr>
          <p:spPr>
            <a:xfrm>
              <a:off x="1801889" y="698849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7" name="object 2517"/>
            <p:cNvSpPr/>
            <p:nvPr/>
          </p:nvSpPr>
          <p:spPr>
            <a:xfrm>
              <a:off x="1801889" y="698177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8" name="object 2518"/>
            <p:cNvSpPr/>
            <p:nvPr/>
          </p:nvSpPr>
          <p:spPr>
            <a:xfrm>
              <a:off x="1801889" y="697348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9" name="object 2519"/>
            <p:cNvSpPr/>
            <p:nvPr/>
          </p:nvSpPr>
          <p:spPr>
            <a:xfrm>
              <a:off x="1801889" y="696491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0" name="object 2520"/>
            <p:cNvSpPr/>
            <p:nvPr/>
          </p:nvSpPr>
          <p:spPr>
            <a:xfrm>
              <a:off x="1801889" y="695595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1" name="object 2521"/>
            <p:cNvSpPr/>
            <p:nvPr/>
          </p:nvSpPr>
          <p:spPr>
            <a:xfrm>
              <a:off x="1801889" y="69454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2" name="object 2522"/>
            <p:cNvSpPr/>
            <p:nvPr/>
          </p:nvSpPr>
          <p:spPr>
            <a:xfrm>
              <a:off x="1801889" y="693482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3" name="object 2523"/>
            <p:cNvSpPr/>
            <p:nvPr/>
          </p:nvSpPr>
          <p:spPr>
            <a:xfrm>
              <a:off x="1801889" y="692310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4" name="object 2524"/>
            <p:cNvSpPr/>
            <p:nvPr/>
          </p:nvSpPr>
          <p:spPr>
            <a:xfrm>
              <a:off x="1801889" y="691129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5" name="object 2525"/>
            <p:cNvSpPr/>
            <p:nvPr/>
          </p:nvSpPr>
          <p:spPr>
            <a:xfrm>
              <a:off x="1801889" y="689921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6" name="object 2526"/>
            <p:cNvSpPr/>
            <p:nvPr/>
          </p:nvSpPr>
          <p:spPr>
            <a:xfrm>
              <a:off x="1801889" y="688700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7" name="object 2527"/>
            <p:cNvSpPr/>
            <p:nvPr/>
          </p:nvSpPr>
          <p:spPr>
            <a:xfrm>
              <a:off x="1801889" y="687484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8" name="object 2528"/>
            <p:cNvSpPr/>
            <p:nvPr/>
          </p:nvSpPr>
          <p:spPr>
            <a:xfrm>
              <a:off x="1801889" y="68624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9" name="object 2529"/>
            <p:cNvSpPr/>
            <p:nvPr/>
          </p:nvSpPr>
          <p:spPr>
            <a:xfrm>
              <a:off x="1801889" y="684975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0" name="object 2530"/>
            <p:cNvSpPr/>
            <p:nvPr/>
          </p:nvSpPr>
          <p:spPr>
            <a:xfrm>
              <a:off x="1801889" y="683685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1" name="object 2531"/>
            <p:cNvSpPr/>
            <p:nvPr/>
          </p:nvSpPr>
          <p:spPr>
            <a:xfrm>
              <a:off x="1801889" y="682343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2" name="object 2532"/>
            <p:cNvSpPr/>
            <p:nvPr/>
          </p:nvSpPr>
          <p:spPr>
            <a:xfrm>
              <a:off x="1801889" y="6808877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3" name="object 2533"/>
            <p:cNvSpPr/>
            <p:nvPr/>
          </p:nvSpPr>
          <p:spPr>
            <a:xfrm>
              <a:off x="1801889" y="6791686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4" name="object 2534"/>
            <p:cNvSpPr/>
            <p:nvPr/>
          </p:nvSpPr>
          <p:spPr>
            <a:xfrm>
              <a:off x="1801889" y="6737446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5" name="object 2535"/>
            <p:cNvSpPr/>
            <p:nvPr/>
          </p:nvSpPr>
          <p:spPr>
            <a:xfrm>
              <a:off x="1775524" y="7269820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6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26361" y="3636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6" name="object 2536"/>
            <p:cNvSpPr/>
            <p:nvPr/>
          </p:nvSpPr>
          <p:spPr>
            <a:xfrm>
              <a:off x="1775524" y="7268209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77"/>
                  </a:moveTo>
                  <a:lnTo>
                    <a:pt x="26361" y="35735"/>
                  </a:lnTo>
                  <a:lnTo>
                    <a:pt x="0" y="0"/>
                  </a:lnTo>
                  <a:lnTo>
                    <a:pt x="0" y="1612"/>
                  </a:lnTo>
                  <a:lnTo>
                    <a:pt x="26361" y="37577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7" name="object 2537"/>
            <p:cNvSpPr/>
            <p:nvPr/>
          </p:nvSpPr>
          <p:spPr>
            <a:xfrm>
              <a:off x="1775524" y="7265363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581"/>
                  </a:moveTo>
                  <a:lnTo>
                    <a:pt x="26361" y="35328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1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8" name="object 2538"/>
            <p:cNvSpPr/>
            <p:nvPr/>
          </p:nvSpPr>
          <p:spPr>
            <a:xfrm>
              <a:off x="1775524" y="7261302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382"/>
                  </a:moveTo>
                  <a:lnTo>
                    <a:pt x="26361" y="34732"/>
                  </a:lnTo>
                  <a:lnTo>
                    <a:pt x="0" y="0"/>
                  </a:lnTo>
                  <a:lnTo>
                    <a:pt x="0" y="4066"/>
                  </a:lnTo>
                  <a:lnTo>
                    <a:pt x="26361" y="39382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9" name="object 2539"/>
            <p:cNvSpPr/>
            <p:nvPr/>
          </p:nvSpPr>
          <p:spPr>
            <a:xfrm>
              <a:off x="1775524" y="7255955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081"/>
                  </a:moveTo>
                  <a:lnTo>
                    <a:pt x="26361" y="33957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81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0" name="object 2540"/>
            <p:cNvSpPr/>
            <p:nvPr/>
          </p:nvSpPr>
          <p:spPr>
            <a:xfrm>
              <a:off x="1775524" y="7249197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6"/>
                  </a:moveTo>
                  <a:lnTo>
                    <a:pt x="26361" y="32965"/>
                  </a:lnTo>
                  <a:lnTo>
                    <a:pt x="0" y="0"/>
                  </a:lnTo>
                  <a:lnTo>
                    <a:pt x="0" y="6759"/>
                  </a:lnTo>
                  <a:lnTo>
                    <a:pt x="26361" y="4071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1" name="object 2541"/>
            <p:cNvSpPr/>
            <p:nvPr/>
          </p:nvSpPr>
          <p:spPr>
            <a:xfrm>
              <a:off x="1775524" y="7240769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402"/>
                  </a:moveTo>
                  <a:lnTo>
                    <a:pt x="26361" y="31746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40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2" name="object 2542"/>
            <p:cNvSpPr/>
            <p:nvPr/>
          </p:nvSpPr>
          <p:spPr>
            <a:xfrm>
              <a:off x="1775524" y="7230279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35"/>
                  </a:lnTo>
                  <a:lnTo>
                    <a:pt x="0" y="0"/>
                  </a:lnTo>
                  <a:lnTo>
                    <a:pt x="0" y="10495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3" name="object 2543"/>
            <p:cNvSpPr/>
            <p:nvPr/>
          </p:nvSpPr>
          <p:spPr>
            <a:xfrm>
              <a:off x="1775524" y="7217017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501"/>
                  </a:moveTo>
                  <a:lnTo>
                    <a:pt x="26361" y="28304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50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4" name="object 2544"/>
            <p:cNvSpPr/>
            <p:nvPr/>
          </p:nvSpPr>
          <p:spPr>
            <a:xfrm>
              <a:off x="1775524" y="7199529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00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483"/>
                  </a:lnTo>
                  <a:lnTo>
                    <a:pt x="26361" y="45800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5" name="object 2545"/>
            <p:cNvSpPr/>
            <p:nvPr/>
          </p:nvSpPr>
          <p:spPr>
            <a:xfrm>
              <a:off x="1775524" y="7172879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19"/>
                  </a:moveTo>
                  <a:lnTo>
                    <a:pt x="26361" y="21914"/>
                  </a:lnTo>
                  <a:lnTo>
                    <a:pt x="0" y="0"/>
                  </a:lnTo>
                  <a:lnTo>
                    <a:pt x="0" y="26643"/>
                  </a:lnTo>
                  <a:lnTo>
                    <a:pt x="26361" y="5241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6" name="object 2546"/>
            <p:cNvSpPr/>
            <p:nvPr/>
          </p:nvSpPr>
          <p:spPr>
            <a:xfrm>
              <a:off x="1775524" y="7063714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4"/>
                  </a:moveTo>
                  <a:lnTo>
                    <a:pt x="26361" y="6073"/>
                  </a:lnTo>
                  <a:lnTo>
                    <a:pt x="0" y="0"/>
                  </a:lnTo>
                  <a:lnTo>
                    <a:pt x="0" y="109170"/>
                  </a:lnTo>
                  <a:lnTo>
                    <a:pt x="26361" y="1310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7" name="object 2547"/>
            <p:cNvSpPr/>
            <p:nvPr/>
          </p:nvSpPr>
          <p:spPr>
            <a:xfrm>
              <a:off x="1775524" y="7028146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649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3"/>
                  </a:lnTo>
                  <a:lnTo>
                    <a:pt x="26361" y="4164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8" name="object 2548"/>
            <p:cNvSpPr/>
            <p:nvPr/>
          </p:nvSpPr>
          <p:spPr>
            <a:xfrm>
              <a:off x="1775524" y="6998563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5">
                  <a:moveTo>
                    <a:pt x="26361" y="30493"/>
                  </a:moveTo>
                  <a:lnTo>
                    <a:pt x="26361" y="0"/>
                  </a:lnTo>
                  <a:lnTo>
                    <a:pt x="0" y="2947"/>
                  </a:lnTo>
                  <a:lnTo>
                    <a:pt x="0" y="29579"/>
                  </a:lnTo>
                  <a:lnTo>
                    <a:pt x="26361" y="3049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9" name="object 2549"/>
            <p:cNvSpPr/>
            <p:nvPr/>
          </p:nvSpPr>
          <p:spPr>
            <a:xfrm>
              <a:off x="1775524" y="6972819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5754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5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0" name="object 2550"/>
            <p:cNvSpPr/>
            <p:nvPr/>
          </p:nvSpPr>
          <p:spPr>
            <a:xfrm>
              <a:off x="1775524" y="6949910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908"/>
                  </a:moveTo>
                  <a:lnTo>
                    <a:pt x="26361" y="0"/>
                  </a:lnTo>
                  <a:lnTo>
                    <a:pt x="0" y="9108"/>
                  </a:lnTo>
                  <a:lnTo>
                    <a:pt x="0" y="29107"/>
                  </a:lnTo>
                  <a:lnTo>
                    <a:pt x="26361" y="2290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1" name="object 2551"/>
            <p:cNvSpPr/>
            <p:nvPr/>
          </p:nvSpPr>
          <p:spPr>
            <a:xfrm>
              <a:off x="1775524" y="692894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63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2"/>
                  </a:lnTo>
                  <a:lnTo>
                    <a:pt x="26361" y="2096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2" name="object 2552"/>
            <p:cNvSpPr/>
            <p:nvPr/>
          </p:nvSpPr>
          <p:spPr>
            <a:xfrm>
              <a:off x="1775524" y="6909377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66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6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3" name="object 2553"/>
            <p:cNvSpPr/>
            <p:nvPr/>
          </p:nvSpPr>
          <p:spPr>
            <a:xfrm>
              <a:off x="1775524" y="6890875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500"/>
                  </a:moveTo>
                  <a:lnTo>
                    <a:pt x="26361" y="0"/>
                  </a:lnTo>
                  <a:lnTo>
                    <a:pt x="0" y="16591"/>
                  </a:lnTo>
                  <a:lnTo>
                    <a:pt x="0" y="32741"/>
                  </a:lnTo>
                  <a:lnTo>
                    <a:pt x="26361" y="18500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4" name="object 2554"/>
            <p:cNvSpPr/>
            <p:nvPr/>
          </p:nvSpPr>
          <p:spPr>
            <a:xfrm>
              <a:off x="1775524" y="6873233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647"/>
                  </a:moveTo>
                  <a:lnTo>
                    <a:pt x="26361" y="0"/>
                  </a:lnTo>
                  <a:lnTo>
                    <a:pt x="0" y="18814"/>
                  </a:lnTo>
                  <a:lnTo>
                    <a:pt x="0" y="34226"/>
                  </a:lnTo>
                  <a:lnTo>
                    <a:pt x="26361" y="17647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5" name="object 2555"/>
            <p:cNvSpPr/>
            <p:nvPr/>
          </p:nvSpPr>
          <p:spPr>
            <a:xfrm>
              <a:off x="1775524" y="6856310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24"/>
                  </a:moveTo>
                  <a:lnTo>
                    <a:pt x="26361" y="0"/>
                  </a:lnTo>
                  <a:lnTo>
                    <a:pt x="0" y="20949"/>
                  </a:lnTo>
                  <a:lnTo>
                    <a:pt x="0" y="35738"/>
                  </a:lnTo>
                  <a:lnTo>
                    <a:pt x="26361" y="16924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6" name="object 2556"/>
            <p:cNvSpPr/>
            <p:nvPr/>
          </p:nvSpPr>
          <p:spPr>
            <a:xfrm>
              <a:off x="1775524" y="6839989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314"/>
                  </a:moveTo>
                  <a:lnTo>
                    <a:pt x="26361" y="0"/>
                  </a:lnTo>
                  <a:lnTo>
                    <a:pt x="0" y="23020"/>
                  </a:lnTo>
                  <a:lnTo>
                    <a:pt x="0" y="37276"/>
                  </a:lnTo>
                  <a:lnTo>
                    <a:pt x="26361" y="1631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7" name="object 2557"/>
            <p:cNvSpPr/>
            <p:nvPr/>
          </p:nvSpPr>
          <p:spPr>
            <a:xfrm>
              <a:off x="1775524" y="682421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79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800"/>
                  </a:lnTo>
                  <a:lnTo>
                    <a:pt x="26361" y="1577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8" name="object 2558"/>
            <p:cNvSpPr/>
            <p:nvPr/>
          </p:nvSpPr>
          <p:spPr>
            <a:xfrm>
              <a:off x="1775524" y="6808935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73"/>
                  </a:moveTo>
                  <a:lnTo>
                    <a:pt x="26361" y="0"/>
                  </a:lnTo>
                  <a:lnTo>
                    <a:pt x="0" y="26958"/>
                  </a:lnTo>
                  <a:lnTo>
                    <a:pt x="0" y="40299"/>
                  </a:lnTo>
                  <a:lnTo>
                    <a:pt x="26361" y="15273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9" name="object 2559"/>
            <p:cNvSpPr/>
            <p:nvPr/>
          </p:nvSpPr>
          <p:spPr>
            <a:xfrm>
              <a:off x="1775524" y="6794130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801"/>
                  </a:moveTo>
                  <a:lnTo>
                    <a:pt x="26361" y="0"/>
                  </a:lnTo>
                  <a:lnTo>
                    <a:pt x="0" y="28824"/>
                  </a:lnTo>
                  <a:lnTo>
                    <a:pt x="0" y="41760"/>
                  </a:lnTo>
                  <a:lnTo>
                    <a:pt x="26361" y="1480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0" name="object 2560"/>
            <p:cNvSpPr/>
            <p:nvPr/>
          </p:nvSpPr>
          <p:spPr>
            <a:xfrm>
              <a:off x="1775524" y="6779816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4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1" name="object 2561"/>
            <p:cNvSpPr/>
            <p:nvPr/>
          </p:nvSpPr>
          <p:spPr>
            <a:xfrm>
              <a:off x="1775524" y="6766139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84"/>
                  </a:moveTo>
                  <a:lnTo>
                    <a:pt x="26361" y="0"/>
                  </a:lnTo>
                  <a:lnTo>
                    <a:pt x="0" y="32382"/>
                  </a:lnTo>
                  <a:lnTo>
                    <a:pt x="0" y="44326"/>
                  </a:lnTo>
                  <a:lnTo>
                    <a:pt x="26361" y="1368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2" name="object 2562"/>
            <p:cNvSpPr/>
            <p:nvPr/>
          </p:nvSpPr>
          <p:spPr>
            <a:xfrm>
              <a:off x="1775524" y="675346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79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79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3" name="object 2563"/>
            <p:cNvSpPr/>
            <p:nvPr/>
          </p:nvSpPr>
          <p:spPr>
            <a:xfrm>
              <a:off x="1775524" y="6742177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7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4" name="object 2564"/>
            <p:cNvSpPr/>
            <p:nvPr/>
          </p:nvSpPr>
          <p:spPr>
            <a:xfrm>
              <a:off x="1755660" y="6737412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6068"/>
                  </a:moveTo>
                  <a:lnTo>
                    <a:pt x="0" y="63"/>
                  </a:lnTo>
                  <a:lnTo>
                    <a:pt x="0" y="568782"/>
                  </a:lnTo>
                  <a:lnTo>
                    <a:pt x="19850" y="532765"/>
                  </a:lnTo>
                  <a:lnTo>
                    <a:pt x="19850" y="36068"/>
                  </a:lnTo>
                  <a:close/>
                </a:path>
                <a:path w="339089" h="568959">
                  <a:moveTo>
                    <a:pt x="19850" y="36042"/>
                  </a:moveTo>
                  <a:lnTo>
                    <a:pt x="0" y="12"/>
                  </a:lnTo>
                  <a:lnTo>
                    <a:pt x="19850" y="36042"/>
                  </a:lnTo>
                  <a:close/>
                </a:path>
                <a:path w="339089" h="568959">
                  <a:moveTo>
                    <a:pt x="46215" y="63"/>
                  </a:moveTo>
                  <a:lnTo>
                    <a:pt x="19862" y="36055"/>
                  </a:lnTo>
                  <a:lnTo>
                    <a:pt x="19862" y="40182"/>
                  </a:lnTo>
                  <a:lnTo>
                    <a:pt x="46215" y="4775"/>
                  </a:lnTo>
                  <a:lnTo>
                    <a:pt x="46215" y="63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6017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5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5" name="object 2565"/>
            <p:cNvSpPr/>
            <p:nvPr/>
          </p:nvSpPr>
          <p:spPr>
            <a:xfrm>
              <a:off x="1651000" y="6737408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6" name="object 2566"/>
            <p:cNvSpPr/>
            <p:nvPr/>
          </p:nvSpPr>
          <p:spPr>
            <a:xfrm>
              <a:off x="1651000" y="6737624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7" name="object 2567"/>
            <p:cNvSpPr/>
            <p:nvPr/>
          </p:nvSpPr>
          <p:spPr>
            <a:xfrm>
              <a:off x="1651000" y="6738755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04664" y="194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8" name="object 2568"/>
            <p:cNvSpPr/>
            <p:nvPr/>
          </p:nvSpPr>
          <p:spPr>
            <a:xfrm>
              <a:off x="1651000" y="6740698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9" name="object 2569"/>
            <p:cNvSpPr/>
            <p:nvPr/>
          </p:nvSpPr>
          <p:spPr>
            <a:xfrm>
              <a:off x="1651000" y="674326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0" name="object 2570"/>
            <p:cNvSpPr/>
            <p:nvPr/>
          </p:nvSpPr>
          <p:spPr>
            <a:xfrm>
              <a:off x="1651000" y="674645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1" name="object 2571"/>
            <p:cNvSpPr/>
            <p:nvPr/>
          </p:nvSpPr>
          <p:spPr>
            <a:xfrm>
              <a:off x="1651000" y="6750228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2" name="object 2572"/>
            <p:cNvSpPr/>
            <p:nvPr/>
          </p:nvSpPr>
          <p:spPr>
            <a:xfrm>
              <a:off x="1651000" y="6754548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3" name="object 2573"/>
            <p:cNvSpPr/>
            <p:nvPr/>
          </p:nvSpPr>
          <p:spPr>
            <a:xfrm>
              <a:off x="1651000" y="675949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4" name="object 2574"/>
            <p:cNvSpPr/>
            <p:nvPr/>
          </p:nvSpPr>
          <p:spPr>
            <a:xfrm>
              <a:off x="1651000" y="676503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5" name="object 2575"/>
            <p:cNvSpPr/>
            <p:nvPr/>
          </p:nvSpPr>
          <p:spPr>
            <a:xfrm>
              <a:off x="1651000" y="677129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6" name="object 2576"/>
            <p:cNvSpPr/>
            <p:nvPr/>
          </p:nvSpPr>
          <p:spPr>
            <a:xfrm>
              <a:off x="1651000" y="677827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7" name="object 2577"/>
            <p:cNvSpPr/>
            <p:nvPr/>
          </p:nvSpPr>
          <p:spPr>
            <a:xfrm>
              <a:off x="1651000" y="678624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8" name="object 2578"/>
            <p:cNvSpPr/>
            <p:nvPr/>
          </p:nvSpPr>
          <p:spPr>
            <a:xfrm>
              <a:off x="1651000" y="679528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9" name="object 2579"/>
            <p:cNvSpPr/>
            <p:nvPr/>
          </p:nvSpPr>
          <p:spPr>
            <a:xfrm>
              <a:off x="1651000" y="68054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0" name="object 2580"/>
            <p:cNvSpPr/>
            <p:nvPr/>
          </p:nvSpPr>
          <p:spPr>
            <a:xfrm>
              <a:off x="1651000" y="68170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1" name="object 2581"/>
            <p:cNvSpPr/>
            <p:nvPr/>
          </p:nvSpPr>
          <p:spPr>
            <a:xfrm>
              <a:off x="1651000" y="68298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2" name="object 2582"/>
            <p:cNvSpPr/>
            <p:nvPr/>
          </p:nvSpPr>
          <p:spPr>
            <a:xfrm>
              <a:off x="1651000" y="684228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3" name="object 2583"/>
            <p:cNvSpPr/>
            <p:nvPr/>
          </p:nvSpPr>
          <p:spPr>
            <a:xfrm>
              <a:off x="1651000" y="685385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4" name="object 2584"/>
            <p:cNvSpPr/>
            <p:nvPr/>
          </p:nvSpPr>
          <p:spPr>
            <a:xfrm>
              <a:off x="1651000" y="686408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5" name="object 2585"/>
            <p:cNvSpPr/>
            <p:nvPr/>
          </p:nvSpPr>
          <p:spPr>
            <a:xfrm>
              <a:off x="1651000" y="687286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6" name="object 2586"/>
            <p:cNvSpPr/>
            <p:nvPr/>
          </p:nvSpPr>
          <p:spPr>
            <a:xfrm>
              <a:off x="1651000" y="688089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7" name="object 2587"/>
            <p:cNvSpPr/>
            <p:nvPr/>
          </p:nvSpPr>
          <p:spPr>
            <a:xfrm>
              <a:off x="1651000" y="688867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8" name="object 2588"/>
            <p:cNvSpPr/>
            <p:nvPr/>
          </p:nvSpPr>
          <p:spPr>
            <a:xfrm>
              <a:off x="1651000" y="689554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9" name="object 2589"/>
            <p:cNvSpPr/>
            <p:nvPr/>
          </p:nvSpPr>
          <p:spPr>
            <a:xfrm>
              <a:off x="1651000" y="6902518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0" name="object 2590"/>
            <p:cNvSpPr/>
            <p:nvPr/>
          </p:nvSpPr>
          <p:spPr>
            <a:xfrm>
              <a:off x="1651000" y="690985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1" name="object 2591"/>
            <p:cNvSpPr/>
            <p:nvPr/>
          </p:nvSpPr>
          <p:spPr>
            <a:xfrm>
              <a:off x="1651000" y="691758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2" name="object 2592"/>
            <p:cNvSpPr/>
            <p:nvPr/>
          </p:nvSpPr>
          <p:spPr>
            <a:xfrm>
              <a:off x="1651000" y="692546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3" name="object 2593"/>
            <p:cNvSpPr/>
            <p:nvPr/>
          </p:nvSpPr>
          <p:spPr>
            <a:xfrm>
              <a:off x="1651000" y="693897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4" name="object 2594"/>
            <p:cNvSpPr/>
            <p:nvPr/>
          </p:nvSpPr>
          <p:spPr>
            <a:xfrm>
              <a:off x="1651000" y="696945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5" name="object 2595"/>
            <p:cNvSpPr/>
            <p:nvPr/>
          </p:nvSpPr>
          <p:spPr>
            <a:xfrm>
              <a:off x="1651000" y="697867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6" name="object 2596"/>
            <p:cNvSpPr/>
            <p:nvPr/>
          </p:nvSpPr>
          <p:spPr>
            <a:xfrm>
              <a:off x="1651000" y="698697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7" name="object 2597"/>
            <p:cNvSpPr/>
            <p:nvPr/>
          </p:nvSpPr>
          <p:spPr>
            <a:xfrm>
              <a:off x="1651000" y="699478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8" name="object 2598"/>
            <p:cNvSpPr/>
            <p:nvPr/>
          </p:nvSpPr>
          <p:spPr>
            <a:xfrm>
              <a:off x="1651000" y="70005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9" name="object 2599"/>
            <p:cNvSpPr/>
            <p:nvPr/>
          </p:nvSpPr>
          <p:spPr>
            <a:xfrm>
              <a:off x="1651000" y="700643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0" name="object 2600"/>
            <p:cNvSpPr/>
            <p:nvPr/>
          </p:nvSpPr>
          <p:spPr>
            <a:xfrm>
              <a:off x="1651005" y="701230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1" name="object 2601"/>
            <p:cNvSpPr/>
            <p:nvPr/>
          </p:nvSpPr>
          <p:spPr>
            <a:xfrm>
              <a:off x="1651000" y="70181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2" name="object 2602"/>
            <p:cNvSpPr/>
            <p:nvPr/>
          </p:nvSpPr>
          <p:spPr>
            <a:xfrm>
              <a:off x="1651000" y="702399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3" name="object 2603"/>
            <p:cNvSpPr/>
            <p:nvPr/>
          </p:nvSpPr>
          <p:spPr>
            <a:xfrm>
              <a:off x="1651000" y="70297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04664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4" name="object 2604"/>
            <p:cNvSpPr/>
            <p:nvPr/>
          </p:nvSpPr>
          <p:spPr>
            <a:xfrm>
              <a:off x="1651000" y="703554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5" name="object 2605"/>
            <p:cNvSpPr/>
            <p:nvPr/>
          </p:nvSpPr>
          <p:spPr>
            <a:xfrm>
              <a:off x="1651000" y="704149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6" name="object 2606"/>
            <p:cNvSpPr/>
            <p:nvPr/>
          </p:nvSpPr>
          <p:spPr>
            <a:xfrm>
              <a:off x="1651000" y="704831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7" name="object 2607"/>
            <p:cNvSpPr/>
            <p:nvPr/>
          </p:nvSpPr>
          <p:spPr>
            <a:xfrm>
              <a:off x="1651000" y="705510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8" name="object 2608"/>
            <p:cNvSpPr/>
            <p:nvPr/>
          </p:nvSpPr>
          <p:spPr>
            <a:xfrm>
              <a:off x="1651000" y="706183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9" name="object 2609"/>
            <p:cNvSpPr/>
            <p:nvPr/>
          </p:nvSpPr>
          <p:spPr>
            <a:xfrm>
              <a:off x="1651000" y="707012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0" name="object 2610"/>
            <p:cNvSpPr/>
            <p:nvPr/>
          </p:nvSpPr>
          <p:spPr>
            <a:xfrm>
              <a:off x="1651000" y="707868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1" name="object 2611"/>
            <p:cNvSpPr/>
            <p:nvPr/>
          </p:nvSpPr>
          <p:spPr>
            <a:xfrm>
              <a:off x="1651000" y="708762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2" name="object 2612"/>
            <p:cNvSpPr/>
            <p:nvPr/>
          </p:nvSpPr>
          <p:spPr>
            <a:xfrm>
              <a:off x="1651000" y="709816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3" name="object 2613"/>
            <p:cNvSpPr/>
            <p:nvPr/>
          </p:nvSpPr>
          <p:spPr>
            <a:xfrm>
              <a:off x="1651000" y="710877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4" name="object 2614"/>
            <p:cNvSpPr/>
            <p:nvPr/>
          </p:nvSpPr>
          <p:spPr>
            <a:xfrm>
              <a:off x="1651000" y="712049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5" name="object 2615"/>
            <p:cNvSpPr/>
            <p:nvPr/>
          </p:nvSpPr>
          <p:spPr>
            <a:xfrm>
              <a:off x="1651000" y="713230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6" name="object 2616"/>
            <p:cNvSpPr/>
            <p:nvPr/>
          </p:nvSpPr>
          <p:spPr>
            <a:xfrm>
              <a:off x="1651000" y="714439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7" name="object 2617"/>
            <p:cNvSpPr/>
            <p:nvPr/>
          </p:nvSpPr>
          <p:spPr>
            <a:xfrm>
              <a:off x="1651000" y="715660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8" name="object 2618"/>
            <p:cNvSpPr/>
            <p:nvPr/>
          </p:nvSpPr>
          <p:spPr>
            <a:xfrm>
              <a:off x="1651000" y="716875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9" name="object 2619"/>
            <p:cNvSpPr/>
            <p:nvPr/>
          </p:nvSpPr>
          <p:spPr>
            <a:xfrm>
              <a:off x="1651000" y="718120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0" name="object 2620"/>
            <p:cNvSpPr/>
            <p:nvPr/>
          </p:nvSpPr>
          <p:spPr>
            <a:xfrm>
              <a:off x="1651000" y="7193860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1" name="object 2621"/>
            <p:cNvSpPr/>
            <p:nvPr/>
          </p:nvSpPr>
          <p:spPr>
            <a:xfrm>
              <a:off x="1651000" y="720675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2" name="object 2622"/>
            <p:cNvSpPr/>
            <p:nvPr/>
          </p:nvSpPr>
          <p:spPr>
            <a:xfrm>
              <a:off x="1651000" y="7220161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3" name="object 2623"/>
            <p:cNvSpPr/>
            <p:nvPr/>
          </p:nvSpPr>
          <p:spPr>
            <a:xfrm>
              <a:off x="1651000" y="723472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4" name="object 2624"/>
            <p:cNvSpPr/>
            <p:nvPr/>
          </p:nvSpPr>
          <p:spPr>
            <a:xfrm>
              <a:off x="1651005" y="725191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5" name="object 2625"/>
            <p:cNvSpPr/>
            <p:nvPr/>
          </p:nvSpPr>
          <p:spPr>
            <a:xfrm>
              <a:off x="1763811" y="6752184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90">
                  <a:moveTo>
                    <a:pt x="11704" y="21242"/>
                  </a:moveTo>
                  <a:lnTo>
                    <a:pt x="0" y="0"/>
                  </a:lnTo>
                  <a:lnTo>
                    <a:pt x="11704" y="21242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6" name="object 2626"/>
            <p:cNvSpPr/>
            <p:nvPr/>
          </p:nvSpPr>
          <p:spPr>
            <a:xfrm>
              <a:off x="1755668" y="6737415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173"/>
                  </a:moveTo>
                  <a:lnTo>
                    <a:pt x="19847" y="36017"/>
                  </a:lnTo>
                  <a:lnTo>
                    <a:pt x="0" y="0"/>
                  </a:lnTo>
                  <a:lnTo>
                    <a:pt x="0" y="1318"/>
                  </a:lnTo>
                  <a:lnTo>
                    <a:pt x="19847" y="37173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7" name="object 2627"/>
            <p:cNvSpPr/>
            <p:nvPr/>
          </p:nvSpPr>
          <p:spPr>
            <a:xfrm>
              <a:off x="1755668" y="6738740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43"/>
                  </a:moveTo>
                  <a:lnTo>
                    <a:pt x="19847" y="3585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19847" y="3904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8" name="object 2628"/>
            <p:cNvSpPr/>
            <p:nvPr/>
          </p:nvSpPr>
          <p:spPr>
            <a:xfrm>
              <a:off x="1755668" y="6742400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632"/>
                  </a:moveTo>
                  <a:lnTo>
                    <a:pt x="19847" y="35384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9" name="object 2629"/>
            <p:cNvSpPr/>
            <p:nvPr/>
          </p:nvSpPr>
          <p:spPr>
            <a:xfrm>
              <a:off x="1755668" y="6748400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68"/>
                  </a:moveTo>
                  <a:lnTo>
                    <a:pt x="19847" y="34635"/>
                  </a:lnTo>
                  <a:lnTo>
                    <a:pt x="0" y="0"/>
                  </a:lnTo>
                  <a:lnTo>
                    <a:pt x="0" y="8512"/>
                  </a:lnTo>
                  <a:lnTo>
                    <a:pt x="19847" y="42068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0" name="object 2630"/>
            <p:cNvSpPr/>
            <p:nvPr/>
          </p:nvSpPr>
          <p:spPr>
            <a:xfrm>
              <a:off x="1755668" y="675691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643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43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1" name="object 2631"/>
            <p:cNvSpPr/>
            <p:nvPr/>
          </p:nvSpPr>
          <p:spPr>
            <a:xfrm>
              <a:off x="1755668" y="6768469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8"/>
                  </a:moveTo>
                  <a:lnTo>
                    <a:pt x="19847" y="32081"/>
                  </a:lnTo>
                  <a:lnTo>
                    <a:pt x="0" y="0"/>
                  </a:lnTo>
                  <a:lnTo>
                    <a:pt x="0" y="15514"/>
                  </a:lnTo>
                  <a:lnTo>
                    <a:pt x="19847" y="45638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2" name="object 2632"/>
            <p:cNvSpPr/>
            <p:nvPr/>
          </p:nvSpPr>
          <p:spPr>
            <a:xfrm>
              <a:off x="1755668" y="6783986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3"/>
                  </a:moveTo>
                  <a:lnTo>
                    <a:pt x="19847" y="30124"/>
                  </a:lnTo>
                  <a:lnTo>
                    <a:pt x="0" y="0"/>
                  </a:lnTo>
                  <a:lnTo>
                    <a:pt x="0" y="21281"/>
                  </a:lnTo>
                  <a:lnTo>
                    <a:pt x="19847" y="4871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3" name="object 2633"/>
            <p:cNvSpPr/>
            <p:nvPr/>
          </p:nvSpPr>
          <p:spPr>
            <a:xfrm>
              <a:off x="1755668" y="6805271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6476"/>
                  </a:moveTo>
                  <a:lnTo>
                    <a:pt x="19847" y="27431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7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4" name="object 2634"/>
            <p:cNvSpPr/>
            <p:nvPr/>
          </p:nvSpPr>
          <p:spPr>
            <a:xfrm>
              <a:off x="1755668" y="6838537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4">
                  <a:moveTo>
                    <a:pt x="19847" y="152570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2"/>
                  </a:lnTo>
                  <a:lnTo>
                    <a:pt x="19847" y="152570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5" name="object 2635"/>
            <p:cNvSpPr/>
            <p:nvPr/>
          </p:nvSpPr>
          <p:spPr>
            <a:xfrm>
              <a:off x="1755668" y="6986655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4"/>
                  </a:moveTo>
                  <a:lnTo>
                    <a:pt x="19847" y="4460"/>
                  </a:lnTo>
                  <a:lnTo>
                    <a:pt x="0" y="0"/>
                  </a:lnTo>
                  <a:lnTo>
                    <a:pt x="0" y="47189"/>
                  </a:lnTo>
                  <a:lnTo>
                    <a:pt x="19847" y="4566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6" name="object 2636"/>
            <p:cNvSpPr/>
            <p:nvPr/>
          </p:nvSpPr>
          <p:spPr>
            <a:xfrm>
              <a:off x="1755668" y="703231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0874"/>
                  </a:moveTo>
                  <a:lnTo>
                    <a:pt x="19847" y="0"/>
                  </a:lnTo>
                  <a:lnTo>
                    <a:pt x="0" y="1525"/>
                  </a:lnTo>
                  <a:lnTo>
                    <a:pt x="0" y="36884"/>
                  </a:lnTo>
                  <a:lnTo>
                    <a:pt x="19847" y="30874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7" name="object 2637"/>
            <p:cNvSpPr/>
            <p:nvPr/>
          </p:nvSpPr>
          <p:spPr>
            <a:xfrm>
              <a:off x="1755668" y="7063189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33"/>
                  </a:moveTo>
                  <a:lnTo>
                    <a:pt x="19847" y="0"/>
                  </a:lnTo>
                  <a:lnTo>
                    <a:pt x="0" y="6009"/>
                  </a:lnTo>
                  <a:lnTo>
                    <a:pt x="0" y="35805"/>
                  </a:lnTo>
                  <a:lnTo>
                    <a:pt x="19847" y="2603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8" name="object 2638"/>
            <p:cNvSpPr/>
            <p:nvPr/>
          </p:nvSpPr>
          <p:spPr>
            <a:xfrm>
              <a:off x="1755668" y="708921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5"/>
                  </a:moveTo>
                  <a:lnTo>
                    <a:pt x="19847" y="0"/>
                  </a:lnTo>
                  <a:lnTo>
                    <a:pt x="0" y="9784"/>
                  </a:lnTo>
                  <a:lnTo>
                    <a:pt x="0" y="36414"/>
                  </a:lnTo>
                  <a:lnTo>
                    <a:pt x="19847" y="23265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9" name="object 2639"/>
            <p:cNvSpPr/>
            <p:nvPr/>
          </p:nvSpPr>
          <p:spPr>
            <a:xfrm>
              <a:off x="1755668" y="7112474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81"/>
                  </a:moveTo>
                  <a:lnTo>
                    <a:pt x="19847" y="0"/>
                  </a:lnTo>
                  <a:lnTo>
                    <a:pt x="0" y="13149"/>
                  </a:lnTo>
                  <a:lnTo>
                    <a:pt x="0" y="37506"/>
                  </a:lnTo>
                  <a:lnTo>
                    <a:pt x="19847" y="2128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0" name="object 2640"/>
            <p:cNvSpPr/>
            <p:nvPr/>
          </p:nvSpPr>
          <p:spPr>
            <a:xfrm>
              <a:off x="1755668" y="713374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20"/>
                  </a:moveTo>
                  <a:lnTo>
                    <a:pt x="19847" y="0"/>
                  </a:lnTo>
                  <a:lnTo>
                    <a:pt x="0" y="16238"/>
                  </a:lnTo>
                  <a:lnTo>
                    <a:pt x="0" y="38930"/>
                  </a:lnTo>
                  <a:lnTo>
                    <a:pt x="19847" y="19820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1" name="object 2641"/>
            <p:cNvSpPr/>
            <p:nvPr/>
          </p:nvSpPr>
          <p:spPr>
            <a:xfrm>
              <a:off x="1755668" y="715357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77"/>
                  </a:moveTo>
                  <a:lnTo>
                    <a:pt x="19847" y="0"/>
                  </a:lnTo>
                  <a:lnTo>
                    <a:pt x="0" y="19109"/>
                  </a:lnTo>
                  <a:lnTo>
                    <a:pt x="0" y="40492"/>
                  </a:lnTo>
                  <a:lnTo>
                    <a:pt x="19847" y="18677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2" name="object 2642"/>
            <p:cNvSpPr/>
            <p:nvPr/>
          </p:nvSpPr>
          <p:spPr>
            <a:xfrm>
              <a:off x="1755668" y="7172246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47"/>
                  </a:moveTo>
                  <a:lnTo>
                    <a:pt x="19847" y="0"/>
                  </a:lnTo>
                  <a:lnTo>
                    <a:pt x="0" y="21814"/>
                  </a:lnTo>
                  <a:lnTo>
                    <a:pt x="0" y="42016"/>
                  </a:lnTo>
                  <a:lnTo>
                    <a:pt x="19847" y="17647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3" name="object 2643"/>
            <p:cNvSpPr/>
            <p:nvPr/>
          </p:nvSpPr>
          <p:spPr>
            <a:xfrm>
              <a:off x="1755668" y="718989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57"/>
                  </a:moveTo>
                  <a:lnTo>
                    <a:pt x="19847" y="0"/>
                  </a:lnTo>
                  <a:lnTo>
                    <a:pt x="0" y="24368"/>
                  </a:lnTo>
                  <a:lnTo>
                    <a:pt x="0" y="43453"/>
                  </a:lnTo>
                  <a:lnTo>
                    <a:pt x="19847" y="16657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4" name="object 2644"/>
            <p:cNvSpPr/>
            <p:nvPr/>
          </p:nvSpPr>
          <p:spPr>
            <a:xfrm>
              <a:off x="1755668" y="7206553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67"/>
                  </a:moveTo>
                  <a:lnTo>
                    <a:pt x="19847" y="0"/>
                  </a:lnTo>
                  <a:lnTo>
                    <a:pt x="0" y="26795"/>
                  </a:lnTo>
                  <a:lnTo>
                    <a:pt x="0" y="44851"/>
                  </a:lnTo>
                  <a:lnTo>
                    <a:pt x="19847" y="15767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5" name="object 2645"/>
            <p:cNvSpPr/>
            <p:nvPr/>
          </p:nvSpPr>
          <p:spPr>
            <a:xfrm>
              <a:off x="1755668" y="722231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14"/>
                  </a:moveTo>
                  <a:lnTo>
                    <a:pt x="19847" y="0"/>
                  </a:lnTo>
                  <a:lnTo>
                    <a:pt x="0" y="29084"/>
                  </a:lnTo>
                  <a:lnTo>
                    <a:pt x="0" y="45919"/>
                  </a:lnTo>
                  <a:lnTo>
                    <a:pt x="19847" y="14714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6" name="object 2646"/>
            <p:cNvSpPr/>
            <p:nvPr/>
          </p:nvSpPr>
          <p:spPr>
            <a:xfrm>
              <a:off x="1755668" y="7237023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78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0"/>
                  </a:lnTo>
                  <a:lnTo>
                    <a:pt x="19847" y="1337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7" name="object 2647"/>
            <p:cNvSpPr/>
            <p:nvPr/>
          </p:nvSpPr>
          <p:spPr>
            <a:xfrm>
              <a:off x="1755668" y="725040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9"/>
                  </a:lnTo>
                  <a:lnTo>
                    <a:pt x="0" y="46300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8" name="object 2648"/>
            <p:cNvSpPr/>
            <p:nvPr/>
          </p:nvSpPr>
          <p:spPr>
            <a:xfrm>
              <a:off x="1755668" y="726189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63"/>
                  </a:moveTo>
                  <a:lnTo>
                    <a:pt x="19847" y="0"/>
                  </a:lnTo>
                  <a:lnTo>
                    <a:pt x="0" y="34814"/>
                  </a:lnTo>
                  <a:lnTo>
                    <a:pt x="0" y="43708"/>
                  </a:lnTo>
                  <a:lnTo>
                    <a:pt x="19847" y="776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9" name="object 2649"/>
            <p:cNvSpPr/>
            <p:nvPr/>
          </p:nvSpPr>
          <p:spPr>
            <a:xfrm>
              <a:off x="1755660" y="6737425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231"/>
                  </a:moveTo>
                  <a:lnTo>
                    <a:pt x="0" y="568185"/>
                  </a:lnTo>
                  <a:lnTo>
                    <a:pt x="0" y="568769"/>
                  </a:lnTo>
                  <a:lnTo>
                    <a:pt x="19850" y="532739"/>
                  </a:lnTo>
                  <a:lnTo>
                    <a:pt x="19850" y="532231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6004"/>
                  </a:lnTo>
                  <a:lnTo>
                    <a:pt x="19862" y="128663"/>
                  </a:lnTo>
                  <a:lnTo>
                    <a:pt x="46215" y="106083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0" name="object 2650"/>
            <p:cNvSpPr/>
            <p:nvPr/>
          </p:nvSpPr>
          <p:spPr>
            <a:xfrm>
              <a:off x="1775524" y="6843511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40">
                  <a:moveTo>
                    <a:pt x="26361" y="136674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74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1" name="object 2651"/>
            <p:cNvSpPr/>
            <p:nvPr/>
          </p:nvSpPr>
          <p:spPr>
            <a:xfrm>
              <a:off x="1775524" y="6980186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90">
                  <a:moveTo>
                    <a:pt x="26361" y="325999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84"/>
                  </a:lnTo>
                  <a:lnTo>
                    <a:pt x="26361" y="325999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2" name="object 2652"/>
            <p:cNvSpPr/>
            <p:nvPr/>
          </p:nvSpPr>
          <p:spPr>
            <a:xfrm>
              <a:off x="1801889" y="6737408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28"/>
                  </a:moveTo>
                  <a:lnTo>
                    <a:pt x="292801" y="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3" name="object 2653"/>
            <p:cNvSpPr/>
            <p:nvPr/>
          </p:nvSpPr>
          <p:spPr>
            <a:xfrm>
              <a:off x="1801889" y="6737624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4" name="object 2654"/>
            <p:cNvSpPr/>
            <p:nvPr/>
          </p:nvSpPr>
          <p:spPr>
            <a:xfrm>
              <a:off x="1801889" y="6738755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43"/>
                  </a:moveTo>
                  <a:lnTo>
                    <a:pt x="292801" y="19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5" name="object 2655"/>
            <p:cNvSpPr/>
            <p:nvPr/>
          </p:nvSpPr>
          <p:spPr>
            <a:xfrm>
              <a:off x="1801889" y="6740698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6" name="object 2656"/>
            <p:cNvSpPr/>
            <p:nvPr/>
          </p:nvSpPr>
          <p:spPr>
            <a:xfrm>
              <a:off x="1801889" y="6743265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7" name="object 2657"/>
            <p:cNvSpPr/>
            <p:nvPr/>
          </p:nvSpPr>
          <p:spPr>
            <a:xfrm>
              <a:off x="1801889" y="674645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8" name="object 2658"/>
            <p:cNvSpPr/>
            <p:nvPr/>
          </p:nvSpPr>
          <p:spPr>
            <a:xfrm>
              <a:off x="1801889" y="6750228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9" name="object 2659"/>
            <p:cNvSpPr/>
            <p:nvPr/>
          </p:nvSpPr>
          <p:spPr>
            <a:xfrm>
              <a:off x="1801889" y="6754548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0" name="object 2660"/>
            <p:cNvSpPr/>
            <p:nvPr/>
          </p:nvSpPr>
          <p:spPr>
            <a:xfrm>
              <a:off x="1801889" y="6759490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1" name="object 2661"/>
            <p:cNvSpPr/>
            <p:nvPr/>
          </p:nvSpPr>
          <p:spPr>
            <a:xfrm>
              <a:off x="1801889" y="676503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2" name="object 2662"/>
            <p:cNvSpPr/>
            <p:nvPr/>
          </p:nvSpPr>
          <p:spPr>
            <a:xfrm>
              <a:off x="1801889" y="677129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3" name="object 2663"/>
            <p:cNvSpPr/>
            <p:nvPr/>
          </p:nvSpPr>
          <p:spPr>
            <a:xfrm>
              <a:off x="1801889" y="677827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79"/>
                  </a:moveTo>
                  <a:lnTo>
                    <a:pt x="292801" y="79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4" name="object 2664"/>
            <p:cNvSpPr/>
            <p:nvPr/>
          </p:nvSpPr>
          <p:spPr>
            <a:xfrm>
              <a:off x="1801889" y="678624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5" name="object 2665"/>
            <p:cNvSpPr/>
            <p:nvPr/>
          </p:nvSpPr>
          <p:spPr>
            <a:xfrm>
              <a:off x="1801889" y="679528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6" name="object 2666"/>
            <p:cNvSpPr/>
            <p:nvPr/>
          </p:nvSpPr>
          <p:spPr>
            <a:xfrm>
              <a:off x="1801889" y="68054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7" name="object 2667"/>
            <p:cNvSpPr/>
            <p:nvPr/>
          </p:nvSpPr>
          <p:spPr>
            <a:xfrm>
              <a:off x="1801889" y="681707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8" name="object 2668"/>
            <p:cNvSpPr/>
            <p:nvPr/>
          </p:nvSpPr>
          <p:spPr>
            <a:xfrm>
              <a:off x="1801889" y="682981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9" name="object 2669"/>
            <p:cNvSpPr/>
            <p:nvPr/>
          </p:nvSpPr>
          <p:spPr>
            <a:xfrm>
              <a:off x="1801889" y="684228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0" name="object 2670"/>
            <p:cNvSpPr/>
            <p:nvPr/>
          </p:nvSpPr>
          <p:spPr>
            <a:xfrm>
              <a:off x="1801889" y="685385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1" name="object 2671"/>
            <p:cNvSpPr/>
            <p:nvPr/>
          </p:nvSpPr>
          <p:spPr>
            <a:xfrm>
              <a:off x="1801889" y="686408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2" name="object 2672"/>
            <p:cNvSpPr/>
            <p:nvPr/>
          </p:nvSpPr>
          <p:spPr>
            <a:xfrm>
              <a:off x="1801889" y="687286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3" name="object 2673"/>
            <p:cNvSpPr/>
            <p:nvPr/>
          </p:nvSpPr>
          <p:spPr>
            <a:xfrm>
              <a:off x="1801889" y="688089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4" name="object 2674"/>
            <p:cNvSpPr/>
            <p:nvPr/>
          </p:nvSpPr>
          <p:spPr>
            <a:xfrm>
              <a:off x="1801889" y="688867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5" name="object 2675"/>
            <p:cNvSpPr/>
            <p:nvPr/>
          </p:nvSpPr>
          <p:spPr>
            <a:xfrm>
              <a:off x="1801889" y="689554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6" name="object 2676"/>
            <p:cNvSpPr/>
            <p:nvPr/>
          </p:nvSpPr>
          <p:spPr>
            <a:xfrm>
              <a:off x="1801889" y="6902518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7" name="object 2677"/>
            <p:cNvSpPr/>
            <p:nvPr/>
          </p:nvSpPr>
          <p:spPr>
            <a:xfrm>
              <a:off x="1801889" y="690985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8" name="object 2678"/>
            <p:cNvSpPr/>
            <p:nvPr/>
          </p:nvSpPr>
          <p:spPr>
            <a:xfrm>
              <a:off x="1801889" y="691758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9" name="object 2679"/>
            <p:cNvSpPr/>
            <p:nvPr/>
          </p:nvSpPr>
          <p:spPr>
            <a:xfrm>
              <a:off x="1801889" y="692546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0" name="object 2680"/>
            <p:cNvSpPr/>
            <p:nvPr/>
          </p:nvSpPr>
          <p:spPr>
            <a:xfrm>
              <a:off x="1801889" y="6938971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1" name="object 2681"/>
            <p:cNvSpPr/>
            <p:nvPr/>
          </p:nvSpPr>
          <p:spPr>
            <a:xfrm>
              <a:off x="1801889" y="6969452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2" name="object 2682"/>
            <p:cNvSpPr/>
            <p:nvPr/>
          </p:nvSpPr>
          <p:spPr>
            <a:xfrm>
              <a:off x="1801889" y="697867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3" name="object 2683"/>
            <p:cNvSpPr/>
            <p:nvPr/>
          </p:nvSpPr>
          <p:spPr>
            <a:xfrm>
              <a:off x="1801889" y="698697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4" name="object 2684"/>
            <p:cNvSpPr/>
            <p:nvPr/>
          </p:nvSpPr>
          <p:spPr>
            <a:xfrm>
              <a:off x="1801889" y="699478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5" name="object 2685"/>
            <p:cNvSpPr/>
            <p:nvPr/>
          </p:nvSpPr>
          <p:spPr>
            <a:xfrm>
              <a:off x="1801889" y="70005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6" name="object 2686"/>
            <p:cNvSpPr/>
            <p:nvPr/>
          </p:nvSpPr>
          <p:spPr>
            <a:xfrm>
              <a:off x="1801889" y="700643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7" name="object 2687"/>
            <p:cNvSpPr/>
            <p:nvPr/>
          </p:nvSpPr>
          <p:spPr>
            <a:xfrm>
              <a:off x="1801888" y="701230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8" name="object 2688"/>
            <p:cNvSpPr/>
            <p:nvPr/>
          </p:nvSpPr>
          <p:spPr>
            <a:xfrm>
              <a:off x="1801889" y="70181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9" name="object 2689"/>
            <p:cNvSpPr/>
            <p:nvPr/>
          </p:nvSpPr>
          <p:spPr>
            <a:xfrm>
              <a:off x="1801889" y="702399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0" name="object 2690"/>
            <p:cNvSpPr/>
            <p:nvPr/>
          </p:nvSpPr>
          <p:spPr>
            <a:xfrm>
              <a:off x="1801889" y="70297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68"/>
                  </a:moveTo>
                  <a:lnTo>
                    <a:pt x="292801" y="57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1" name="object 2691"/>
            <p:cNvSpPr/>
            <p:nvPr/>
          </p:nvSpPr>
          <p:spPr>
            <a:xfrm>
              <a:off x="1801889" y="703554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2" name="object 2692"/>
            <p:cNvSpPr/>
            <p:nvPr/>
          </p:nvSpPr>
          <p:spPr>
            <a:xfrm>
              <a:off x="1801889" y="704149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3" name="object 2693"/>
            <p:cNvSpPr/>
            <p:nvPr/>
          </p:nvSpPr>
          <p:spPr>
            <a:xfrm>
              <a:off x="1801889" y="704831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4" name="object 2694"/>
            <p:cNvSpPr/>
            <p:nvPr/>
          </p:nvSpPr>
          <p:spPr>
            <a:xfrm>
              <a:off x="1801889" y="705510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5" name="object 2695"/>
            <p:cNvSpPr/>
            <p:nvPr/>
          </p:nvSpPr>
          <p:spPr>
            <a:xfrm>
              <a:off x="1801889" y="706183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6" name="object 2696"/>
            <p:cNvSpPr/>
            <p:nvPr/>
          </p:nvSpPr>
          <p:spPr>
            <a:xfrm>
              <a:off x="1801889" y="707012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7" name="object 2697"/>
            <p:cNvSpPr/>
            <p:nvPr/>
          </p:nvSpPr>
          <p:spPr>
            <a:xfrm>
              <a:off x="1801889" y="707868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8" name="object 2698"/>
            <p:cNvSpPr/>
            <p:nvPr/>
          </p:nvSpPr>
          <p:spPr>
            <a:xfrm>
              <a:off x="1801889" y="708762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9" name="object 2699"/>
            <p:cNvSpPr/>
            <p:nvPr/>
          </p:nvSpPr>
          <p:spPr>
            <a:xfrm>
              <a:off x="1801889" y="709816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0" name="object 2700"/>
            <p:cNvSpPr/>
            <p:nvPr/>
          </p:nvSpPr>
          <p:spPr>
            <a:xfrm>
              <a:off x="1801889" y="710877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1" name="object 2701"/>
            <p:cNvSpPr/>
            <p:nvPr/>
          </p:nvSpPr>
          <p:spPr>
            <a:xfrm>
              <a:off x="1801889" y="712049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2" name="object 2702"/>
            <p:cNvSpPr/>
            <p:nvPr/>
          </p:nvSpPr>
          <p:spPr>
            <a:xfrm>
              <a:off x="1801889" y="713230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3" name="object 2703"/>
            <p:cNvSpPr/>
            <p:nvPr/>
          </p:nvSpPr>
          <p:spPr>
            <a:xfrm>
              <a:off x="1801889" y="714439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4" name="object 2704"/>
            <p:cNvSpPr/>
            <p:nvPr/>
          </p:nvSpPr>
          <p:spPr>
            <a:xfrm>
              <a:off x="1801889" y="715660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5" name="object 2705"/>
            <p:cNvSpPr/>
            <p:nvPr/>
          </p:nvSpPr>
          <p:spPr>
            <a:xfrm>
              <a:off x="1801889" y="716875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6" name="object 2706"/>
            <p:cNvSpPr/>
            <p:nvPr/>
          </p:nvSpPr>
          <p:spPr>
            <a:xfrm>
              <a:off x="1801889" y="718120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7" name="object 2707"/>
            <p:cNvSpPr/>
            <p:nvPr/>
          </p:nvSpPr>
          <p:spPr>
            <a:xfrm>
              <a:off x="1801889" y="7193860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8" name="object 2708"/>
            <p:cNvSpPr/>
            <p:nvPr/>
          </p:nvSpPr>
          <p:spPr>
            <a:xfrm>
              <a:off x="1801889" y="720675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9" name="object 2709"/>
            <p:cNvSpPr/>
            <p:nvPr/>
          </p:nvSpPr>
          <p:spPr>
            <a:xfrm>
              <a:off x="1801889" y="7220161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0" name="object 2710"/>
            <p:cNvSpPr/>
            <p:nvPr/>
          </p:nvSpPr>
          <p:spPr>
            <a:xfrm>
              <a:off x="1801889" y="7234722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1" name="object 2711"/>
            <p:cNvSpPr/>
            <p:nvPr/>
          </p:nvSpPr>
          <p:spPr>
            <a:xfrm>
              <a:off x="2170782" y="7248317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5"/>
                  </a:moveTo>
                  <a:lnTo>
                    <a:pt x="2961240" y="359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2" name="object 2712"/>
            <p:cNvSpPr/>
            <p:nvPr/>
          </p:nvSpPr>
          <p:spPr>
            <a:xfrm>
              <a:off x="2170782" y="723812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3" name="object 2713"/>
            <p:cNvSpPr/>
            <p:nvPr/>
          </p:nvSpPr>
          <p:spPr>
            <a:xfrm>
              <a:off x="2170782" y="722652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4" name="object 2714"/>
            <p:cNvSpPr/>
            <p:nvPr/>
          </p:nvSpPr>
          <p:spPr>
            <a:xfrm>
              <a:off x="2170782" y="721378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5" name="object 2715"/>
            <p:cNvSpPr/>
            <p:nvPr/>
          </p:nvSpPr>
          <p:spPr>
            <a:xfrm>
              <a:off x="2170782" y="720131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6" name="object 2716"/>
            <p:cNvSpPr/>
            <p:nvPr/>
          </p:nvSpPr>
          <p:spPr>
            <a:xfrm>
              <a:off x="2170782" y="718974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7" name="object 2717"/>
            <p:cNvSpPr/>
            <p:nvPr/>
          </p:nvSpPr>
          <p:spPr>
            <a:xfrm>
              <a:off x="2170782" y="717951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8" name="object 2718"/>
            <p:cNvSpPr/>
            <p:nvPr/>
          </p:nvSpPr>
          <p:spPr>
            <a:xfrm>
              <a:off x="2170782" y="717073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9" name="object 2719"/>
            <p:cNvSpPr/>
            <p:nvPr/>
          </p:nvSpPr>
          <p:spPr>
            <a:xfrm>
              <a:off x="2170782" y="716271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0" name="object 2720"/>
            <p:cNvSpPr/>
            <p:nvPr/>
          </p:nvSpPr>
          <p:spPr>
            <a:xfrm>
              <a:off x="2170782" y="715493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1" name="object 2721"/>
            <p:cNvSpPr/>
            <p:nvPr/>
          </p:nvSpPr>
          <p:spPr>
            <a:xfrm>
              <a:off x="2170782" y="714806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2" name="object 2722"/>
            <p:cNvSpPr/>
            <p:nvPr/>
          </p:nvSpPr>
          <p:spPr>
            <a:xfrm>
              <a:off x="2170782" y="714108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3" name="object 2723"/>
            <p:cNvSpPr/>
            <p:nvPr/>
          </p:nvSpPr>
          <p:spPr>
            <a:xfrm>
              <a:off x="2170782" y="7133762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4" name="object 2724"/>
            <p:cNvSpPr/>
            <p:nvPr/>
          </p:nvSpPr>
          <p:spPr>
            <a:xfrm>
              <a:off x="2170782" y="712601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5" name="object 2725"/>
            <p:cNvSpPr/>
            <p:nvPr/>
          </p:nvSpPr>
          <p:spPr>
            <a:xfrm>
              <a:off x="2170782" y="711814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6" name="object 2726"/>
            <p:cNvSpPr/>
            <p:nvPr/>
          </p:nvSpPr>
          <p:spPr>
            <a:xfrm>
              <a:off x="2170782" y="7104641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7" name="object 2727"/>
            <p:cNvSpPr/>
            <p:nvPr/>
          </p:nvSpPr>
          <p:spPr>
            <a:xfrm>
              <a:off x="2170782" y="707416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8" name="object 2728"/>
            <p:cNvSpPr/>
            <p:nvPr/>
          </p:nvSpPr>
          <p:spPr>
            <a:xfrm>
              <a:off x="2170782" y="706492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9" name="object 2729"/>
            <p:cNvSpPr/>
            <p:nvPr/>
          </p:nvSpPr>
          <p:spPr>
            <a:xfrm>
              <a:off x="2170782" y="705662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0" name="object 2730"/>
            <p:cNvSpPr/>
            <p:nvPr/>
          </p:nvSpPr>
          <p:spPr>
            <a:xfrm>
              <a:off x="2170782" y="704881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1" name="object 2731"/>
            <p:cNvSpPr/>
            <p:nvPr/>
          </p:nvSpPr>
          <p:spPr>
            <a:xfrm>
              <a:off x="2170782" y="70430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2" name="object 2732"/>
            <p:cNvSpPr/>
            <p:nvPr/>
          </p:nvSpPr>
          <p:spPr>
            <a:xfrm>
              <a:off x="2170782" y="703717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3" name="object 2733"/>
            <p:cNvSpPr/>
            <p:nvPr/>
          </p:nvSpPr>
          <p:spPr>
            <a:xfrm>
              <a:off x="2170782" y="703130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4" name="object 2734"/>
            <p:cNvSpPr/>
            <p:nvPr/>
          </p:nvSpPr>
          <p:spPr>
            <a:xfrm>
              <a:off x="2170782" y="702541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5" name="object 2735"/>
            <p:cNvSpPr/>
            <p:nvPr/>
          </p:nvSpPr>
          <p:spPr>
            <a:xfrm>
              <a:off x="2170782" y="701958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6" name="object 2736"/>
            <p:cNvSpPr/>
            <p:nvPr/>
          </p:nvSpPr>
          <p:spPr>
            <a:xfrm>
              <a:off x="2170782" y="701382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7" name="object 2737"/>
            <p:cNvSpPr/>
            <p:nvPr/>
          </p:nvSpPr>
          <p:spPr>
            <a:xfrm>
              <a:off x="2170782" y="700805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68"/>
                  </a:moveTo>
                  <a:lnTo>
                    <a:pt x="2961240" y="57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8" name="object 2738"/>
            <p:cNvSpPr/>
            <p:nvPr/>
          </p:nvSpPr>
          <p:spPr>
            <a:xfrm>
              <a:off x="2170782" y="700210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9" name="object 2739"/>
            <p:cNvSpPr/>
            <p:nvPr/>
          </p:nvSpPr>
          <p:spPr>
            <a:xfrm>
              <a:off x="2170782" y="699528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0" name="object 2740"/>
            <p:cNvSpPr/>
            <p:nvPr/>
          </p:nvSpPr>
          <p:spPr>
            <a:xfrm>
              <a:off x="2170782" y="698849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1" name="object 2741"/>
            <p:cNvSpPr/>
            <p:nvPr/>
          </p:nvSpPr>
          <p:spPr>
            <a:xfrm>
              <a:off x="2170782" y="698177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2" name="object 2742"/>
            <p:cNvSpPr/>
            <p:nvPr/>
          </p:nvSpPr>
          <p:spPr>
            <a:xfrm>
              <a:off x="2170782" y="697348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3" name="object 2743"/>
            <p:cNvSpPr/>
            <p:nvPr/>
          </p:nvSpPr>
          <p:spPr>
            <a:xfrm>
              <a:off x="2170782" y="696491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4" name="object 2744"/>
            <p:cNvSpPr/>
            <p:nvPr/>
          </p:nvSpPr>
          <p:spPr>
            <a:xfrm>
              <a:off x="2170782" y="695595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5" name="object 2745"/>
            <p:cNvSpPr/>
            <p:nvPr/>
          </p:nvSpPr>
          <p:spPr>
            <a:xfrm>
              <a:off x="2170782" y="69454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6" name="object 2746"/>
            <p:cNvSpPr/>
            <p:nvPr/>
          </p:nvSpPr>
          <p:spPr>
            <a:xfrm>
              <a:off x="2170782" y="693482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7" name="object 2747"/>
            <p:cNvSpPr/>
            <p:nvPr/>
          </p:nvSpPr>
          <p:spPr>
            <a:xfrm>
              <a:off x="2170782" y="692310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8" name="object 2748"/>
            <p:cNvSpPr/>
            <p:nvPr/>
          </p:nvSpPr>
          <p:spPr>
            <a:xfrm>
              <a:off x="2170782" y="691129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9" name="object 2749"/>
            <p:cNvSpPr/>
            <p:nvPr/>
          </p:nvSpPr>
          <p:spPr>
            <a:xfrm>
              <a:off x="2170782" y="689921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0" name="object 2750"/>
            <p:cNvSpPr/>
            <p:nvPr/>
          </p:nvSpPr>
          <p:spPr>
            <a:xfrm>
              <a:off x="2170782" y="688700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1" name="object 2751"/>
            <p:cNvSpPr/>
            <p:nvPr/>
          </p:nvSpPr>
          <p:spPr>
            <a:xfrm>
              <a:off x="2170782" y="687484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2" name="object 2752"/>
            <p:cNvSpPr/>
            <p:nvPr/>
          </p:nvSpPr>
          <p:spPr>
            <a:xfrm>
              <a:off x="2170782" y="68624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3" name="object 2753"/>
            <p:cNvSpPr/>
            <p:nvPr/>
          </p:nvSpPr>
          <p:spPr>
            <a:xfrm>
              <a:off x="2170782" y="684975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4" name="object 2754"/>
            <p:cNvSpPr/>
            <p:nvPr/>
          </p:nvSpPr>
          <p:spPr>
            <a:xfrm>
              <a:off x="2170782" y="683685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5" name="object 2755"/>
            <p:cNvSpPr/>
            <p:nvPr/>
          </p:nvSpPr>
          <p:spPr>
            <a:xfrm>
              <a:off x="2170782" y="682343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6" name="object 2756"/>
            <p:cNvSpPr/>
            <p:nvPr/>
          </p:nvSpPr>
          <p:spPr>
            <a:xfrm>
              <a:off x="2170782" y="6808877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7" name="object 2757"/>
            <p:cNvSpPr/>
            <p:nvPr/>
          </p:nvSpPr>
          <p:spPr>
            <a:xfrm>
              <a:off x="2170782" y="6791686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8" name="object 2758"/>
            <p:cNvSpPr/>
            <p:nvPr/>
          </p:nvSpPr>
          <p:spPr>
            <a:xfrm>
              <a:off x="2170773" y="6737412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5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9" name="object 2759"/>
            <p:cNvSpPr/>
            <p:nvPr/>
          </p:nvSpPr>
          <p:spPr>
            <a:xfrm>
              <a:off x="2170782" y="6737408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28"/>
                  </a:moveTo>
                  <a:lnTo>
                    <a:pt x="2961240" y="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0" name="object 2760"/>
            <p:cNvSpPr/>
            <p:nvPr/>
          </p:nvSpPr>
          <p:spPr>
            <a:xfrm>
              <a:off x="2170782" y="6737624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1" name="object 2761"/>
            <p:cNvSpPr/>
            <p:nvPr/>
          </p:nvSpPr>
          <p:spPr>
            <a:xfrm>
              <a:off x="2170782" y="6738755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43"/>
                  </a:moveTo>
                  <a:lnTo>
                    <a:pt x="2961240" y="19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2" name="object 2762"/>
            <p:cNvSpPr/>
            <p:nvPr/>
          </p:nvSpPr>
          <p:spPr>
            <a:xfrm>
              <a:off x="2170782" y="6740698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3" name="object 2763"/>
            <p:cNvSpPr/>
            <p:nvPr/>
          </p:nvSpPr>
          <p:spPr>
            <a:xfrm>
              <a:off x="2170782" y="6743265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4" name="object 2764"/>
            <p:cNvSpPr/>
            <p:nvPr/>
          </p:nvSpPr>
          <p:spPr>
            <a:xfrm>
              <a:off x="2170782" y="674645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5" name="object 2765"/>
            <p:cNvSpPr/>
            <p:nvPr/>
          </p:nvSpPr>
          <p:spPr>
            <a:xfrm>
              <a:off x="2170782" y="6750228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6" name="object 2766"/>
            <p:cNvSpPr/>
            <p:nvPr/>
          </p:nvSpPr>
          <p:spPr>
            <a:xfrm>
              <a:off x="2170782" y="6754548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7" name="object 2767"/>
            <p:cNvSpPr/>
            <p:nvPr/>
          </p:nvSpPr>
          <p:spPr>
            <a:xfrm>
              <a:off x="2170782" y="6759490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8" name="object 2768"/>
            <p:cNvSpPr/>
            <p:nvPr/>
          </p:nvSpPr>
          <p:spPr>
            <a:xfrm>
              <a:off x="2170782" y="676503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9" name="object 2769"/>
            <p:cNvSpPr/>
            <p:nvPr/>
          </p:nvSpPr>
          <p:spPr>
            <a:xfrm>
              <a:off x="2170782" y="677129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0" name="object 2770"/>
            <p:cNvSpPr/>
            <p:nvPr/>
          </p:nvSpPr>
          <p:spPr>
            <a:xfrm>
              <a:off x="2170782" y="677827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79"/>
                  </a:moveTo>
                  <a:lnTo>
                    <a:pt x="2961240" y="79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1" name="object 2771"/>
            <p:cNvSpPr/>
            <p:nvPr/>
          </p:nvSpPr>
          <p:spPr>
            <a:xfrm>
              <a:off x="2170782" y="678624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2" name="object 2772"/>
            <p:cNvSpPr/>
            <p:nvPr/>
          </p:nvSpPr>
          <p:spPr>
            <a:xfrm>
              <a:off x="2170782" y="679528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3" name="object 2773"/>
            <p:cNvSpPr/>
            <p:nvPr/>
          </p:nvSpPr>
          <p:spPr>
            <a:xfrm>
              <a:off x="2170782" y="68054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4" name="object 2774"/>
            <p:cNvSpPr/>
            <p:nvPr/>
          </p:nvSpPr>
          <p:spPr>
            <a:xfrm>
              <a:off x="2170782" y="681707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5" name="object 2775"/>
            <p:cNvSpPr/>
            <p:nvPr/>
          </p:nvSpPr>
          <p:spPr>
            <a:xfrm>
              <a:off x="2170782" y="682981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6" name="object 2776"/>
            <p:cNvSpPr/>
            <p:nvPr/>
          </p:nvSpPr>
          <p:spPr>
            <a:xfrm>
              <a:off x="2170782" y="684228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7" name="object 2777"/>
            <p:cNvSpPr/>
            <p:nvPr/>
          </p:nvSpPr>
          <p:spPr>
            <a:xfrm>
              <a:off x="2170782" y="685385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8" name="object 2778"/>
            <p:cNvSpPr/>
            <p:nvPr/>
          </p:nvSpPr>
          <p:spPr>
            <a:xfrm>
              <a:off x="2170782" y="686408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9" name="object 2779"/>
            <p:cNvSpPr/>
            <p:nvPr/>
          </p:nvSpPr>
          <p:spPr>
            <a:xfrm>
              <a:off x="2170782" y="687286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0" name="object 2780"/>
            <p:cNvSpPr/>
            <p:nvPr/>
          </p:nvSpPr>
          <p:spPr>
            <a:xfrm>
              <a:off x="2170782" y="688089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1" name="object 2781"/>
            <p:cNvSpPr/>
            <p:nvPr/>
          </p:nvSpPr>
          <p:spPr>
            <a:xfrm>
              <a:off x="2170782" y="688867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2" name="object 2782"/>
            <p:cNvSpPr/>
            <p:nvPr/>
          </p:nvSpPr>
          <p:spPr>
            <a:xfrm>
              <a:off x="2170782" y="689554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3" name="object 2783"/>
            <p:cNvSpPr/>
            <p:nvPr/>
          </p:nvSpPr>
          <p:spPr>
            <a:xfrm>
              <a:off x="2170782" y="6902518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4" name="object 2784"/>
            <p:cNvSpPr/>
            <p:nvPr/>
          </p:nvSpPr>
          <p:spPr>
            <a:xfrm>
              <a:off x="2170782" y="690985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5" name="object 2785"/>
            <p:cNvSpPr/>
            <p:nvPr/>
          </p:nvSpPr>
          <p:spPr>
            <a:xfrm>
              <a:off x="2170782" y="691758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6" name="object 2786"/>
            <p:cNvSpPr/>
            <p:nvPr/>
          </p:nvSpPr>
          <p:spPr>
            <a:xfrm>
              <a:off x="2170782" y="692546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7" name="object 2787"/>
            <p:cNvSpPr/>
            <p:nvPr/>
          </p:nvSpPr>
          <p:spPr>
            <a:xfrm>
              <a:off x="2170782" y="6938971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8" name="object 2788"/>
            <p:cNvSpPr/>
            <p:nvPr/>
          </p:nvSpPr>
          <p:spPr>
            <a:xfrm>
              <a:off x="2170782" y="6969452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9" name="object 2789"/>
            <p:cNvSpPr/>
            <p:nvPr/>
          </p:nvSpPr>
          <p:spPr>
            <a:xfrm>
              <a:off x="2170782" y="697867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0" name="object 2790"/>
            <p:cNvSpPr/>
            <p:nvPr/>
          </p:nvSpPr>
          <p:spPr>
            <a:xfrm>
              <a:off x="2170782" y="698697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1" name="object 2791"/>
            <p:cNvSpPr/>
            <p:nvPr/>
          </p:nvSpPr>
          <p:spPr>
            <a:xfrm>
              <a:off x="2170782" y="699478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2" name="object 2792"/>
            <p:cNvSpPr/>
            <p:nvPr/>
          </p:nvSpPr>
          <p:spPr>
            <a:xfrm>
              <a:off x="2170782" y="70005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3" name="object 2793"/>
            <p:cNvSpPr/>
            <p:nvPr/>
          </p:nvSpPr>
          <p:spPr>
            <a:xfrm>
              <a:off x="2170782" y="700643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4" name="object 2794"/>
            <p:cNvSpPr/>
            <p:nvPr/>
          </p:nvSpPr>
          <p:spPr>
            <a:xfrm>
              <a:off x="2170782" y="701230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5" name="object 2795"/>
            <p:cNvSpPr/>
            <p:nvPr/>
          </p:nvSpPr>
          <p:spPr>
            <a:xfrm>
              <a:off x="2170782" y="70181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6" name="object 2796"/>
            <p:cNvSpPr/>
            <p:nvPr/>
          </p:nvSpPr>
          <p:spPr>
            <a:xfrm>
              <a:off x="2170782" y="702399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7" name="object 2797"/>
            <p:cNvSpPr/>
            <p:nvPr/>
          </p:nvSpPr>
          <p:spPr>
            <a:xfrm>
              <a:off x="2170782" y="70297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68"/>
                  </a:moveTo>
                  <a:lnTo>
                    <a:pt x="2961240" y="57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8" name="object 2798"/>
            <p:cNvSpPr/>
            <p:nvPr/>
          </p:nvSpPr>
          <p:spPr>
            <a:xfrm>
              <a:off x="2170782" y="703554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9" name="object 2799"/>
            <p:cNvSpPr/>
            <p:nvPr/>
          </p:nvSpPr>
          <p:spPr>
            <a:xfrm>
              <a:off x="2170782" y="704149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0" name="object 2800"/>
            <p:cNvSpPr/>
            <p:nvPr/>
          </p:nvSpPr>
          <p:spPr>
            <a:xfrm>
              <a:off x="2170782" y="704831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1" name="object 2801"/>
            <p:cNvSpPr/>
            <p:nvPr/>
          </p:nvSpPr>
          <p:spPr>
            <a:xfrm>
              <a:off x="2170782" y="705510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2" name="object 2802"/>
            <p:cNvSpPr/>
            <p:nvPr/>
          </p:nvSpPr>
          <p:spPr>
            <a:xfrm>
              <a:off x="2170782" y="706183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3" name="object 2803"/>
            <p:cNvSpPr/>
            <p:nvPr/>
          </p:nvSpPr>
          <p:spPr>
            <a:xfrm>
              <a:off x="2170782" y="707012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4" name="object 2804"/>
            <p:cNvSpPr/>
            <p:nvPr/>
          </p:nvSpPr>
          <p:spPr>
            <a:xfrm>
              <a:off x="2170782" y="707868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5" name="object 2805"/>
            <p:cNvSpPr/>
            <p:nvPr/>
          </p:nvSpPr>
          <p:spPr>
            <a:xfrm>
              <a:off x="2170782" y="708762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6" name="object 2806"/>
            <p:cNvSpPr/>
            <p:nvPr/>
          </p:nvSpPr>
          <p:spPr>
            <a:xfrm>
              <a:off x="2170782" y="709816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7" name="object 2807"/>
            <p:cNvSpPr/>
            <p:nvPr/>
          </p:nvSpPr>
          <p:spPr>
            <a:xfrm>
              <a:off x="2170782" y="710877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8" name="object 2808"/>
            <p:cNvSpPr/>
            <p:nvPr/>
          </p:nvSpPr>
          <p:spPr>
            <a:xfrm>
              <a:off x="2170782" y="712049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9" name="object 2809"/>
            <p:cNvSpPr/>
            <p:nvPr/>
          </p:nvSpPr>
          <p:spPr>
            <a:xfrm>
              <a:off x="2170782" y="713230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0" name="object 2810"/>
            <p:cNvSpPr/>
            <p:nvPr/>
          </p:nvSpPr>
          <p:spPr>
            <a:xfrm>
              <a:off x="2170782" y="714439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1" name="object 2811"/>
            <p:cNvSpPr/>
            <p:nvPr/>
          </p:nvSpPr>
          <p:spPr>
            <a:xfrm>
              <a:off x="2170782" y="715660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2" name="object 2812"/>
            <p:cNvSpPr/>
            <p:nvPr/>
          </p:nvSpPr>
          <p:spPr>
            <a:xfrm>
              <a:off x="2170782" y="716875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3" name="object 2813"/>
            <p:cNvSpPr/>
            <p:nvPr/>
          </p:nvSpPr>
          <p:spPr>
            <a:xfrm>
              <a:off x="2170782" y="718120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4" name="object 2814"/>
            <p:cNvSpPr/>
            <p:nvPr/>
          </p:nvSpPr>
          <p:spPr>
            <a:xfrm>
              <a:off x="2170782" y="7193860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5" name="object 2815"/>
            <p:cNvSpPr/>
            <p:nvPr/>
          </p:nvSpPr>
          <p:spPr>
            <a:xfrm>
              <a:off x="2170782" y="720675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6" name="object 2816"/>
            <p:cNvSpPr/>
            <p:nvPr/>
          </p:nvSpPr>
          <p:spPr>
            <a:xfrm>
              <a:off x="2170782" y="7220161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7" name="object 2817"/>
            <p:cNvSpPr/>
            <p:nvPr/>
          </p:nvSpPr>
          <p:spPr>
            <a:xfrm>
              <a:off x="2170782" y="7234722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8" name="object 2818"/>
            <p:cNvSpPr/>
            <p:nvPr/>
          </p:nvSpPr>
          <p:spPr>
            <a:xfrm>
              <a:off x="1801888" y="7251915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612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6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9" name="object 2819"/>
            <p:cNvSpPr/>
            <p:nvPr/>
          </p:nvSpPr>
          <p:spPr>
            <a:xfrm>
              <a:off x="1982686" y="673884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0" name="object 2820"/>
            <p:cNvSpPr/>
            <p:nvPr/>
          </p:nvSpPr>
          <p:spPr>
            <a:xfrm>
              <a:off x="2094687" y="6734949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1" name="object 2821"/>
            <p:cNvSpPr/>
            <p:nvPr/>
          </p:nvSpPr>
          <p:spPr>
            <a:xfrm>
              <a:off x="5208114" y="724831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5"/>
                  </a:moveTo>
                  <a:lnTo>
                    <a:pt x="103396" y="359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2" name="object 2822"/>
            <p:cNvSpPr/>
            <p:nvPr/>
          </p:nvSpPr>
          <p:spPr>
            <a:xfrm>
              <a:off x="5208114" y="723812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3" name="object 2823"/>
            <p:cNvSpPr/>
            <p:nvPr/>
          </p:nvSpPr>
          <p:spPr>
            <a:xfrm>
              <a:off x="5208114" y="722652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4" name="object 2824"/>
            <p:cNvSpPr/>
            <p:nvPr/>
          </p:nvSpPr>
          <p:spPr>
            <a:xfrm>
              <a:off x="5208114" y="721378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5" name="object 2825"/>
            <p:cNvSpPr/>
            <p:nvPr/>
          </p:nvSpPr>
          <p:spPr>
            <a:xfrm>
              <a:off x="5208114" y="720131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6" name="object 2826"/>
            <p:cNvSpPr/>
            <p:nvPr/>
          </p:nvSpPr>
          <p:spPr>
            <a:xfrm>
              <a:off x="5208114" y="718974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7" name="object 2827"/>
            <p:cNvSpPr/>
            <p:nvPr/>
          </p:nvSpPr>
          <p:spPr>
            <a:xfrm>
              <a:off x="5208114" y="717951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8" name="object 2828"/>
            <p:cNvSpPr/>
            <p:nvPr/>
          </p:nvSpPr>
          <p:spPr>
            <a:xfrm>
              <a:off x="5208114" y="717073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9" name="object 2829"/>
            <p:cNvSpPr/>
            <p:nvPr/>
          </p:nvSpPr>
          <p:spPr>
            <a:xfrm>
              <a:off x="5208114" y="716271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0" name="object 2830"/>
            <p:cNvSpPr/>
            <p:nvPr/>
          </p:nvSpPr>
          <p:spPr>
            <a:xfrm>
              <a:off x="5208114" y="715493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1" name="object 2831"/>
            <p:cNvSpPr/>
            <p:nvPr/>
          </p:nvSpPr>
          <p:spPr>
            <a:xfrm>
              <a:off x="5208114" y="714806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2" name="object 2832"/>
            <p:cNvSpPr/>
            <p:nvPr/>
          </p:nvSpPr>
          <p:spPr>
            <a:xfrm>
              <a:off x="5208114" y="714108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3" name="object 2833"/>
            <p:cNvSpPr/>
            <p:nvPr/>
          </p:nvSpPr>
          <p:spPr>
            <a:xfrm>
              <a:off x="5208114" y="713376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4" name="object 2834"/>
            <p:cNvSpPr/>
            <p:nvPr/>
          </p:nvSpPr>
          <p:spPr>
            <a:xfrm>
              <a:off x="5208114" y="712601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5" name="object 2835"/>
            <p:cNvSpPr/>
            <p:nvPr/>
          </p:nvSpPr>
          <p:spPr>
            <a:xfrm>
              <a:off x="5208114" y="711814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6" name="object 2836"/>
            <p:cNvSpPr/>
            <p:nvPr/>
          </p:nvSpPr>
          <p:spPr>
            <a:xfrm>
              <a:off x="5208114" y="7104641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7" name="object 2837"/>
            <p:cNvSpPr/>
            <p:nvPr/>
          </p:nvSpPr>
          <p:spPr>
            <a:xfrm>
              <a:off x="5208114" y="707416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8" name="object 2838"/>
            <p:cNvSpPr/>
            <p:nvPr/>
          </p:nvSpPr>
          <p:spPr>
            <a:xfrm>
              <a:off x="5208114" y="706492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9" name="object 2839"/>
            <p:cNvSpPr/>
            <p:nvPr/>
          </p:nvSpPr>
          <p:spPr>
            <a:xfrm>
              <a:off x="5208114" y="705662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0" name="object 2840"/>
            <p:cNvSpPr/>
            <p:nvPr/>
          </p:nvSpPr>
          <p:spPr>
            <a:xfrm>
              <a:off x="5208114" y="704881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1" name="object 2841"/>
            <p:cNvSpPr/>
            <p:nvPr/>
          </p:nvSpPr>
          <p:spPr>
            <a:xfrm>
              <a:off x="5208114" y="70430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2" name="object 2842"/>
            <p:cNvSpPr/>
            <p:nvPr/>
          </p:nvSpPr>
          <p:spPr>
            <a:xfrm>
              <a:off x="5208114" y="703717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3" name="object 2843"/>
            <p:cNvSpPr/>
            <p:nvPr/>
          </p:nvSpPr>
          <p:spPr>
            <a:xfrm>
              <a:off x="5208114" y="703130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4" name="object 2844"/>
            <p:cNvSpPr/>
            <p:nvPr/>
          </p:nvSpPr>
          <p:spPr>
            <a:xfrm>
              <a:off x="5208114" y="702541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5" name="object 2845"/>
            <p:cNvSpPr/>
            <p:nvPr/>
          </p:nvSpPr>
          <p:spPr>
            <a:xfrm>
              <a:off x="5208114" y="701958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6" name="object 2846"/>
            <p:cNvSpPr/>
            <p:nvPr/>
          </p:nvSpPr>
          <p:spPr>
            <a:xfrm>
              <a:off x="5208114" y="701382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7" name="object 2847"/>
            <p:cNvSpPr/>
            <p:nvPr/>
          </p:nvSpPr>
          <p:spPr>
            <a:xfrm>
              <a:off x="5208114" y="700805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68"/>
                  </a:moveTo>
                  <a:lnTo>
                    <a:pt x="103396" y="57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8" name="object 2848"/>
            <p:cNvSpPr/>
            <p:nvPr/>
          </p:nvSpPr>
          <p:spPr>
            <a:xfrm>
              <a:off x="5208114" y="700210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9" name="object 2849"/>
            <p:cNvSpPr/>
            <p:nvPr/>
          </p:nvSpPr>
          <p:spPr>
            <a:xfrm>
              <a:off x="5208114" y="699528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0" name="object 2850"/>
            <p:cNvSpPr/>
            <p:nvPr/>
          </p:nvSpPr>
          <p:spPr>
            <a:xfrm>
              <a:off x="5208114" y="698849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1" name="object 2851"/>
            <p:cNvSpPr/>
            <p:nvPr/>
          </p:nvSpPr>
          <p:spPr>
            <a:xfrm>
              <a:off x="5208114" y="698177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2" name="object 2852"/>
            <p:cNvSpPr/>
            <p:nvPr/>
          </p:nvSpPr>
          <p:spPr>
            <a:xfrm>
              <a:off x="5208114" y="697348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3" name="object 2853"/>
            <p:cNvSpPr/>
            <p:nvPr/>
          </p:nvSpPr>
          <p:spPr>
            <a:xfrm>
              <a:off x="5208114" y="696491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4" name="object 2854"/>
            <p:cNvSpPr/>
            <p:nvPr/>
          </p:nvSpPr>
          <p:spPr>
            <a:xfrm>
              <a:off x="5208114" y="695595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5" name="object 2855"/>
            <p:cNvSpPr/>
            <p:nvPr/>
          </p:nvSpPr>
          <p:spPr>
            <a:xfrm>
              <a:off x="5208114" y="69454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6" name="object 2856"/>
            <p:cNvSpPr/>
            <p:nvPr/>
          </p:nvSpPr>
          <p:spPr>
            <a:xfrm>
              <a:off x="5208114" y="693482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7" name="object 2857"/>
            <p:cNvSpPr/>
            <p:nvPr/>
          </p:nvSpPr>
          <p:spPr>
            <a:xfrm>
              <a:off x="5208114" y="692310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8" name="object 2858"/>
            <p:cNvSpPr/>
            <p:nvPr/>
          </p:nvSpPr>
          <p:spPr>
            <a:xfrm>
              <a:off x="5208114" y="691129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9" name="object 2859"/>
            <p:cNvSpPr/>
            <p:nvPr/>
          </p:nvSpPr>
          <p:spPr>
            <a:xfrm>
              <a:off x="5208114" y="68992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0" name="object 2860"/>
            <p:cNvSpPr/>
            <p:nvPr/>
          </p:nvSpPr>
          <p:spPr>
            <a:xfrm>
              <a:off x="5208114" y="688700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1" name="object 2861"/>
            <p:cNvSpPr/>
            <p:nvPr/>
          </p:nvSpPr>
          <p:spPr>
            <a:xfrm>
              <a:off x="5208114" y="687484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2" name="object 2862"/>
            <p:cNvSpPr/>
            <p:nvPr/>
          </p:nvSpPr>
          <p:spPr>
            <a:xfrm>
              <a:off x="5208114" y="68624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3" name="object 2863"/>
            <p:cNvSpPr/>
            <p:nvPr/>
          </p:nvSpPr>
          <p:spPr>
            <a:xfrm>
              <a:off x="5208114" y="684975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4" name="object 2864"/>
            <p:cNvSpPr/>
            <p:nvPr/>
          </p:nvSpPr>
          <p:spPr>
            <a:xfrm>
              <a:off x="5208114" y="683685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5" name="object 2865"/>
            <p:cNvSpPr/>
            <p:nvPr/>
          </p:nvSpPr>
          <p:spPr>
            <a:xfrm>
              <a:off x="5208114" y="682343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6" name="object 2866"/>
            <p:cNvSpPr/>
            <p:nvPr/>
          </p:nvSpPr>
          <p:spPr>
            <a:xfrm>
              <a:off x="5208114" y="6808877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7" name="object 2867"/>
            <p:cNvSpPr/>
            <p:nvPr/>
          </p:nvSpPr>
          <p:spPr>
            <a:xfrm>
              <a:off x="5208114" y="6791686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8" name="object 2868"/>
            <p:cNvSpPr/>
            <p:nvPr/>
          </p:nvSpPr>
          <p:spPr>
            <a:xfrm>
              <a:off x="5208114" y="6737446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9" name="object 2869"/>
            <p:cNvSpPr/>
            <p:nvPr/>
          </p:nvSpPr>
          <p:spPr>
            <a:xfrm>
              <a:off x="5383303" y="724831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5"/>
                  </a:moveTo>
                  <a:lnTo>
                    <a:pt x="122698" y="3595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0" name="object 2870"/>
            <p:cNvSpPr/>
            <p:nvPr/>
          </p:nvSpPr>
          <p:spPr>
            <a:xfrm>
              <a:off x="5383303" y="723812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1" name="object 2871"/>
            <p:cNvSpPr/>
            <p:nvPr/>
          </p:nvSpPr>
          <p:spPr>
            <a:xfrm>
              <a:off x="5383303" y="722652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2" name="object 2872"/>
            <p:cNvSpPr/>
            <p:nvPr/>
          </p:nvSpPr>
          <p:spPr>
            <a:xfrm>
              <a:off x="5383303" y="721378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3" name="object 2873"/>
            <p:cNvSpPr/>
            <p:nvPr/>
          </p:nvSpPr>
          <p:spPr>
            <a:xfrm>
              <a:off x="5383303" y="720131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4" name="object 2874"/>
            <p:cNvSpPr/>
            <p:nvPr/>
          </p:nvSpPr>
          <p:spPr>
            <a:xfrm>
              <a:off x="5383303" y="718974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5" name="object 2875"/>
            <p:cNvSpPr/>
            <p:nvPr/>
          </p:nvSpPr>
          <p:spPr>
            <a:xfrm>
              <a:off x="5383303" y="717951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6" name="object 2876"/>
            <p:cNvSpPr/>
            <p:nvPr/>
          </p:nvSpPr>
          <p:spPr>
            <a:xfrm>
              <a:off x="5383303" y="717073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7" name="object 2877"/>
            <p:cNvSpPr/>
            <p:nvPr/>
          </p:nvSpPr>
          <p:spPr>
            <a:xfrm>
              <a:off x="5383303" y="716271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8" name="object 2878"/>
            <p:cNvSpPr/>
            <p:nvPr/>
          </p:nvSpPr>
          <p:spPr>
            <a:xfrm>
              <a:off x="5383303" y="715493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9" name="object 2879"/>
            <p:cNvSpPr/>
            <p:nvPr/>
          </p:nvSpPr>
          <p:spPr>
            <a:xfrm>
              <a:off x="5383303" y="714806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0" name="object 2880"/>
            <p:cNvSpPr/>
            <p:nvPr/>
          </p:nvSpPr>
          <p:spPr>
            <a:xfrm>
              <a:off x="5383303" y="714108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1" name="object 2881"/>
            <p:cNvSpPr/>
            <p:nvPr/>
          </p:nvSpPr>
          <p:spPr>
            <a:xfrm>
              <a:off x="5383303" y="713376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2" name="object 2882"/>
            <p:cNvSpPr/>
            <p:nvPr/>
          </p:nvSpPr>
          <p:spPr>
            <a:xfrm>
              <a:off x="5383303" y="71260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3" name="object 2883"/>
            <p:cNvSpPr/>
            <p:nvPr/>
          </p:nvSpPr>
          <p:spPr>
            <a:xfrm>
              <a:off x="5383303" y="711814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4" name="object 2884"/>
            <p:cNvSpPr/>
            <p:nvPr/>
          </p:nvSpPr>
          <p:spPr>
            <a:xfrm>
              <a:off x="5383303" y="7104641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5" name="object 2885"/>
            <p:cNvSpPr/>
            <p:nvPr/>
          </p:nvSpPr>
          <p:spPr>
            <a:xfrm>
              <a:off x="5383303" y="707416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6" name="object 2886"/>
            <p:cNvSpPr/>
            <p:nvPr/>
          </p:nvSpPr>
          <p:spPr>
            <a:xfrm>
              <a:off x="5383303" y="706492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7" name="object 2887"/>
            <p:cNvSpPr/>
            <p:nvPr/>
          </p:nvSpPr>
          <p:spPr>
            <a:xfrm>
              <a:off x="5383303" y="705662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8" name="object 2888"/>
            <p:cNvSpPr/>
            <p:nvPr/>
          </p:nvSpPr>
          <p:spPr>
            <a:xfrm>
              <a:off x="5383303" y="704881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9" name="object 2889"/>
            <p:cNvSpPr/>
            <p:nvPr/>
          </p:nvSpPr>
          <p:spPr>
            <a:xfrm>
              <a:off x="5383303" y="70430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0" name="object 2890"/>
            <p:cNvSpPr/>
            <p:nvPr/>
          </p:nvSpPr>
          <p:spPr>
            <a:xfrm>
              <a:off x="5383303" y="703717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1" name="object 2891"/>
            <p:cNvSpPr/>
            <p:nvPr/>
          </p:nvSpPr>
          <p:spPr>
            <a:xfrm>
              <a:off x="5383303" y="70313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2" name="object 2892"/>
            <p:cNvSpPr/>
            <p:nvPr/>
          </p:nvSpPr>
          <p:spPr>
            <a:xfrm>
              <a:off x="5383306" y="702541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3" name="object 2893"/>
            <p:cNvSpPr/>
            <p:nvPr/>
          </p:nvSpPr>
          <p:spPr>
            <a:xfrm>
              <a:off x="5383303" y="701958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4" name="object 2894"/>
            <p:cNvSpPr/>
            <p:nvPr/>
          </p:nvSpPr>
          <p:spPr>
            <a:xfrm>
              <a:off x="5383303" y="701382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5" name="object 2895"/>
            <p:cNvSpPr/>
            <p:nvPr/>
          </p:nvSpPr>
          <p:spPr>
            <a:xfrm>
              <a:off x="5383303" y="700805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22698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6" name="object 2896"/>
            <p:cNvSpPr/>
            <p:nvPr/>
          </p:nvSpPr>
          <p:spPr>
            <a:xfrm>
              <a:off x="5383303" y="700210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7" name="object 2897"/>
            <p:cNvSpPr/>
            <p:nvPr/>
          </p:nvSpPr>
          <p:spPr>
            <a:xfrm>
              <a:off x="5383303" y="699528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8" name="object 2898"/>
            <p:cNvSpPr/>
            <p:nvPr/>
          </p:nvSpPr>
          <p:spPr>
            <a:xfrm>
              <a:off x="5383303" y="698849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9" name="object 2899"/>
            <p:cNvSpPr/>
            <p:nvPr/>
          </p:nvSpPr>
          <p:spPr>
            <a:xfrm>
              <a:off x="5383303" y="698177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0" name="object 2900"/>
            <p:cNvSpPr/>
            <p:nvPr/>
          </p:nvSpPr>
          <p:spPr>
            <a:xfrm>
              <a:off x="5383303" y="697348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1" name="object 2901"/>
            <p:cNvSpPr/>
            <p:nvPr/>
          </p:nvSpPr>
          <p:spPr>
            <a:xfrm>
              <a:off x="5383303" y="696491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2" name="object 2902"/>
            <p:cNvSpPr/>
            <p:nvPr/>
          </p:nvSpPr>
          <p:spPr>
            <a:xfrm>
              <a:off x="5383303" y="695595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3" name="object 2903"/>
            <p:cNvSpPr/>
            <p:nvPr/>
          </p:nvSpPr>
          <p:spPr>
            <a:xfrm>
              <a:off x="5383303" y="69454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4" name="object 2904"/>
            <p:cNvSpPr/>
            <p:nvPr/>
          </p:nvSpPr>
          <p:spPr>
            <a:xfrm>
              <a:off x="5383303" y="693482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5" name="object 2905"/>
            <p:cNvSpPr/>
            <p:nvPr/>
          </p:nvSpPr>
          <p:spPr>
            <a:xfrm>
              <a:off x="5383303" y="692310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6" name="object 2906"/>
            <p:cNvSpPr/>
            <p:nvPr/>
          </p:nvSpPr>
          <p:spPr>
            <a:xfrm>
              <a:off x="5383303" y="691129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7" name="object 2907"/>
            <p:cNvSpPr/>
            <p:nvPr/>
          </p:nvSpPr>
          <p:spPr>
            <a:xfrm>
              <a:off x="5383303" y="68992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8" name="object 2908"/>
            <p:cNvSpPr/>
            <p:nvPr/>
          </p:nvSpPr>
          <p:spPr>
            <a:xfrm>
              <a:off x="5383303" y="688700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9" name="object 2909"/>
            <p:cNvSpPr/>
            <p:nvPr/>
          </p:nvSpPr>
          <p:spPr>
            <a:xfrm>
              <a:off x="5383303" y="687484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0" name="object 2910"/>
            <p:cNvSpPr/>
            <p:nvPr/>
          </p:nvSpPr>
          <p:spPr>
            <a:xfrm>
              <a:off x="5383303" y="68624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1" name="object 2911"/>
            <p:cNvSpPr/>
            <p:nvPr/>
          </p:nvSpPr>
          <p:spPr>
            <a:xfrm>
              <a:off x="5383303" y="684975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2" name="object 2912"/>
            <p:cNvSpPr/>
            <p:nvPr/>
          </p:nvSpPr>
          <p:spPr>
            <a:xfrm>
              <a:off x="5383303" y="683685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3" name="object 2913"/>
            <p:cNvSpPr/>
            <p:nvPr/>
          </p:nvSpPr>
          <p:spPr>
            <a:xfrm>
              <a:off x="5383303" y="682343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4" name="object 2914"/>
            <p:cNvSpPr/>
            <p:nvPr/>
          </p:nvSpPr>
          <p:spPr>
            <a:xfrm>
              <a:off x="5383303" y="6808877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5" name="object 2915"/>
            <p:cNvSpPr/>
            <p:nvPr/>
          </p:nvSpPr>
          <p:spPr>
            <a:xfrm>
              <a:off x="5383303" y="6791686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6" name="object 2916"/>
            <p:cNvSpPr/>
            <p:nvPr/>
          </p:nvSpPr>
          <p:spPr>
            <a:xfrm>
              <a:off x="5383303" y="6737446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7" name="object 2917"/>
            <p:cNvSpPr/>
            <p:nvPr/>
          </p:nvSpPr>
          <p:spPr>
            <a:xfrm>
              <a:off x="5344154" y="7269969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19"/>
                  </a:moveTo>
                  <a:lnTo>
                    <a:pt x="39146" y="3598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9146" y="3621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8" name="object 2918"/>
            <p:cNvSpPr/>
            <p:nvPr/>
          </p:nvSpPr>
          <p:spPr>
            <a:xfrm>
              <a:off x="5344154" y="726897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983"/>
                  </a:moveTo>
                  <a:lnTo>
                    <a:pt x="39146" y="35839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9" name="object 2919"/>
            <p:cNvSpPr/>
            <p:nvPr/>
          </p:nvSpPr>
          <p:spPr>
            <a:xfrm>
              <a:off x="5344154" y="7267222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99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0" name="object 2920"/>
            <p:cNvSpPr/>
            <p:nvPr/>
          </p:nvSpPr>
          <p:spPr>
            <a:xfrm>
              <a:off x="5344154" y="7264761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1"/>
                  </a:moveTo>
                  <a:lnTo>
                    <a:pt x="39146" y="35231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1" name="object 2921"/>
            <p:cNvSpPr/>
            <p:nvPr/>
          </p:nvSpPr>
          <p:spPr>
            <a:xfrm>
              <a:off x="5344154" y="7261580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407"/>
                  </a:moveTo>
                  <a:lnTo>
                    <a:pt x="39146" y="34772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2" name="object 2922"/>
            <p:cNvSpPr/>
            <p:nvPr/>
          </p:nvSpPr>
          <p:spPr>
            <a:xfrm>
              <a:off x="5344154" y="725767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673"/>
                  </a:moveTo>
                  <a:lnTo>
                    <a:pt x="39146" y="34201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67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3" name="object 2923"/>
            <p:cNvSpPr/>
            <p:nvPr/>
          </p:nvSpPr>
          <p:spPr>
            <a:xfrm>
              <a:off x="5344154" y="725301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64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63"/>
                  </a:lnTo>
                  <a:lnTo>
                    <a:pt x="39146" y="38864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4" name="object 2924"/>
            <p:cNvSpPr/>
            <p:nvPr/>
          </p:nvSpPr>
          <p:spPr>
            <a:xfrm>
              <a:off x="5344154" y="724749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55"/>
                  </a:moveTo>
                  <a:lnTo>
                    <a:pt x="39146" y="32728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905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5" name="object 2925"/>
            <p:cNvSpPr/>
            <p:nvPr/>
          </p:nvSpPr>
          <p:spPr>
            <a:xfrm>
              <a:off x="5344154" y="724102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787"/>
                  </a:lnTo>
                  <a:lnTo>
                    <a:pt x="0" y="0"/>
                  </a:lnTo>
                  <a:lnTo>
                    <a:pt x="0" y="6466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6" name="object 2926"/>
            <p:cNvSpPr/>
            <p:nvPr/>
          </p:nvSpPr>
          <p:spPr>
            <a:xfrm>
              <a:off x="5344154" y="723347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7" name="object 2927"/>
            <p:cNvSpPr/>
            <p:nvPr/>
          </p:nvSpPr>
          <p:spPr>
            <a:xfrm>
              <a:off x="5344154" y="7224594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76"/>
                  </a:moveTo>
                  <a:lnTo>
                    <a:pt x="39146" y="29412"/>
                  </a:lnTo>
                  <a:lnTo>
                    <a:pt x="0" y="0"/>
                  </a:lnTo>
                  <a:lnTo>
                    <a:pt x="0" y="8881"/>
                  </a:lnTo>
                  <a:lnTo>
                    <a:pt x="39146" y="39576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8" name="object 2928"/>
            <p:cNvSpPr/>
            <p:nvPr/>
          </p:nvSpPr>
          <p:spPr>
            <a:xfrm>
              <a:off x="5344154" y="721384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161"/>
                  </a:moveTo>
                  <a:lnTo>
                    <a:pt x="39146" y="27849"/>
                  </a:lnTo>
                  <a:lnTo>
                    <a:pt x="0" y="0"/>
                  </a:lnTo>
                  <a:lnTo>
                    <a:pt x="0" y="10749"/>
                  </a:lnTo>
                  <a:lnTo>
                    <a:pt x="39146" y="40161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9" name="object 2929"/>
            <p:cNvSpPr/>
            <p:nvPr/>
          </p:nvSpPr>
          <p:spPr>
            <a:xfrm>
              <a:off x="5344154" y="7200570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5"/>
                  </a:moveTo>
                  <a:lnTo>
                    <a:pt x="39146" y="25917"/>
                  </a:lnTo>
                  <a:lnTo>
                    <a:pt x="0" y="0"/>
                  </a:lnTo>
                  <a:lnTo>
                    <a:pt x="0" y="13276"/>
                  </a:lnTo>
                  <a:lnTo>
                    <a:pt x="39146" y="41125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0" name="object 2930"/>
            <p:cNvSpPr/>
            <p:nvPr/>
          </p:nvSpPr>
          <p:spPr>
            <a:xfrm>
              <a:off x="5344154" y="7182858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630"/>
                  </a:moveTo>
                  <a:lnTo>
                    <a:pt x="39146" y="23365"/>
                  </a:lnTo>
                  <a:lnTo>
                    <a:pt x="0" y="0"/>
                  </a:lnTo>
                  <a:lnTo>
                    <a:pt x="0" y="17712"/>
                  </a:lnTo>
                  <a:lnTo>
                    <a:pt x="39146" y="43630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1" name="object 2931"/>
            <p:cNvSpPr/>
            <p:nvPr/>
          </p:nvSpPr>
          <p:spPr>
            <a:xfrm>
              <a:off x="5344154" y="7156512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39146" y="49703"/>
                  </a:moveTo>
                  <a:lnTo>
                    <a:pt x="39146" y="19527"/>
                  </a:lnTo>
                  <a:lnTo>
                    <a:pt x="0" y="0"/>
                  </a:lnTo>
                  <a:lnTo>
                    <a:pt x="0" y="26351"/>
                  </a:lnTo>
                  <a:lnTo>
                    <a:pt x="39146" y="49703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2" name="object 2932"/>
            <p:cNvSpPr/>
            <p:nvPr/>
          </p:nvSpPr>
          <p:spPr>
            <a:xfrm>
              <a:off x="5344154" y="7069385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4"/>
                  </a:moveTo>
                  <a:lnTo>
                    <a:pt x="39146" y="6899"/>
                  </a:lnTo>
                  <a:lnTo>
                    <a:pt x="0" y="0"/>
                  </a:lnTo>
                  <a:lnTo>
                    <a:pt x="0" y="87124"/>
                  </a:lnTo>
                  <a:lnTo>
                    <a:pt x="39146" y="106664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3" name="object 2933"/>
            <p:cNvSpPr/>
            <p:nvPr/>
          </p:nvSpPr>
          <p:spPr>
            <a:xfrm>
              <a:off x="5344154" y="7041784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909"/>
                  </a:lnTo>
                  <a:lnTo>
                    <a:pt x="0" y="0"/>
                  </a:lnTo>
                  <a:lnTo>
                    <a:pt x="0" y="27596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4" name="object 2934"/>
            <p:cNvSpPr/>
            <p:nvPr/>
          </p:nvSpPr>
          <p:spPr>
            <a:xfrm>
              <a:off x="5344154" y="7020896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98"/>
                  </a:moveTo>
                  <a:lnTo>
                    <a:pt x="39146" y="0"/>
                  </a:lnTo>
                  <a:lnTo>
                    <a:pt x="0" y="126"/>
                  </a:lnTo>
                  <a:lnTo>
                    <a:pt x="0" y="20889"/>
                  </a:lnTo>
                  <a:lnTo>
                    <a:pt x="39146" y="23798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5" name="object 2935"/>
            <p:cNvSpPr/>
            <p:nvPr/>
          </p:nvSpPr>
          <p:spPr>
            <a:xfrm>
              <a:off x="5344154" y="7000423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1"/>
                  </a:moveTo>
                  <a:lnTo>
                    <a:pt x="39146" y="0"/>
                  </a:lnTo>
                  <a:lnTo>
                    <a:pt x="0" y="2706"/>
                  </a:lnTo>
                  <a:lnTo>
                    <a:pt x="0" y="20595"/>
                  </a:lnTo>
                  <a:lnTo>
                    <a:pt x="39146" y="20481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6" name="object 2936"/>
            <p:cNvSpPr/>
            <p:nvPr/>
          </p:nvSpPr>
          <p:spPr>
            <a:xfrm>
              <a:off x="5344154" y="6981992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435"/>
                  </a:moveTo>
                  <a:lnTo>
                    <a:pt x="39146" y="0"/>
                  </a:lnTo>
                  <a:lnTo>
                    <a:pt x="0" y="5042"/>
                  </a:lnTo>
                  <a:lnTo>
                    <a:pt x="0" y="21141"/>
                  </a:lnTo>
                  <a:lnTo>
                    <a:pt x="39146" y="18435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7" name="object 2937"/>
            <p:cNvSpPr/>
            <p:nvPr/>
          </p:nvSpPr>
          <p:spPr>
            <a:xfrm>
              <a:off x="5344154" y="6964919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77"/>
                  </a:moveTo>
                  <a:lnTo>
                    <a:pt x="39146" y="0"/>
                  </a:lnTo>
                  <a:lnTo>
                    <a:pt x="0" y="7204"/>
                  </a:lnTo>
                  <a:lnTo>
                    <a:pt x="0" y="22120"/>
                  </a:lnTo>
                  <a:lnTo>
                    <a:pt x="39146" y="17077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8" name="object 2938"/>
            <p:cNvSpPr/>
            <p:nvPr/>
          </p:nvSpPr>
          <p:spPr>
            <a:xfrm>
              <a:off x="5344154" y="6948660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2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6"/>
                  </a:lnTo>
                  <a:lnTo>
                    <a:pt x="39146" y="16262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9" name="object 2939"/>
            <p:cNvSpPr/>
            <p:nvPr/>
          </p:nvSpPr>
          <p:spPr>
            <a:xfrm>
              <a:off x="5344154" y="6933086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77"/>
                  </a:moveTo>
                  <a:lnTo>
                    <a:pt x="39146" y="0"/>
                  </a:lnTo>
                  <a:lnTo>
                    <a:pt x="0" y="11243"/>
                  </a:lnTo>
                  <a:lnTo>
                    <a:pt x="0" y="24839"/>
                  </a:lnTo>
                  <a:lnTo>
                    <a:pt x="39146" y="15577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0" name="object 2940"/>
            <p:cNvSpPr/>
            <p:nvPr/>
          </p:nvSpPr>
          <p:spPr>
            <a:xfrm>
              <a:off x="5344154" y="6918178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16"/>
                  </a:moveTo>
                  <a:lnTo>
                    <a:pt x="39146" y="0"/>
                  </a:lnTo>
                  <a:lnTo>
                    <a:pt x="0" y="13124"/>
                  </a:lnTo>
                  <a:lnTo>
                    <a:pt x="0" y="26147"/>
                  </a:lnTo>
                  <a:lnTo>
                    <a:pt x="39146" y="1491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1" name="object 2941"/>
            <p:cNvSpPr/>
            <p:nvPr/>
          </p:nvSpPr>
          <p:spPr>
            <a:xfrm>
              <a:off x="5344154" y="6903790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82"/>
                  </a:moveTo>
                  <a:lnTo>
                    <a:pt x="39146" y="0"/>
                  </a:lnTo>
                  <a:lnTo>
                    <a:pt x="0" y="14953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2" name="object 2942"/>
            <p:cNvSpPr/>
            <p:nvPr/>
          </p:nvSpPr>
          <p:spPr>
            <a:xfrm>
              <a:off x="5344154" y="6889823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63"/>
                  </a:moveTo>
                  <a:lnTo>
                    <a:pt x="39146" y="0"/>
                  </a:lnTo>
                  <a:lnTo>
                    <a:pt x="0" y="16707"/>
                  </a:lnTo>
                  <a:lnTo>
                    <a:pt x="0" y="28916"/>
                  </a:lnTo>
                  <a:lnTo>
                    <a:pt x="39146" y="1396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3" name="object 2943"/>
            <p:cNvSpPr/>
            <p:nvPr/>
          </p:nvSpPr>
          <p:spPr>
            <a:xfrm>
              <a:off x="5344154" y="6876242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82"/>
                  </a:moveTo>
                  <a:lnTo>
                    <a:pt x="39146" y="0"/>
                  </a:lnTo>
                  <a:lnTo>
                    <a:pt x="0" y="18435"/>
                  </a:lnTo>
                  <a:lnTo>
                    <a:pt x="0" y="30289"/>
                  </a:lnTo>
                  <a:lnTo>
                    <a:pt x="39146" y="1358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4" name="object 2944"/>
            <p:cNvSpPr/>
            <p:nvPr/>
          </p:nvSpPr>
          <p:spPr>
            <a:xfrm>
              <a:off x="5344154" y="6862937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03"/>
                  </a:moveTo>
                  <a:lnTo>
                    <a:pt x="39146" y="0"/>
                  </a:lnTo>
                  <a:lnTo>
                    <a:pt x="0" y="20112"/>
                  </a:lnTo>
                  <a:lnTo>
                    <a:pt x="0" y="31738"/>
                  </a:lnTo>
                  <a:lnTo>
                    <a:pt x="39146" y="133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5" name="object 2945"/>
            <p:cNvSpPr/>
            <p:nvPr/>
          </p:nvSpPr>
          <p:spPr>
            <a:xfrm>
              <a:off x="5344154" y="6849907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35"/>
                  </a:moveTo>
                  <a:lnTo>
                    <a:pt x="39146" y="0"/>
                  </a:lnTo>
                  <a:lnTo>
                    <a:pt x="0" y="21763"/>
                  </a:lnTo>
                  <a:lnTo>
                    <a:pt x="0" y="33148"/>
                  </a:lnTo>
                  <a:lnTo>
                    <a:pt x="39146" y="1303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6" name="object 2946"/>
            <p:cNvSpPr/>
            <p:nvPr/>
          </p:nvSpPr>
          <p:spPr>
            <a:xfrm>
              <a:off x="5344154" y="6837156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7"/>
                  </a:moveTo>
                  <a:lnTo>
                    <a:pt x="39146" y="0"/>
                  </a:lnTo>
                  <a:lnTo>
                    <a:pt x="0" y="23377"/>
                  </a:lnTo>
                  <a:lnTo>
                    <a:pt x="0" y="34520"/>
                  </a:lnTo>
                  <a:lnTo>
                    <a:pt x="39146" y="12757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7" name="object 2947"/>
            <p:cNvSpPr/>
            <p:nvPr/>
          </p:nvSpPr>
          <p:spPr>
            <a:xfrm>
              <a:off x="5344154" y="6824630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7"/>
                  </a:moveTo>
                  <a:lnTo>
                    <a:pt x="39146" y="0"/>
                  </a:lnTo>
                  <a:lnTo>
                    <a:pt x="0" y="24965"/>
                  </a:lnTo>
                  <a:lnTo>
                    <a:pt x="0" y="35905"/>
                  </a:lnTo>
                  <a:lnTo>
                    <a:pt x="39146" y="12527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8" name="object 2948"/>
            <p:cNvSpPr/>
            <p:nvPr/>
          </p:nvSpPr>
          <p:spPr>
            <a:xfrm>
              <a:off x="5344154" y="681211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14"/>
                  </a:moveTo>
                  <a:lnTo>
                    <a:pt x="39146" y="0"/>
                  </a:lnTo>
                  <a:lnTo>
                    <a:pt x="0" y="26565"/>
                  </a:lnTo>
                  <a:lnTo>
                    <a:pt x="0" y="37479"/>
                  </a:lnTo>
                  <a:lnTo>
                    <a:pt x="39146" y="12514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9" name="object 2949"/>
            <p:cNvSpPr/>
            <p:nvPr/>
          </p:nvSpPr>
          <p:spPr>
            <a:xfrm>
              <a:off x="5344154" y="679976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3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0" name="object 2950"/>
            <p:cNvSpPr/>
            <p:nvPr/>
          </p:nvSpPr>
          <p:spPr>
            <a:xfrm>
              <a:off x="5344154" y="6787486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73"/>
                  </a:moveTo>
                  <a:lnTo>
                    <a:pt x="39146" y="0"/>
                  </a:lnTo>
                  <a:lnTo>
                    <a:pt x="0" y="29677"/>
                  </a:lnTo>
                  <a:lnTo>
                    <a:pt x="0" y="40389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1" name="object 2951"/>
            <p:cNvSpPr/>
            <p:nvPr/>
          </p:nvSpPr>
          <p:spPr>
            <a:xfrm>
              <a:off x="5344154" y="6775261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215"/>
                  </a:lnTo>
                  <a:lnTo>
                    <a:pt x="0" y="419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2" name="object 2952"/>
            <p:cNvSpPr/>
            <p:nvPr/>
          </p:nvSpPr>
          <p:spPr>
            <a:xfrm>
              <a:off x="5344154" y="6763053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198"/>
                  </a:moveTo>
                  <a:lnTo>
                    <a:pt x="39146" y="0"/>
                  </a:lnTo>
                  <a:lnTo>
                    <a:pt x="0" y="32766"/>
                  </a:lnTo>
                  <a:lnTo>
                    <a:pt x="0" y="43426"/>
                  </a:lnTo>
                  <a:lnTo>
                    <a:pt x="39146" y="12198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3" name="object 2953"/>
            <p:cNvSpPr/>
            <p:nvPr/>
          </p:nvSpPr>
          <p:spPr>
            <a:xfrm>
              <a:off x="5344154" y="6750432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4" name="object 2954"/>
            <p:cNvSpPr/>
            <p:nvPr/>
          </p:nvSpPr>
          <p:spPr>
            <a:xfrm>
              <a:off x="5311508" y="673746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478"/>
                  </a:moveTo>
                  <a:lnTo>
                    <a:pt x="0" y="530669"/>
                  </a:lnTo>
                  <a:lnTo>
                    <a:pt x="0" y="568731"/>
                  </a:lnTo>
                  <a:lnTo>
                    <a:pt x="32639" y="532714"/>
                  </a:lnTo>
                  <a:lnTo>
                    <a:pt x="32639" y="49947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6017"/>
                  </a:lnTo>
                  <a:lnTo>
                    <a:pt x="32639" y="47345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5" name="object 2955"/>
            <p:cNvSpPr/>
            <p:nvPr/>
          </p:nvSpPr>
          <p:spPr>
            <a:xfrm>
              <a:off x="5311512" y="7192690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5">
                  <a:moveTo>
                    <a:pt x="32642" y="44240"/>
                  </a:moveTo>
                  <a:lnTo>
                    <a:pt x="32642" y="0"/>
                  </a:lnTo>
                  <a:lnTo>
                    <a:pt x="0" y="24787"/>
                  </a:lnTo>
                  <a:lnTo>
                    <a:pt x="0" y="75445"/>
                  </a:lnTo>
                  <a:lnTo>
                    <a:pt x="32642" y="4424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6" name="object 2956"/>
            <p:cNvSpPr/>
            <p:nvPr/>
          </p:nvSpPr>
          <p:spPr>
            <a:xfrm>
              <a:off x="5311512" y="7037993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693"/>
                  </a:moveTo>
                  <a:lnTo>
                    <a:pt x="32642" y="0"/>
                  </a:lnTo>
                  <a:lnTo>
                    <a:pt x="0" y="2350"/>
                  </a:lnTo>
                  <a:lnTo>
                    <a:pt x="0" y="179481"/>
                  </a:lnTo>
                  <a:lnTo>
                    <a:pt x="32642" y="154693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7" name="object 2957"/>
            <p:cNvSpPr/>
            <p:nvPr/>
          </p:nvSpPr>
          <p:spPr>
            <a:xfrm>
              <a:off x="5311512" y="6958742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5">
                  <a:moveTo>
                    <a:pt x="32642" y="79245"/>
                  </a:moveTo>
                  <a:lnTo>
                    <a:pt x="32642" y="7978"/>
                  </a:lnTo>
                  <a:lnTo>
                    <a:pt x="0" y="0"/>
                  </a:lnTo>
                  <a:lnTo>
                    <a:pt x="0" y="81596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8" name="object 2958"/>
            <p:cNvSpPr/>
            <p:nvPr/>
          </p:nvSpPr>
          <p:spPr>
            <a:xfrm>
              <a:off x="5311512" y="6737460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57"/>
                  </a:moveTo>
                  <a:lnTo>
                    <a:pt x="32642" y="36006"/>
                  </a:lnTo>
                  <a:lnTo>
                    <a:pt x="0" y="0"/>
                  </a:lnTo>
                  <a:lnTo>
                    <a:pt x="0" y="221278"/>
                  </a:lnTo>
                  <a:lnTo>
                    <a:pt x="32642" y="229257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9" name="object 2959"/>
            <p:cNvSpPr/>
            <p:nvPr/>
          </p:nvSpPr>
          <p:spPr>
            <a:xfrm>
              <a:off x="5506001" y="712961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20"/>
                  </a:moveTo>
                  <a:lnTo>
                    <a:pt x="0" y="176519"/>
                  </a:lnTo>
                  <a:lnTo>
                    <a:pt x="745091" y="2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0" name="object 2960"/>
            <p:cNvSpPr/>
            <p:nvPr/>
          </p:nvSpPr>
          <p:spPr>
            <a:xfrm>
              <a:off x="5506001" y="712908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4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34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1" name="object 2961"/>
            <p:cNvSpPr/>
            <p:nvPr/>
          </p:nvSpPr>
          <p:spPr>
            <a:xfrm>
              <a:off x="5506001" y="712804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28"/>
                  </a:moveTo>
                  <a:lnTo>
                    <a:pt x="745091" y="0"/>
                  </a:lnTo>
                  <a:lnTo>
                    <a:pt x="0" y="173940"/>
                  </a:lnTo>
                  <a:lnTo>
                    <a:pt x="0" y="176684"/>
                  </a:lnTo>
                  <a:lnTo>
                    <a:pt x="745091" y="102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2" name="object 2962"/>
            <p:cNvSpPr/>
            <p:nvPr/>
          </p:nvSpPr>
          <p:spPr>
            <a:xfrm>
              <a:off x="5506001" y="7126614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35"/>
                  </a:moveTo>
                  <a:lnTo>
                    <a:pt x="745091" y="0"/>
                  </a:lnTo>
                  <a:lnTo>
                    <a:pt x="0" y="171627"/>
                  </a:lnTo>
                  <a:lnTo>
                    <a:pt x="0" y="175375"/>
                  </a:lnTo>
                  <a:lnTo>
                    <a:pt x="745091" y="1435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3" name="object 2963"/>
            <p:cNvSpPr/>
            <p:nvPr/>
          </p:nvSpPr>
          <p:spPr>
            <a:xfrm>
              <a:off x="5506001" y="7124868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90">
                  <a:moveTo>
                    <a:pt x="745091" y="1753"/>
                  </a:moveTo>
                  <a:lnTo>
                    <a:pt x="745091" y="0"/>
                  </a:lnTo>
                  <a:lnTo>
                    <a:pt x="0" y="168744"/>
                  </a:lnTo>
                  <a:lnTo>
                    <a:pt x="0" y="173368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4" name="object 2964"/>
            <p:cNvSpPr/>
            <p:nvPr/>
          </p:nvSpPr>
          <p:spPr>
            <a:xfrm>
              <a:off x="5506001" y="7122799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378"/>
                  </a:lnTo>
                  <a:lnTo>
                    <a:pt x="0" y="170816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5" name="object 2965"/>
            <p:cNvSpPr/>
            <p:nvPr/>
          </p:nvSpPr>
          <p:spPr>
            <a:xfrm>
              <a:off x="5506001" y="7120402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401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79"/>
                  </a:lnTo>
                  <a:lnTo>
                    <a:pt x="745091" y="2401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6" name="object 2966"/>
            <p:cNvSpPr/>
            <p:nvPr/>
          </p:nvSpPr>
          <p:spPr>
            <a:xfrm>
              <a:off x="5506001" y="7117662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966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7" name="object 2967"/>
            <p:cNvSpPr/>
            <p:nvPr/>
          </p:nvSpPr>
          <p:spPr>
            <a:xfrm>
              <a:off x="5506001" y="7114539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8"/>
                  </a:lnTo>
                  <a:lnTo>
                    <a:pt x="0" y="160092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8" name="object 2968"/>
            <p:cNvSpPr/>
            <p:nvPr/>
          </p:nvSpPr>
          <p:spPr>
            <a:xfrm>
              <a:off x="5506001" y="7110919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912"/>
                  </a:lnTo>
                  <a:lnTo>
                    <a:pt x="0" y="15547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9" name="object 2969"/>
            <p:cNvSpPr/>
            <p:nvPr/>
          </p:nvSpPr>
          <p:spPr>
            <a:xfrm>
              <a:off x="5506001" y="7106689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9000"/>
                  </a:lnTo>
                  <a:lnTo>
                    <a:pt x="0" y="150143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0" name="object 2970"/>
            <p:cNvSpPr/>
            <p:nvPr/>
          </p:nvSpPr>
          <p:spPr>
            <a:xfrm>
              <a:off x="5506001" y="710168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79"/>
                  </a:lnTo>
                  <a:lnTo>
                    <a:pt x="0" y="144006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1" name="object 2971"/>
            <p:cNvSpPr/>
            <p:nvPr/>
          </p:nvSpPr>
          <p:spPr>
            <a:xfrm>
              <a:off x="5506001" y="7095527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703"/>
                  </a:lnTo>
                  <a:lnTo>
                    <a:pt x="0" y="136941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2" name="object 2972"/>
            <p:cNvSpPr/>
            <p:nvPr/>
          </p:nvSpPr>
          <p:spPr>
            <a:xfrm>
              <a:off x="5506001" y="7087620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56"/>
                  </a:lnTo>
                  <a:lnTo>
                    <a:pt x="0" y="128606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3" name="object 2973"/>
            <p:cNvSpPr/>
            <p:nvPr/>
          </p:nvSpPr>
          <p:spPr>
            <a:xfrm>
              <a:off x="5506001" y="7076381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8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4" name="object 2974"/>
            <p:cNvSpPr/>
            <p:nvPr/>
          </p:nvSpPr>
          <p:spPr>
            <a:xfrm>
              <a:off x="5506001" y="704027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9"/>
                  </a:lnTo>
                  <a:lnTo>
                    <a:pt x="0" y="125468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5" name="object 2975"/>
            <p:cNvSpPr/>
            <p:nvPr/>
          </p:nvSpPr>
          <p:spPr>
            <a:xfrm>
              <a:off x="5506001" y="7031495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882"/>
                  </a:lnTo>
                  <a:lnTo>
                    <a:pt x="0" y="39019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6" name="object 2976"/>
            <p:cNvSpPr/>
            <p:nvPr/>
          </p:nvSpPr>
          <p:spPr>
            <a:xfrm>
              <a:off x="5506001" y="7024268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4041"/>
                  </a:lnTo>
                  <a:lnTo>
                    <a:pt x="0" y="23112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7" name="object 2977"/>
            <p:cNvSpPr/>
            <p:nvPr/>
          </p:nvSpPr>
          <p:spPr>
            <a:xfrm>
              <a:off x="5506001" y="701077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2"/>
                  </a:moveTo>
                  <a:lnTo>
                    <a:pt x="745091" y="6847"/>
                  </a:lnTo>
                  <a:lnTo>
                    <a:pt x="0" y="0"/>
                  </a:lnTo>
                  <a:lnTo>
                    <a:pt x="0" y="17533"/>
                  </a:lnTo>
                  <a:lnTo>
                    <a:pt x="745091" y="1349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8" name="object 2978"/>
            <p:cNvSpPr/>
            <p:nvPr/>
          </p:nvSpPr>
          <p:spPr>
            <a:xfrm>
              <a:off x="5506001" y="6998816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3"/>
                  </a:moveTo>
                  <a:lnTo>
                    <a:pt x="745091" y="1880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9" name="object 2979"/>
            <p:cNvSpPr/>
            <p:nvPr/>
          </p:nvSpPr>
          <p:spPr>
            <a:xfrm>
              <a:off x="5506001" y="6977379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22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0" name="object 2980"/>
            <p:cNvSpPr/>
            <p:nvPr/>
          </p:nvSpPr>
          <p:spPr>
            <a:xfrm>
              <a:off x="5506001" y="6961182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1" name="object 2981"/>
            <p:cNvSpPr/>
            <p:nvPr/>
          </p:nvSpPr>
          <p:spPr>
            <a:xfrm>
              <a:off x="5506001" y="6945237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78"/>
                  </a:moveTo>
                  <a:lnTo>
                    <a:pt x="745091" y="47531"/>
                  </a:lnTo>
                  <a:lnTo>
                    <a:pt x="0" y="0"/>
                  </a:lnTo>
                  <a:lnTo>
                    <a:pt x="0" y="15944"/>
                  </a:lnTo>
                  <a:lnTo>
                    <a:pt x="745091" y="53578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2" name="object 2982"/>
            <p:cNvSpPr/>
            <p:nvPr/>
          </p:nvSpPr>
          <p:spPr>
            <a:xfrm>
              <a:off x="5506001" y="6929547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3"/>
                  </a:moveTo>
                  <a:lnTo>
                    <a:pt x="745091" y="57264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3" name="object 2983"/>
            <p:cNvSpPr/>
            <p:nvPr/>
          </p:nvSpPr>
          <p:spPr>
            <a:xfrm>
              <a:off x="5506001" y="6914080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39"/>
                  </a:moveTo>
                  <a:lnTo>
                    <a:pt x="745091" y="66881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3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4" name="object 2984"/>
            <p:cNvSpPr/>
            <p:nvPr/>
          </p:nvSpPr>
          <p:spPr>
            <a:xfrm>
              <a:off x="5506001" y="6898657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307"/>
                  </a:moveTo>
                  <a:lnTo>
                    <a:pt x="745091" y="76450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307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5" name="object 2985"/>
            <p:cNvSpPr/>
            <p:nvPr/>
          </p:nvSpPr>
          <p:spPr>
            <a:xfrm>
              <a:off x="5506001" y="6883064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39"/>
                  </a:moveTo>
                  <a:lnTo>
                    <a:pt x="745091" y="86131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39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6" name="object 2986"/>
            <p:cNvSpPr/>
            <p:nvPr/>
          </p:nvSpPr>
          <p:spPr>
            <a:xfrm>
              <a:off x="5506001" y="6867167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2026"/>
                  </a:moveTo>
                  <a:lnTo>
                    <a:pt x="745091" y="96004"/>
                  </a:lnTo>
                  <a:lnTo>
                    <a:pt x="0" y="0"/>
                  </a:lnTo>
                  <a:lnTo>
                    <a:pt x="0" y="15895"/>
                  </a:lnTo>
                  <a:lnTo>
                    <a:pt x="745091" y="10202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7" name="object 2987"/>
            <p:cNvSpPr/>
            <p:nvPr/>
          </p:nvSpPr>
          <p:spPr>
            <a:xfrm>
              <a:off x="5506001" y="685063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8" name="object 2988"/>
            <p:cNvSpPr/>
            <p:nvPr/>
          </p:nvSpPr>
          <p:spPr>
            <a:xfrm>
              <a:off x="5506001" y="6832809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96"/>
                  </a:moveTo>
                  <a:lnTo>
                    <a:pt x="745091" y="117336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96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9" name="object 2989"/>
            <p:cNvSpPr/>
            <p:nvPr/>
          </p:nvSpPr>
          <p:spPr>
            <a:xfrm>
              <a:off x="5506001" y="6812354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79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79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0" name="object 2990"/>
            <p:cNvSpPr/>
            <p:nvPr/>
          </p:nvSpPr>
          <p:spPr>
            <a:xfrm>
              <a:off x="5208104" y="6737412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6017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50"/>
                  </a:lnTo>
                  <a:lnTo>
                    <a:pt x="136042" y="36055"/>
                  </a:lnTo>
                  <a:lnTo>
                    <a:pt x="175196" y="50"/>
                  </a:lnTo>
                  <a:close/>
                </a:path>
                <a:path w="1043304" h="205104">
                  <a:moveTo>
                    <a:pt x="1042974" y="176580"/>
                  </a:moveTo>
                  <a:lnTo>
                    <a:pt x="297891" y="50"/>
                  </a:lnTo>
                  <a:lnTo>
                    <a:pt x="297891" y="74955"/>
                  </a:lnTo>
                  <a:lnTo>
                    <a:pt x="1042974" y="204978"/>
                  </a:lnTo>
                  <a:lnTo>
                    <a:pt x="1042974" y="176580"/>
                  </a:lnTo>
                  <a:close/>
                </a:path>
                <a:path w="1043304" h="205104">
                  <a:moveTo>
                    <a:pt x="1042974" y="176568"/>
                  </a:moveTo>
                  <a:lnTo>
                    <a:pt x="297891" y="0"/>
                  </a:lnTo>
                  <a:lnTo>
                    <a:pt x="1042974" y="176568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1" name="object 2991"/>
            <p:cNvSpPr/>
            <p:nvPr/>
          </p:nvSpPr>
          <p:spPr>
            <a:xfrm>
              <a:off x="5311512" y="6737409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0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32642" y="36230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2" name="object 2992"/>
            <p:cNvSpPr/>
            <p:nvPr/>
          </p:nvSpPr>
          <p:spPr>
            <a:xfrm>
              <a:off x="5311512" y="6737648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123"/>
                  </a:moveTo>
                  <a:lnTo>
                    <a:pt x="32642" y="35993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3" name="object 2993"/>
            <p:cNvSpPr/>
            <p:nvPr/>
          </p:nvSpPr>
          <p:spPr>
            <a:xfrm>
              <a:off x="5311512" y="6738951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5"/>
                  </a:moveTo>
                  <a:lnTo>
                    <a:pt x="32642" y="35827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4" name="object 2994"/>
            <p:cNvSpPr/>
            <p:nvPr/>
          </p:nvSpPr>
          <p:spPr>
            <a:xfrm>
              <a:off x="5311512" y="674131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470"/>
                  </a:moveTo>
                  <a:lnTo>
                    <a:pt x="32642" y="3552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32642" y="3847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5" name="object 2995"/>
            <p:cNvSpPr/>
            <p:nvPr/>
          </p:nvSpPr>
          <p:spPr>
            <a:xfrm>
              <a:off x="5311512" y="6744684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41"/>
                  </a:moveTo>
                  <a:lnTo>
                    <a:pt x="32642" y="35103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41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6" name="object 2996"/>
            <p:cNvSpPr/>
            <p:nvPr/>
          </p:nvSpPr>
          <p:spPr>
            <a:xfrm>
              <a:off x="5311512" y="674908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7" name="object 2997"/>
            <p:cNvSpPr/>
            <p:nvPr/>
          </p:nvSpPr>
          <p:spPr>
            <a:xfrm>
              <a:off x="5311512" y="675455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58"/>
                  </a:lnTo>
                  <a:lnTo>
                    <a:pt x="0" y="0"/>
                  </a:lnTo>
                  <a:lnTo>
                    <a:pt x="0" y="6645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8" name="object 2998"/>
            <p:cNvSpPr/>
            <p:nvPr/>
          </p:nvSpPr>
          <p:spPr>
            <a:xfrm>
              <a:off x="5311512" y="676119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44"/>
                  </a:moveTo>
                  <a:lnTo>
                    <a:pt x="32642" y="33006"/>
                  </a:lnTo>
                  <a:lnTo>
                    <a:pt x="0" y="0"/>
                  </a:lnTo>
                  <a:lnTo>
                    <a:pt x="0" y="7940"/>
                  </a:lnTo>
                  <a:lnTo>
                    <a:pt x="32642" y="39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9" name="object 2999"/>
            <p:cNvSpPr/>
            <p:nvPr/>
          </p:nvSpPr>
          <p:spPr>
            <a:xfrm>
              <a:off x="5311512" y="6769145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301"/>
                  </a:moveTo>
                  <a:lnTo>
                    <a:pt x="32642" y="32004"/>
                  </a:lnTo>
                  <a:lnTo>
                    <a:pt x="0" y="0"/>
                  </a:lnTo>
                  <a:lnTo>
                    <a:pt x="0" y="9504"/>
                  </a:lnTo>
                  <a:lnTo>
                    <a:pt x="32642" y="4030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0" name="object 3000"/>
            <p:cNvSpPr/>
            <p:nvPr/>
          </p:nvSpPr>
          <p:spPr>
            <a:xfrm>
              <a:off x="5311512" y="6778643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33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3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1" name="object 3001"/>
            <p:cNvSpPr/>
            <p:nvPr/>
          </p:nvSpPr>
          <p:spPr>
            <a:xfrm>
              <a:off x="5311512" y="679013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800"/>
                  </a:moveTo>
                  <a:lnTo>
                    <a:pt x="32642" y="29347"/>
                  </a:lnTo>
                  <a:lnTo>
                    <a:pt x="0" y="0"/>
                  </a:lnTo>
                  <a:lnTo>
                    <a:pt x="0" y="14268"/>
                  </a:lnTo>
                  <a:lnTo>
                    <a:pt x="32642" y="418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2" name="object 3002"/>
            <p:cNvSpPr/>
            <p:nvPr/>
          </p:nvSpPr>
          <p:spPr>
            <a:xfrm>
              <a:off x="5311512" y="6804396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756"/>
                  </a:moveTo>
                  <a:lnTo>
                    <a:pt x="32642" y="27531"/>
                  </a:lnTo>
                  <a:lnTo>
                    <a:pt x="0" y="0"/>
                  </a:lnTo>
                  <a:lnTo>
                    <a:pt x="0" y="18575"/>
                  </a:lnTo>
                  <a:lnTo>
                    <a:pt x="32642" y="43756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3" name="object 3003"/>
            <p:cNvSpPr/>
            <p:nvPr/>
          </p:nvSpPr>
          <p:spPr>
            <a:xfrm>
              <a:off x="5311512" y="6822977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8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4" name="object 3004"/>
            <p:cNvSpPr/>
            <p:nvPr/>
          </p:nvSpPr>
          <p:spPr>
            <a:xfrm>
              <a:off x="5311512" y="6849220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5">
                  <a:moveTo>
                    <a:pt x="32642" y="132430"/>
                  </a:moveTo>
                  <a:lnTo>
                    <a:pt x="32642" y="21851"/>
                  </a:lnTo>
                  <a:lnTo>
                    <a:pt x="0" y="0"/>
                  </a:lnTo>
                  <a:lnTo>
                    <a:pt x="0" y="126611"/>
                  </a:lnTo>
                  <a:lnTo>
                    <a:pt x="32642" y="132430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5" name="object 3005"/>
            <p:cNvSpPr/>
            <p:nvPr/>
          </p:nvSpPr>
          <p:spPr>
            <a:xfrm>
              <a:off x="5311512" y="6975830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5360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60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6" name="object 3006"/>
            <p:cNvSpPr/>
            <p:nvPr/>
          </p:nvSpPr>
          <p:spPr>
            <a:xfrm>
              <a:off x="5311512" y="700964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40"/>
                  </a:moveTo>
                  <a:lnTo>
                    <a:pt x="32642" y="1537"/>
                  </a:lnTo>
                  <a:lnTo>
                    <a:pt x="0" y="0"/>
                  </a:lnTo>
                  <a:lnTo>
                    <a:pt x="0" y="26682"/>
                  </a:lnTo>
                  <a:lnTo>
                    <a:pt x="32642" y="24840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7" name="object 3007"/>
            <p:cNvSpPr/>
            <p:nvPr/>
          </p:nvSpPr>
          <p:spPr>
            <a:xfrm>
              <a:off x="5311512" y="7034482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719"/>
                  </a:moveTo>
                  <a:lnTo>
                    <a:pt x="32642" y="0"/>
                  </a:lnTo>
                  <a:lnTo>
                    <a:pt x="0" y="1842"/>
                  </a:lnTo>
                  <a:lnTo>
                    <a:pt x="0" y="24420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8" name="object 3008"/>
            <p:cNvSpPr/>
            <p:nvPr/>
          </p:nvSpPr>
          <p:spPr>
            <a:xfrm>
              <a:off x="5311512" y="7054201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8"/>
                  </a:moveTo>
                  <a:lnTo>
                    <a:pt x="32642" y="0"/>
                  </a:lnTo>
                  <a:lnTo>
                    <a:pt x="0" y="4701"/>
                  </a:lnTo>
                  <a:lnTo>
                    <a:pt x="0" y="24903"/>
                  </a:lnTo>
                  <a:lnTo>
                    <a:pt x="32642" y="17648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9" name="object 3009"/>
            <p:cNvSpPr/>
            <p:nvPr/>
          </p:nvSpPr>
          <p:spPr>
            <a:xfrm>
              <a:off x="5311512" y="7071853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76"/>
                  </a:moveTo>
                  <a:lnTo>
                    <a:pt x="32642" y="0"/>
                  </a:lnTo>
                  <a:lnTo>
                    <a:pt x="0" y="7255"/>
                  </a:lnTo>
                  <a:lnTo>
                    <a:pt x="0" y="25906"/>
                  </a:lnTo>
                  <a:lnTo>
                    <a:pt x="32642" y="16276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0" name="object 3010"/>
            <p:cNvSpPr/>
            <p:nvPr/>
          </p:nvSpPr>
          <p:spPr>
            <a:xfrm>
              <a:off x="5311512" y="7088139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4"/>
                  </a:moveTo>
                  <a:lnTo>
                    <a:pt x="32642" y="0"/>
                  </a:lnTo>
                  <a:lnTo>
                    <a:pt x="0" y="9617"/>
                  </a:lnTo>
                  <a:lnTo>
                    <a:pt x="0" y="27113"/>
                  </a:lnTo>
                  <a:lnTo>
                    <a:pt x="32642" y="1528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1" name="object 3011"/>
            <p:cNvSpPr/>
            <p:nvPr/>
          </p:nvSpPr>
          <p:spPr>
            <a:xfrm>
              <a:off x="5311512" y="7103416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2"/>
                  </a:lnTo>
                  <a:lnTo>
                    <a:pt x="0" y="28459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2" name="object 3012"/>
            <p:cNvSpPr/>
            <p:nvPr/>
          </p:nvSpPr>
          <p:spPr>
            <a:xfrm>
              <a:off x="5311512" y="7117934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32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3" name="object 3013"/>
            <p:cNvSpPr/>
            <p:nvPr/>
          </p:nvSpPr>
          <p:spPr>
            <a:xfrm>
              <a:off x="5311512" y="7131821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54"/>
                  </a:moveTo>
                  <a:lnTo>
                    <a:pt x="32642" y="0"/>
                  </a:lnTo>
                  <a:lnTo>
                    <a:pt x="0" y="15945"/>
                  </a:lnTo>
                  <a:lnTo>
                    <a:pt x="0" y="31242"/>
                  </a:lnTo>
                  <a:lnTo>
                    <a:pt x="32642" y="13354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4" name="object 3014"/>
            <p:cNvSpPr/>
            <p:nvPr/>
          </p:nvSpPr>
          <p:spPr>
            <a:xfrm>
              <a:off x="5311512" y="714517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60"/>
                  </a:moveTo>
                  <a:lnTo>
                    <a:pt x="32642" y="0"/>
                  </a:lnTo>
                  <a:lnTo>
                    <a:pt x="0" y="17888"/>
                  </a:lnTo>
                  <a:lnTo>
                    <a:pt x="0" y="32729"/>
                  </a:lnTo>
                  <a:lnTo>
                    <a:pt x="32642" y="1296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5" name="object 3015"/>
            <p:cNvSpPr/>
            <p:nvPr/>
          </p:nvSpPr>
          <p:spPr>
            <a:xfrm>
              <a:off x="5311512" y="7158137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90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89"/>
                  </a:lnTo>
                  <a:lnTo>
                    <a:pt x="32642" y="12590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6" name="object 3016"/>
            <p:cNvSpPr/>
            <p:nvPr/>
          </p:nvSpPr>
          <p:spPr>
            <a:xfrm>
              <a:off x="5311512" y="7170724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0"/>
                  </a:moveTo>
                  <a:lnTo>
                    <a:pt x="32642" y="0"/>
                  </a:lnTo>
                  <a:lnTo>
                    <a:pt x="0" y="21598"/>
                  </a:lnTo>
                  <a:lnTo>
                    <a:pt x="0" y="35638"/>
                  </a:lnTo>
                  <a:lnTo>
                    <a:pt x="32642" y="1226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7" name="object 3017"/>
            <p:cNvSpPr/>
            <p:nvPr/>
          </p:nvSpPr>
          <p:spPr>
            <a:xfrm>
              <a:off x="5311512" y="718298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69"/>
                  </a:moveTo>
                  <a:lnTo>
                    <a:pt x="32642" y="0"/>
                  </a:lnTo>
                  <a:lnTo>
                    <a:pt x="0" y="23378"/>
                  </a:lnTo>
                  <a:lnTo>
                    <a:pt x="0" y="37087"/>
                  </a:lnTo>
                  <a:lnTo>
                    <a:pt x="32642" y="1196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8" name="object 3018"/>
            <p:cNvSpPr/>
            <p:nvPr/>
          </p:nvSpPr>
          <p:spPr>
            <a:xfrm>
              <a:off x="5311512" y="7194950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78"/>
                  </a:moveTo>
                  <a:lnTo>
                    <a:pt x="32642" y="0"/>
                  </a:lnTo>
                  <a:lnTo>
                    <a:pt x="0" y="25117"/>
                  </a:lnTo>
                  <a:lnTo>
                    <a:pt x="0" y="38597"/>
                  </a:lnTo>
                  <a:lnTo>
                    <a:pt x="32642" y="1177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9" name="object 3019"/>
            <p:cNvSpPr/>
            <p:nvPr/>
          </p:nvSpPr>
          <p:spPr>
            <a:xfrm>
              <a:off x="5311512" y="720672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11562"/>
                  </a:moveTo>
                  <a:lnTo>
                    <a:pt x="32642" y="0"/>
                  </a:lnTo>
                  <a:lnTo>
                    <a:pt x="0" y="26819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0" name="object 3020"/>
            <p:cNvSpPr/>
            <p:nvPr/>
          </p:nvSpPr>
          <p:spPr>
            <a:xfrm>
              <a:off x="5311512" y="7218285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70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1" name="object 3021"/>
            <p:cNvSpPr/>
            <p:nvPr/>
          </p:nvSpPr>
          <p:spPr>
            <a:xfrm>
              <a:off x="5311512" y="7229625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6"/>
                  </a:lnTo>
                  <a:lnTo>
                    <a:pt x="0" y="42841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2" name="object 3022"/>
            <p:cNvSpPr/>
            <p:nvPr/>
          </p:nvSpPr>
          <p:spPr>
            <a:xfrm>
              <a:off x="5311512" y="724072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78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3" name="object 3023"/>
            <p:cNvSpPr/>
            <p:nvPr/>
          </p:nvSpPr>
          <p:spPr>
            <a:xfrm>
              <a:off x="5311512" y="725175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3"/>
                  </a:moveTo>
                  <a:lnTo>
                    <a:pt x="32642" y="0"/>
                  </a:lnTo>
                  <a:lnTo>
                    <a:pt x="0" y="33349"/>
                  </a:lnTo>
                  <a:lnTo>
                    <a:pt x="0" y="45293"/>
                  </a:lnTo>
                  <a:lnTo>
                    <a:pt x="32642" y="1044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4" name="object 3024"/>
            <p:cNvSpPr/>
            <p:nvPr/>
          </p:nvSpPr>
          <p:spPr>
            <a:xfrm>
              <a:off x="5311512" y="7262189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79"/>
                  </a:moveTo>
                  <a:lnTo>
                    <a:pt x="32642" y="0"/>
                  </a:lnTo>
                  <a:lnTo>
                    <a:pt x="0" y="34863"/>
                  </a:lnTo>
                  <a:lnTo>
                    <a:pt x="0" y="44000"/>
                  </a:lnTo>
                  <a:lnTo>
                    <a:pt x="32642" y="7979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5" name="object 3025"/>
            <p:cNvSpPr/>
            <p:nvPr/>
          </p:nvSpPr>
          <p:spPr>
            <a:xfrm>
              <a:off x="5208114" y="6737408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6" name="object 3026"/>
            <p:cNvSpPr/>
            <p:nvPr/>
          </p:nvSpPr>
          <p:spPr>
            <a:xfrm>
              <a:off x="5208114" y="6737624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7" name="object 3027"/>
            <p:cNvSpPr/>
            <p:nvPr/>
          </p:nvSpPr>
          <p:spPr>
            <a:xfrm>
              <a:off x="5208114" y="6738755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43"/>
                  </a:moveTo>
                  <a:lnTo>
                    <a:pt x="103396" y="19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8" name="object 3028"/>
            <p:cNvSpPr/>
            <p:nvPr/>
          </p:nvSpPr>
          <p:spPr>
            <a:xfrm>
              <a:off x="5208114" y="6740698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9" name="object 3029"/>
            <p:cNvSpPr/>
            <p:nvPr/>
          </p:nvSpPr>
          <p:spPr>
            <a:xfrm>
              <a:off x="5208114" y="674326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0" name="object 3030"/>
            <p:cNvSpPr/>
            <p:nvPr/>
          </p:nvSpPr>
          <p:spPr>
            <a:xfrm>
              <a:off x="5208114" y="674645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1" name="object 3031"/>
            <p:cNvSpPr/>
            <p:nvPr/>
          </p:nvSpPr>
          <p:spPr>
            <a:xfrm>
              <a:off x="5208114" y="6750228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2" name="object 3032"/>
            <p:cNvSpPr/>
            <p:nvPr/>
          </p:nvSpPr>
          <p:spPr>
            <a:xfrm>
              <a:off x="5208114" y="6754548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3" name="object 3033"/>
            <p:cNvSpPr/>
            <p:nvPr/>
          </p:nvSpPr>
          <p:spPr>
            <a:xfrm>
              <a:off x="5208114" y="6759490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4" name="object 3034"/>
            <p:cNvSpPr/>
            <p:nvPr/>
          </p:nvSpPr>
          <p:spPr>
            <a:xfrm>
              <a:off x="5208114" y="676503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5" name="object 3035"/>
            <p:cNvSpPr/>
            <p:nvPr/>
          </p:nvSpPr>
          <p:spPr>
            <a:xfrm>
              <a:off x="5208114" y="677129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6" name="object 3036"/>
            <p:cNvSpPr/>
            <p:nvPr/>
          </p:nvSpPr>
          <p:spPr>
            <a:xfrm>
              <a:off x="5208114" y="677827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7" name="object 3037"/>
            <p:cNvSpPr/>
            <p:nvPr/>
          </p:nvSpPr>
          <p:spPr>
            <a:xfrm>
              <a:off x="5208114" y="678624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8" name="object 3038"/>
            <p:cNvSpPr/>
            <p:nvPr/>
          </p:nvSpPr>
          <p:spPr>
            <a:xfrm>
              <a:off x="5208114" y="679528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9" name="object 3039"/>
            <p:cNvSpPr/>
            <p:nvPr/>
          </p:nvSpPr>
          <p:spPr>
            <a:xfrm>
              <a:off x="5208114" y="68054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0" name="object 3040"/>
            <p:cNvSpPr/>
            <p:nvPr/>
          </p:nvSpPr>
          <p:spPr>
            <a:xfrm>
              <a:off x="5208114" y="681707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1" name="object 3041"/>
            <p:cNvSpPr/>
            <p:nvPr/>
          </p:nvSpPr>
          <p:spPr>
            <a:xfrm>
              <a:off x="5208114" y="68298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2" name="object 3042"/>
            <p:cNvSpPr/>
            <p:nvPr/>
          </p:nvSpPr>
          <p:spPr>
            <a:xfrm>
              <a:off x="5208114" y="684228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3" name="object 3043"/>
            <p:cNvSpPr/>
            <p:nvPr/>
          </p:nvSpPr>
          <p:spPr>
            <a:xfrm>
              <a:off x="5208114" y="685385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4" name="object 3044"/>
            <p:cNvSpPr/>
            <p:nvPr/>
          </p:nvSpPr>
          <p:spPr>
            <a:xfrm>
              <a:off x="5208114" y="686408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5" name="object 3045"/>
            <p:cNvSpPr/>
            <p:nvPr/>
          </p:nvSpPr>
          <p:spPr>
            <a:xfrm>
              <a:off x="5208114" y="687286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6" name="object 3046"/>
            <p:cNvSpPr/>
            <p:nvPr/>
          </p:nvSpPr>
          <p:spPr>
            <a:xfrm>
              <a:off x="5208114" y="688089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7" name="object 3047"/>
            <p:cNvSpPr/>
            <p:nvPr/>
          </p:nvSpPr>
          <p:spPr>
            <a:xfrm>
              <a:off x="5208114" y="688867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8" name="object 3048"/>
            <p:cNvSpPr/>
            <p:nvPr/>
          </p:nvSpPr>
          <p:spPr>
            <a:xfrm>
              <a:off x="5208114" y="689554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9" name="object 3049"/>
            <p:cNvSpPr/>
            <p:nvPr/>
          </p:nvSpPr>
          <p:spPr>
            <a:xfrm>
              <a:off x="5208114" y="6902518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0" name="object 3050"/>
            <p:cNvSpPr/>
            <p:nvPr/>
          </p:nvSpPr>
          <p:spPr>
            <a:xfrm>
              <a:off x="5208114" y="690985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1" name="object 3051"/>
            <p:cNvSpPr/>
            <p:nvPr/>
          </p:nvSpPr>
          <p:spPr>
            <a:xfrm>
              <a:off x="5208114" y="691758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2" name="object 3052"/>
            <p:cNvSpPr/>
            <p:nvPr/>
          </p:nvSpPr>
          <p:spPr>
            <a:xfrm>
              <a:off x="5208114" y="692546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3" name="object 3053"/>
            <p:cNvSpPr/>
            <p:nvPr/>
          </p:nvSpPr>
          <p:spPr>
            <a:xfrm>
              <a:off x="5208114" y="693897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4" name="object 3054"/>
            <p:cNvSpPr/>
            <p:nvPr/>
          </p:nvSpPr>
          <p:spPr>
            <a:xfrm>
              <a:off x="5208114" y="696945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5" name="object 3055"/>
            <p:cNvSpPr/>
            <p:nvPr/>
          </p:nvSpPr>
          <p:spPr>
            <a:xfrm>
              <a:off x="5208114" y="697867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6" name="object 3056"/>
            <p:cNvSpPr/>
            <p:nvPr/>
          </p:nvSpPr>
          <p:spPr>
            <a:xfrm>
              <a:off x="5208114" y="698697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7" name="object 3057"/>
            <p:cNvSpPr/>
            <p:nvPr/>
          </p:nvSpPr>
          <p:spPr>
            <a:xfrm>
              <a:off x="5208114" y="699478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8" name="object 3058"/>
            <p:cNvSpPr/>
            <p:nvPr/>
          </p:nvSpPr>
          <p:spPr>
            <a:xfrm>
              <a:off x="5208114" y="70005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9" name="object 3059"/>
            <p:cNvSpPr/>
            <p:nvPr/>
          </p:nvSpPr>
          <p:spPr>
            <a:xfrm>
              <a:off x="5208114" y="700643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0" name="object 3060"/>
            <p:cNvSpPr/>
            <p:nvPr/>
          </p:nvSpPr>
          <p:spPr>
            <a:xfrm>
              <a:off x="5208114" y="701230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1" name="object 3061"/>
            <p:cNvSpPr/>
            <p:nvPr/>
          </p:nvSpPr>
          <p:spPr>
            <a:xfrm>
              <a:off x="5208114" y="70181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2" name="object 3062"/>
            <p:cNvSpPr/>
            <p:nvPr/>
          </p:nvSpPr>
          <p:spPr>
            <a:xfrm>
              <a:off x="5208114" y="702399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3" name="object 3063"/>
            <p:cNvSpPr/>
            <p:nvPr/>
          </p:nvSpPr>
          <p:spPr>
            <a:xfrm>
              <a:off x="5208114" y="70297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68"/>
                  </a:moveTo>
                  <a:lnTo>
                    <a:pt x="103396" y="57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4" name="object 3064"/>
            <p:cNvSpPr/>
            <p:nvPr/>
          </p:nvSpPr>
          <p:spPr>
            <a:xfrm>
              <a:off x="5208114" y="703554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5" name="object 3065"/>
            <p:cNvSpPr/>
            <p:nvPr/>
          </p:nvSpPr>
          <p:spPr>
            <a:xfrm>
              <a:off x="5208114" y="704149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6" name="object 3066"/>
            <p:cNvSpPr/>
            <p:nvPr/>
          </p:nvSpPr>
          <p:spPr>
            <a:xfrm>
              <a:off x="5208114" y="704831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7" name="object 3067"/>
            <p:cNvSpPr/>
            <p:nvPr/>
          </p:nvSpPr>
          <p:spPr>
            <a:xfrm>
              <a:off x="5208114" y="705510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8" name="object 3068"/>
            <p:cNvSpPr/>
            <p:nvPr/>
          </p:nvSpPr>
          <p:spPr>
            <a:xfrm>
              <a:off x="5208114" y="706183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9" name="object 3069"/>
            <p:cNvSpPr/>
            <p:nvPr/>
          </p:nvSpPr>
          <p:spPr>
            <a:xfrm>
              <a:off x="5208114" y="707012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0" name="object 3070"/>
            <p:cNvSpPr/>
            <p:nvPr/>
          </p:nvSpPr>
          <p:spPr>
            <a:xfrm>
              <a:off x="5208114" y="707868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1" name="object 3071"/>
            <p:cNvSpPr/>
            <p:nvPr/>
          </p:nvSpPr>
          <p:spPr>
            <a:xfrm>
              <a:off x="5208114" y="708762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2" name="object 3072"/>
            <p:cNvSpPr/>
            <p:nvPr/>
          </p:nvSpPr>
          <p:spPr>
            <a:xfrm>
              <a:off x="5208114" y="709816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3" name="object 3073"/>
            <p:cNvSpPr/>
            <p:nvPr/>
          </p:nvSpPr>
          <p:spPr>
            <a:xfrm>
              <a:off x="5208114" y="710877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4" name="object 3074"/>
            <p:cNvSpPr/>
            <p:nvPr/>
          </p:nvSpPr>
          <p:spPr>
            <a:xfrm>
              <a:off x="5208114" y="712049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5" name="object 3075"/>
            <p:cNvSpPr/>
            <p:nvPr/>
          </p:nvSpPr>
          <p:spPr>
            <a:xfrm>
              <a:off x="5208114" y="713230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6" name="object 3076"/>
            <p:cNvSpPr/>
            <p:nvPr/>
          </p:nvSpPr>
          <p:spPr>
            <a:xfrm>
              <a:off x="5208114" y="714439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7" name="object 3077"/>
            <p:cNvSpPr/>
            <p:nvPr/>
          </p:nvSpPr>
          <p:spPr>
            <a:xfrm>
              <a:off x="5208114" y="715660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8" name="object 3078"/>
            <p:cNvSpPr/>
            <p:nvPr/>
          </p:nvSpPr>
          <p:spPr>
            <a:xfrm>
              <a:off x="5208114" y="716875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9" name="object 3079"/>
            <p:cNvSpPr/>
            <p:nvPr/>
          </p:nvSpPr>
          <p:spPr>
            <a:xfrm>
              <a:off x="5208114" y="718120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0" name="object 3080"/>
            <p:cNvSpPr/>
            <p:nvPr/>
          </p:nvSpPr>
          <p:spPr>
            <a:xfrm>
              <a:off x="5208114" y="7193860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1" name="object 3081"/>
            <p:cNvSpPr/>
            <p:nvPr/>
          </p:nvSpPr>
          <p:spPr>
            <a:xfrm>
              <a:off x="5208114" y="720675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2" name="object 3082"/>
            <p:cNvSpPr/>
            <p:nvPr/>
          </p:nvSpPr>
          <p:spPr>
            <a:xfrm>
              <a:off x="5208114" y="7220161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3" name="object 3083"/>
            <p:cNvSpPr/>
            <p:nvPr/>
          </p:nvSpPr>
          <p:spPr>
            <a:xfrm>
              <a:off x="5208114" y="723472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4" name="object 3084"/>
            <p:cNvSpPr/>
            <p:nvPr/>
          </p:nvSpPr>
          <p:spPr>
            <a:xfrm>
              <a:off x="5208104" y="6737412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115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115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6029"/>
                  </a:lnTo>
                  <a:lnTo>
                    <a:pt x="136042" y="51765"/>
                  </a:lnTo>
                  <a:lnTo>
                    <a:pt x="175196" y="18021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5" name="object 3085"/>
            <p:cNvSpPr/>
            <p:nvPr/>
          </p:nvSpPr>
          <p:spPr>
            <a:xfrm>
              <a:off x="5344154" y="6755439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682"/>
                  </a:moveTo>
                  <a:lnTo>
                    <a:pt x="39146" y="0"/>
                  </a:lnTo>
                  <a:lnTo>
                    <a:pt x="0" y="33730"/>
                  </a:lnTo>
                  <a:lnTo>
                    <a:pt x="0" y="54428"/>
                  </a:lnTo>
                  <a:lnTo>
                    <a:pt x="39146" y="2368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6" name="object 3086"/>
            <p:cNvSpPr/>
            <p:nvPr/>
          </p:nvSpPr>
          <p:spPr>
            <a:xfrm>
              <a:off x="5344154" y="6779134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3060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7" name="object 3087"/>
            <p:cNvSpPr/>
            <p:nvPr/>
          </p:nvSpPr>
          <p:spPr>
            <a:xfrm>
              <a:off x="5344154" y="6812187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59">
                  <a:moveTo>
                    <a:pt x="39146" y="68407"/>
                  </a:moveTo>
                  <a:lnTo>
                    <a:pt x="39146" y="0"/>
                  </a:lnTo>
                  <a:lnTo>
                    <a:pt x="0" y="26552"/>
                  </a:lnTo>
                  <a:lnTo>
                    <a:pt x="0" y="86295"/>
                  </a:lnTo>
                  <a:lnTo>
                    <a:pt x="39146" y="6840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8" name="object 3088"/>
            <p:cNvSpPr/>
            <p:nvPr/>
          </p:nvSpPr>
          <p:spPr>
            <a:xfrm>
              <a:off x="5344154" y="6880603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64"/>
                  </a:moveTo>
                  <a:lnTo>
                    <a:pt x="39146" y="0"/>
                  </a:lnTo>
                  <a:lnTo>
                    <a:pt x="0" y="17875"/>
                  </a:lnTo>
                  <a:lnTo>
                    <a:pt x="0" y="66589"/>
                  </a:lnTo>
                  <a:lnTo>
                    <a:pt x="39146" y="55764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9" name="object 3089"/>
            <p:cNvSpPr/>
            <p:nvPr/>
          </p:nvSpPr>
          <p:spPr>
            <a:xfrm>
              <a:off x="5344154" y="6936367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69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0" name="object 3090"/>
            <p:cNvSpPr/>
            <p:nvPr/>
          </p:nvSpPr>
          <p:spPr>
            <a:xfrm>
              <a:off x="5344154" y="7023234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1"/>
                  </a:moveTo>
                  <a:lnTo>
                    <a:pt x="39146" y="203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1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1" name="object 3091"/>
            <p:cNvSpPr/>
            <p:nvPr/>
          </p:nvSpPr>
          <p:spPr>
            <a:xfrm>
              <a:off x="5344154" y="7070881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3"/>
                  </a:moveTo>
                  <a:lnTo>
                    <a:pt x="39146" y="7114"/>
                  </a:lnTo>
                  <a:lnTo>
                    <a:pt x="0" y="0"/>
                  </a:lnTo>
                  <a:lnTo>
                    <a:pt x="0" y="44813"/>
                  </a:lnTo>
                  <a:lnTo>
                    <a:pt x="39146" y="5843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2" name="object 3092"/>
            <p:cNvSpPr/>
            <p:nvPr/>
          </p:nvSpPr>
          <p:spPr>
            <a:xfrm>
              <a:off x="5344154" y="7115693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495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76"/>
                  </a:lnTo>
                  <a:lnTo>
                    <a:pt x="39146" y="19049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3" name="object 3093"/>
            <p:cNvSpPr/>
            <p:nvPr/>
          </p:nvSpPr>
          <p:spPr>
            <a:xfrm>
              <a:off x="5383303" y="6737408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4" name="object 3094"/>
            <p:cNvSpPr/>
            <p:nvPr/>
          </p:nvSpPr>
          <p:spPr>
            <a:xfrm>
              <a:off x="5383303" y="6737624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5" name="object 3095"/>
            <p:cNvSpPr/>
            <p:nvPr/>
          </p:nvSpPr>
          <p:spPr>
            <a:xfrm>
              <a:off x="5383303" y="6738755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22698" y="194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6" name="object 3096"/>
            <p:cNvSpPr/>
            <p:nvPr/>
          </p:nvSpPr>
          <p:spPr>
            <a:xfrm>
              <a:off x="5383303" y="6740698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7" name="object 3097"/>
            <p:cNvSpPr/>
            <p:nvPr/>
          </p:nvSpPr>
          <p:spPr>
            <a:xfrm>
              <a:off x="5383303" y="674326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8" name="object 3098"/>
            <p:cNvSpPr/>
            <p:nvPr/>
          </p:nvSpPr>
          <p:spPr>
            <a:xfrm>
              <a:off x="5383303" y="674645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9" name="object 3099"/>
            <p:cNvSpPr/>
            <p:nvPr/>
          </p:nvSpPr>
          <p:spPr>
            <a:xfrm>
              <a:off x="5383303" y="6750228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0" name="object 3100"/>
            <p:cNvSpPr/>
            <p:nvPr/>
          </p:nvSpPr>
          <p:spPr>
            <a:xfrm>
              <a:off x="5383303" y="6754548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1" name="object 3101"/>
            <p:cNvSpPr/>
            <p:nvPr/>
          </p:nvSpPr>
          <p:spPr>
            <a:xfrm>
              <a:off x="5383303" y="675949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2" name="object 3102"/>
            <p:cNvSpPr/>
            <p:nvPr/>
          </p:nvSpPr>
          <p:spPr>
            <a:xfrm>
              <a:off x="5383303" y="676503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3" name="object 3103"/>
            <p:cNvSpPr/>
            <p:nvPr/>
          </p:nvSpPr>
          <p:spPr>
            <a:xfrm>
              <a:off x="5383303" y="677129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4" name="object 3104"/>
            <p:cNvSpPr/>
            <p:nvPr/>
          </p:nvSpPr>
          <p:spPr>
            <a:xfrm>
              <a:off x="5383303" y="677827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5" name="object 3105"/>
            <p:cNvSpPr/>
            <p:nvPr/>
          </p:nvSpPr>
          <p:spPr>
            <a:xfrm>
              <a:off x="5383303" y="678624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6" name="object 3106"/>
            <p:cNvSpPr/>
            <p:nvPr/>
          </p:nvSpPr>
          <p:spPr>
            <a:xfrm>
              <a:off x="5383303" y="679528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7" name="object 3107"/>
            <p:cNvSpPr/>
            <p:nvPr/>
          </p:nvSpPr>
          <p:spPr>
            <a:xfrm>
              <a:off x="5383303" y="68054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8" name="object 3108"/>
            <p:cNvSpPr/>
            <p:nvPr/>
          </p:nvSpPr>
          <p:spPr>
            <a:xfrm>
              <a:off x="5383303" y="68170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9" name="object 3109"/>
            <p:cNvSpPr/>
            <p:nvPr/>
          </p:nvSpPr>
          <p:spPr>
            <a:xfrm>
              <a:off x="5383303" y="68298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0" name="object 3110"/>
            <p:cNvSpPr/>
            <p:nvPr/>
          </p:nvSpPr>
          <p:spPr>
            <a:xfrm>
              <a:off x="5383303" y="684228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1" name="object 3111"/>
            <p:cNvSpPr/>
            <p:nvPr/>
          </p:nvSpPr>
          <p:spPr>
            <a:xfrm>
              <a:off x="5383303" y="685385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2" name="object 3112"/>
            <p:cNvSpPr/>
            <p:nvPr/>
          </p:nvSpPr>
          <p:spPr>
            <a:xfrm>
              <a:off x="5383303" y="686408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3" name="object 3113"/>
            <p:cNvSpPr/>
            <p:nvPr/>
          </p:nvSpPr>
          <p:spPr>
            <a:xfrm>
              <a:off x="5383303" y="687286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4" name="object 3114"/>
            <p:cNvSpPr/>
            <p:nvPr/>
          </p:nvSpPr>
          <p:spPr>
            <a:xfrm>
              <a:off x="5383303" y="688089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5" name="object 3115"/>
            <p:cNvSpPr/>
            <p:nvPr/>
          </p:nvSpPr>
          <p:spPr>
            <a:xfrm>
              <a:off x="5383303" y="688867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6" name="object 3116"/>
            <p:cNvSpPr/>
            <p:nvPr/>
          </p:nvSpPr>
          <p:spPr>
            <a:xfrm>
              <a:off x="5383303" y="689554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7" name="object 3117"/>
            <p:cNvSpPr/>
            <p:nvPr/>
          </p:nvSpPr>
          <p:spPr>
            <a:xfrm>
              <a:off x="5383303" y="6902518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8" name="object 3118"/>
            <p:cNvSpPr/>
            <p:nvPr/>
          </p:nvSpPr>
          <p:spPr>
            <a:xfrm>
              <a:off x="5383303" y="690985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9" name="object 3119"/>
            <p:cNvSpPr/>
            <p:nvPr/>
          </p:nvSpPr>
          <p:spPr>
            <a:xfrm>
              <a:off x="5383303" y="691758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0" name="object 3120"/>
            <p:cNvSpPr/>
            <p:nvPr/>
          </p:nvSpPr>
          <p:spPr>
            <a:xfrm>
              <a:off x="5383303" y="692546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1" name="object 3121"/>
            <p:cNvSpPr/>
            <p:nvPr/>
          </p:nvSpPr>
          <p:spPr>
            <a:xfrm>
              <a:off x="5383303" y="693897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2" name="object 3122"/>
            <p:cNvSpPr/>
            <p:nvPr/>
          </p:nvSpPr>
          <p:spPr>
            <a:xfrm>
              <a:off x="5383303" y="696945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3" name="object 3123"/>
            <p:cNvSpPr/>
            <p:nvPr/>
          </p:nvSpPr>
          <p:spPr>
            <a:xfrm>
              <a:off x="5383303" y="697867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4" name="object 3124"/>
            <p:cNvSpPr/>
            <p:nvPr/>
          </p:nvSpPr>
          <p:spPr>
            <a:xfrm>
              <a:off x="5383303" y="698697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5" name="object 3125"/>
            <p:cNvSpPr/>
            <p:nvPr/>
          </p:nvSpPr>
          <p:spPr>
            <a:xfrm>
              <a:off x="5383303" y="699478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6" name="object 3126"/>
            <p:cNvSpPr/>
            <p:nvPr/>
          </p:nvSpPr>
          <p:spPr>
            <a:xfrm>
              <a:off x="5383303" y="70005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7" name="object 3127"/>
            <p:cNvSpPr/>
            <p:nvPr/>
          </p:nvSpPr>
          <p:spPr>
            <a:xfrm>
              <a:off x="5383303" y="700643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8" name="object 3128"/>
            <p:cNvSpPr/>
            <p:nvPr/>
          </p:nvSpPr>
          <p:spPr>
            <a:xfrm>
              <a:off x="5383306" y="701230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9" name="object 3129"/>
            <p:cNvSpPr/>
            <p:nvPr/>
          </p:nvSpPr>
          <p:spPr>
            <a:xfrm>
              <a:off x="5383303" y="70181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0" name="object 3130"/>
            <p:cNvSpPr/>
            <p:nvPr/>
          </p:nvSpPr>
          <p:spPr>
            <a:xfrm>
              <a:off x="5383303" y="702399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1" name="object 3131"/>
            <p:cNvSpPr/>
            <p:nvPr/>
          </p:nvSpPr>
          <p:spPr>
            <a:xfrm>
              <a:off x="5383303" y="70297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22698" y="576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2" name="object 3132"/>
            <p:cNvSpPr/>
            <p:nvPr/>
          </p:nvSpPr>
          <p:spPr>
            <a:xfrm>
              <a:off x="5383303" y="703554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3" name="object 3133"/>
            <p:cNvSpPr/>
            <p:nvPr/>
          </p:nvSpPr>
          <p:spPr>
            <a:xfrm>
              <a:off x="5383303" y="704149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4" name="object 3134"/>
            <p:cNvSpPr/>
            <p:nvPr/>
          </p:nvSpPr>
          <p:spPr>
            <a:xfrm>
              <a:off x="5383303" y="704831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5" name="object 3135"/>
            <p:cNvSpPr/>
            <p:nvPr/>
          </p:nvSpPr>
          <p:spPr>
            <a:xfrm>
              <a:off x="5383303" y="705510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6" name="object 3136"/>
            <p:cNvSpPr/>
            <p:nvPr/>
          </p:nvSpPr>
          <p:spPr>
            <a:xfrm>
              <a:off x="5383303" y="706183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7" name="object 3137"/>
            <p:cNvSpPr/>
            <p:nvPr/>
          </p:nvSpPr>
          <p:spPr>
            <a:xfrm>
              <a:off x="5383303" y="707012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8" name="object 3138"/>
            <p:cNvSpPr/>
            <p:nvPr/>
          </p:nvSpPr>
          <p:spPr>
            <a:xfrm>
              <a:off x="5383303" y="707868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9" name="object 3139"/>
            <p:cNvSpPr/>
            <p:nvPr/>
          </p:nvSpPr>
          <p:spPr>
            <a:xfrm>
              <a:off x="5383303" y="708762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0" name="object 3140"/>
            <p:cNvSpPr/>
            <p:nvPr/>
          </p:nvSpPr>
          <p:spPr>
            <a:xfrm>
              <a:off x="5383303" y="709816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1" name="object 3141"/>
            <p:cNvSpPr/>
            <p:nvPr/>
          </p:nvSpPr>
          <p:spPr>
            <a:xfrm>
              <a:off x="5383303" y="710877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2" name="object 3142"/>
            <p:cNvSpPr/>
            <p:nvPr/>
          </p:nvSpPr>
          <p:spPr>
            <a:xfrm>
              <a:off x="5383303" y="712049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3" name="object 3143"/>
            <p:cNvSpPr/>
            <p:nvPr/>
          </p:nvSpPr>
          <p:spPr>
            <a:xfrm>
              <a:off x="5383303" y="713230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4" name="object 3144"/>
            <p:cNvSpPr/>
            <p:nvPr/>
          </p:nvSpPr>
          <p:spPr>
            <a:xfrm>
              <a:off x="5383303" y="714439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5" name="object 3145"/>
            <p:cNvSpPr/>
            <p:nvPr/>
          </p:nvSpPr>
          <p:spPr>
            <a:xfrm>
              <a:off x="5383303" y="715660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6" name="object 3146"/>
            <p:cNvSpPr/>
            <p:nvPr/>
          </p:nvSpPr>
          <p:spPr>
            <a:xfrm>
              <a:off x="5383303" y="716875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7" name="object 3147"/>
            <p:cNvSpPr/>
            <p:nvPr/>
          </p:nvSpPr>
          <p:spPr>
            <a:xfrm>
              <a:off x="5383303" y="718120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8" name="object 3148"/>
            <p:cNvSpPr/>
            <p:nvPr/>
          </p:nvSpPr>
          <p:spPr>
            <a:xfrm>
              <a:off x="5383303" y="7193860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9" name="object 3149"/>
            <p:cNvSpPr/>
            <p:nvPr/>
          </p:nvSpPr>
          <p:spPr>
            <a:xfrm>
              <a:off x="5383303" y="720675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0" name="object 3150"/>
            <p:cNvSpPr/>
            <p:nvPr/>
          </p:nvSpPr>
          <p:spPr>
            <a:xfrm>
              <a:off x="5383303" y="7220161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1" name="object 3151"/>
            <p:cNvSpPr/>
            <p:nvPr/>
          </p:nvSpPr>
          <p:spPr>
            <a:xfrm>
              <a:off x="5383303" y="723472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2" name="object 3152"/>
            <p:cNvSpPr/>
            <p:nvPr/>
          </p:nvSpPr>
          <p:spPr>
            <a:xfrm>
              <a:off x="5383306" y="725191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3" name="object 3153"/>
            <p:cNvSpPr/>
            <p:nvPr/>
          </p:nvSpPr>
          <p:spPr>
            <a:xfrm>
              <a:off x="5506001" y="673740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96"/>
                  </a:moveTo>
                  <a:lnTo>
                    <a:pt x="745091" y="176559"/>
                  </a:lnTo>
                  <a:lnTo>
                    <a:pt x="0" y="0"/>
                  </a:lnTo>
                  <a:lnTo>
                    <a:pt x="0" y="365"/>
                  </a:lnTo>
                  <a:lnTo>
                    <a:pt x="745091" y="176696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4" name="object 3154"/>
            <p:cNvSpPr/>
            <p:nvPr/>
          </p:nvSpPr>
          <p:spPr>
            <a:xfrm>
              <a:off x="5506001" y="673777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736"/>
                  </a:moveTo>
                  <a:lnTo>
                    <a:pt x="745091" y="176330"/>
                  </a:lnTo>
                  <a:lnTo>
                    <a:pt x="0" y="0"/>
                  </a:lnTo>
                  <a:lnTo>
                    <a:pt x="0" y="1055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5" name="object 3155"/>
            <p:cNvSpPr/>
            <p:nvPr/>
          </p:nvSpPr>
          <p:spPr>
            <a:xfrm>
              <a:off x="5506001" y="6738833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6"/>
                  </a:moveTo>
                  <a:lnTo>
                    <a:pt x="745091" y="175681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31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6" name="object 3156"/>
            <p:cNvSpPr/>
            <p:nvPr/>
          </p:nvSpPr>
          <p:spPr>
            <a:xfrm>
              <a:off x="5506001" y="674052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65"/>
                  </a:moveTo>
                  <a:lnTo>
                    <a:pt x="745091" y="174627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465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7" name="object 3157"/>
            <p:cNvSpPr/>
            <p:nvPr/>
          </p:nvSpPr>
          <p:spPr>
            <a:xfrm>
              <a:off x="5506001" y="6742735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8" name="object 3158"/>
            <p:cNvSpPr/>
            <p:nvPr/>
          </p:nvSpPr>
          <p:spPr>
            <a:xfrm>
              <a:off x="5506001" y="674548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40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9" name="object 3159"/>
            <p:cNvSpPr/>
            <p:nvPr/>
          </p:nvSpPr>
          <p:spPr>
            <a:xfrm>
              <a:off x="5506001" y="6748709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55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955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0" name="object 3160"/>
            <p:cNvSpPr/>
            <p:nvPr/>
          </p:nvSpPr>
          <p:spPr>
            <a:xfrm>
              <a:off x="5506001" y="6752443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833"/>
                  </a:moveTo>
                  <a:lnTo>
                    <a:pt x="745091" y="167220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83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1" name="object 3161"/>
            <p:cNvSpPr/>
            <p:nvPr/>
          </p:nvSpPr>
          <p:spPr>
            <a:xfrm>
              <a:off x="5506001" y="6756675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2" name="object 3162"/>
            <p:cNvSpPr/>
            <p:nvPr/>
          </p:nvSpPr>
          <p:spPr>
            <a:xfrm>
              <a:off x="5506001" y="6761472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5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3" name="object 3163"/>
            <p:cNvSpPr/>
            <p:nvPr/>
          </p:nvSpPr>
          <p:spPr>
            <a:xfrm>
              <a:off x="5506001" y="676678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24"/>
                  </a:moveTo>
                  <a:lnTo>
                    <a:pt x="745091" y="1583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2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4" name="object 3164"/>
            <p:cNvSpPr/>
            <p:nvPr/>
          </p:nvSpPr>
          <p:spPr>
            <a:xfrm>
              <a:off x="5506001" y="6772850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092"/>
                  </a:moveTo>
                  <a:lnTo>
                    <a:pt x="745091" y="154564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7092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5" name="object 3165"/>
            <p:cNvSpPr/>
            <p:nvPr/>
          </p:nvSpPr>
          <p:spPr>
            <a:xfrm>
              <a:off x="5506001" y="6779555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5"/>
                  </a:moveTo>
                  <a:lnTo>
                    <a:pt x="745091" y="150384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55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6" name="object 3166"/>
            <p:cNvSpPr/>
            <p:nvPr/>
          </p:nvSpPr>
          <p:spPr>
            <a:xfrm>
              <a:off x="5506001" y="6787107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48"/>
                  </a:moveTo>
                  <a:lnTo>
                    <a:pt x="745091" y="1457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948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7" name="object 3167"/>
            <p:cNvSpPr/>
            <p:nvPr/>
          </p:nvSpPr>
          <p:spPr>
            <a:xfrm>
              <a:off x="5506001" y="6795661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7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8" name="object 3168"/>
            <p:cNvSpPr/>
            <p:nvPr/>
          </p:nvSpPr>
          <p:spPr>
            <a:xfrm>
              <a:off x="5506001" y="6805122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5">
                  <a:moveTo>
                    <a:pt x="745091" y="138479"/>
                  </a:moveTo>
                  <a:lnTo>
                    <a:pt x="745091" y="134515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9" name="object 3169"/>
            <p:cNvSpPr/>
            <p:nvPr/>
          </p:nvSpPr>
          <p:spPr>
            <a:xfrm>
              <a:off x="5506001" y="6815576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98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1"/>
                  </a:lnTo>
                  <a:lnTo>
                    <a:pt x="745091" y="13199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0" name="object 3170"/>
            <p:cNvSpPr/>
            <p:nvPr/>
          </p:nvSpPr>
          <p:spPr>
            <a:xfrm>
              <a:off x="5506001" y="6826054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4"/>
                  </a:moveTo>
                  <a:lnTo>
                    <a:pt x="745091" y="121517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304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1" name="object 3171"/>
            <p:cNvSpPr/>
            <p:nvPr/>
          </p:nvSpPr>
          <p:spPr>
            <a:xfrm>
              <a:off x="5506001" y="6836031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29"/>
                  </a:lnTo>
                  <a:lnTo>
                    <a:pt x="0" y="0"/>
                  </a:lnTo>
                  <a:lnTo>
                    <a:pt x="0" y="8677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2" name="object 3172"/>
            <p:cNvSpPr/>
            <p:nvPr/>
          </p:nvSpPr>
          <p:spPr>
            <a:xfrm>
              <a:off x="5506001" y="684471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64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64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3" name="object 3173"/>
            <p:cNvSpPr/>
            <p:nvPr/>
          </p:nvSpPr>
          <p:spPr>
            <a:xfrm>
              <a:off x="5506001" y="6852402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4" name="object 3174"/>
            <p:cNvSpPr/>
            <p:nvPr/>
          </p:nvSpPr>
          <p:spPr>
            <a:xfrm>
              <a:off x="5506001" y="685850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742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2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5" name="object 3175"/>
            <p:cNvSpPr/>
            <p:nvPr/>
          </p:nvSpPr>
          <p:spPr>
            <a:xfrm>
              <a:off x="5506001" y="6864729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3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3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6" name="object 3176"/>
            <p:cNvSpPr/>
            <p:nvPr/>
          </p:nvSpPr>
          <p:spPr>
            <a:xfrm>
              <a:off x="5506001" y="6870016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77"/>
                  </a:moveTo>
                  <a:lnTo>
                    <a:pt x="745091" y="94237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77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7" name="object 3177"/>
            <p:cNvSpPr/>
            <p:nvPr/>
          </p:nvSpPr>
          <p:spPr>
            <a:xfrm>
              <a:off x="5506001" y="6874371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5"/>
                  </a:moveTo>
                  <a:lnTo>
                    <a:pt x="745091" y="91531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95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8" name="object 3178"/>
            <p:cNvSpPr/>
            <p:nvPr/>
          </p:nvSpPr>
          <p:spPr>
            <a:xfrm>
              <a:off x="5506001" y="6878782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77"/>
                  </a:moveTo>
                  <a:lnTo>
                    <a:pt x="745091" y="88786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7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9" name="object 3179"/>
            <p:cNvSpPr/>
            <p:nvPr/>
          </p:nvSpPr>
          <p:spPr>
            <a:xfrm>
              <a:off x="5506001" y="6883237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5">
                  <a:moveTo>
                    <a:pt x="745091" y="87643"/>
                  </a:moveTo>
                  <a:lnTo>
                    <a:pt x="745091" y="86029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0" name="object 3180"/>
            <p:cNvSpPr/>
            <p:nvPr/>
          </p:nvSpPr>
          <p:spPr>
            <a:xfrm>
              <a:off x="5506001" y="6887523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721"/>
                  </a:moveTo>
                  <a:lnTo>
                    <a:pt x="745091" y="83362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4721"/>
                  </a:lnTo>
                  <a:close/>
                </a:path>
              </a:pathLst>
            </a:custGeom>
            <a:solidFill>
              <a:srgbClr val="E77C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1" name="object 3181"/>
            <p:cNvSpPr/>
            <p:nvPr/>
          </p:nvSpPr>
          <p:spPr>
            <a:xfrm>
              <a:off x="5506001" y="6891096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1"/>
                  </a:moveTo>
                  <a:lnTo>
                    <a:pt x="745091" y="81151"/>
                  </a:lnTo>
                  <a:lnTo>
                    <a:pt x="0" y="0"/>
                  </a:lnTo>
                  <a:lnTo>
                    <a:pt x="0" y="3596"/>
                  </a:lnTo>
                  <a:lnTo>
                    <a:pt x="745091" y="82511"/>
                  </a:lnTo>
                  <a:close/>
                </a:path>
              </a:pathLst>
            </a:custGeom>
            <a:solidFill>
              <a:srgbClr val="E78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2" name="object 3182"/>
            <p:cNvSpPr/>
            <p:nvPr/>
          </p:nvSpPr>
          <p:spPr>
            <a:xfrm>
              <a:off x="5506001" y="6894695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6"/>
                  </a:moveTo>
                  <a:lnTo>
                    <a:pt x="745091" y="78915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6"/>
                  </a:lnTo>
                  <a:close/>
                </a:path>
              </a:pathLst>
            </a:custGeom>
            <a:solidFill>
              <a:srgbClr val="E8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3" name="object 3183"/>
            <p:cNvSpPr/>
            <p:nvPr/>
          </p:nvSpPr>
          <p:spPr>
            <a:xfrm>
              <a:off x="5506001" y="6898324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E987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4" name="object 3184"/>
            <p:cNvSpPr/>
            <p:nvPr/>
          </p:nvSpPr>
          <p:spPr>
            <a:xfrm>
              <a:off x="5506001" y="6901984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77"/>
                  </a:moveTo>
                  <a:lnTo>
                    <a:pt x="745091" y="74380"/>
                  </a:lnTo>
                  <a:lnTo>
                    <a:pt x="0" y="0"/>
                  </a:lnTo>
                  <a:lnTo>
                    <a:pt x="0" y="3685"/>
                  </a:lnTo>
                  <a:lnTo>
                    <a:pt x="745091" y="75777"/>
                  </a:lnTo>
                  <a:close/>
                </a:path>
              </a:pathLst>
            </a:custGeom>
            <a:solidFill>
              <a:srgbClr val="E98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5" name="object 3185"/>
            <p:cNvSpPr/>
            <p:nvPr/>
          </p:nvSpPr>
          <p:spPr>
            <a:xfrm>
              <a:off x="5506001" y="6905670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02"/>
                  </a:moveTo>
                  <a:lnTo>
                    <a:pt x="745091" y="72091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EA8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6" name="object 3186"/>
            <p:cNvSpPr/>
            <p:nvPr/>
          </p:nvSpPr>
          <p:spPr>
            <a:xfrm>
              <a:off x="5506001" y="6909386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EB9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7" name="object 3187"/>
            <p:cNvSpPr/>
            <p:nvPr/>
          </p:nvSpPr>
          <p:spPr>
            <a:xfrm>
              <a:off x="5506001" y="6913120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03"/>
                  </a:moveTo>
                  <a:lnTo>
                    <a:pt x="745091" y="67480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68903"/>
                  </a:lnTo>
                  <a:close/>
                </a:path>
              </a:pathLst>
            </a:custGeom>
            <a:solidFill>
              <a:srgbClr val="EB94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8" name="object 3188"/>
            <p:cNvSpPr/>
            <p:nvPr/>
          </p:nvSpPr>
          <p:spPr>
            <a:xfrm>
              <a:off x="5506001" y="6916887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7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77"/>
                  </a:lnTo>
                  <a:close/>
                </a:path>
              </a:pathLst>
            </a:custGeom>
            <a:solidFill>
              <a:srgbClr val="EC9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9" name="object 3189"/>
            <p:cNvSpPr/>
            <p:nvPr/>
          </p:nvSpPr>
          <p:spPr>
            <a:xfrm>
              <a:off x="5506001" y="6920678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23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EC9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0" name="object 3190"/>
            <p:cNvSpPr/>
            <p:nvPr/>
          </p:nvSpPr>
          <p:spPr>
            <a:xfrm>
              <a:off x="5506001" y="6924498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03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ED9D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1" name="object 3191"/>
            <p:cNvSpPr/>
            <p:nvPr/>
          </p:nvSpPr>
          <p:spPr>
            <a:xfrm>
              <a:off x="5506001" y="6929022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70"/>
                  </a:moveTo>
                  <a:lnTo>
                    <a:pt x="745091" y="57607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70"/>
                  </a:lnTo>
                  <a:close/>
                </a:path>
              </a:pathLst>
            </a:custGeom>
            <a:solidFill>
              <a:srgbClr val="ED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2" name="object 3192"/>
            <p:cNvSpPr/>
            <p:nvPr/>
          </p:nvSpPr>
          <p:spPr>
            <a:xfrm>
              <a:off x="5506001" y="6935256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EEA3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3" name="object 3193"/>
            <p:cNvSpPr/>
            <p:nvPr/>
          </p:nvSpPr>
          <p:spPr>
            <a:xfrm>
              <a:off x="5506001" y="6941559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21"/>
                  </a:moveTo>
                  <a:lnTo>
                    <a:pt x="745091" y="49819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221"/>
                  </a:lnTo>
                  <a:close/>
                </a:path>
              </a:pathLst>
            </a:custGeom>
            <a:solidFill>
              <a:srgbClr val="EEA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4" name="object 3194"/>
            <p:cNvSpPr/>
            <p:nvPr/>
          </p:nvSpPr>
          <p:spPr>
            <a:xfrm>
              <a:off x="5506001" y="6947918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162"/>
                  </a:moveTo>
                  <a:lnTo>
                    <a:pt x="745091" y="45868"/>
                  </a:lnTo>
                  <a:lnTo>
                    <a:pt x="0" y="0"/>
                  </a:lnTo>
                  <a:lnTo>
                    <a:pt x="0" y="11333"/>
                  </a:lnTo>
                  <a:lnTo>
                    <a:pt x="745091" y="50162"/>
                  </a:lnTo>
                  <a:close/>
                </a:path>
              </a:pathLst>
            </a:custGeom>
            <a:solidFill>
              <a:srgbClr val="EFA8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5" name="object 3195"/>
            <p:cNvSpPr/>
            <p:nvPr/>
          </p:nvSpPr>
          <p:spPr>
            <a:xfrm>
              <a:off x="5506001" y="6959253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4">
                  <a:moveTo>
                    <a:pt x="745091" y="45003"/>
                  </a:moveTo>
                  <a:lnTo>
                    <a:pt x="745091" y="38828"/>
                  </a:lnTo>
                  <a:lnTo>
                    <a:pt x="0" y="0"/>
                  </a:lnTo>
                  <a:lnTo>
                    <a:pt x="0" y="16276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EEA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6" name="object 3196"/>
            <p:cNvSpPr/>
            <p:nvPr/>
          </p:nvSpPr>
          <p:spPr>
            <a:xfrm>
              <a:off x="5506001" y="6975531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EEA3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7" name="object 3197"/>
            <p:cNvSpPr/>
            <p:nvPr/>
          </p:nvSpPr>
          <p:spPr>
            <a:xfrm>
              <a:off x="5506001" y="6980985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ED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8" name="object 3198"/>
            <p:cNvSpPr/>
            <p:nvPr/>
          </p:nvSpPr>
          <p:spPr>
            <a:xfrm>
              <a:off x="5506001" y="6986470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43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ED9D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9" name="object 3199"/>
            <p:cNvSpPr/>
            <p:nvPr/>
          </p:nvSpPr>
          <p:spPr>
            <a:xfrm>
              <a:off x="5506001" y="6991992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EC9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0" name="object 3200"/>
            <p:cNvSpPr/>
            <p:nvPr/>
          </p:nvSpPr>
          <p:spPr>
            <a:xfrm>
              <a:off x="5506001" y="6996017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8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44"/>
                  </a:lnTo>
                  <a:lnTo>
                    <a:pt x="745091" y="17318"/>
                  </a:lnTo>
                  <a:close/>
                </a:path>
              </a:pathLst>
            </a:custGeom>
            <a:solidFill>
              <a:srgbClr val="EC9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1" name="object 3201"/>
            <p:cNvSpPr/>
            <p:nvPr/>
          </p:nvSpPr>
          <p:spPr>
            <a:xfrm>
              <a:off x="5506001" y="6999467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82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82"/>
                  </a:lnTo>
                  <a:close/>
                </a:path>
              </a:pathLst>
            </a:custGeom>
            <a:solidFill>
              <a:srgbClr val="EB94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2" name="object 3202"/>
            <p:cNvSpPr/>
            <p:nvPr/>
          </p:nvSpPr>
          <p:spPr>
            <a:xfrm>
              <a:off x="5506001" y="700292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36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EB9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3" name="object 3203"/>
            <p:cNvSpPr/>
            <p:nvPr/>
          </p:nvSpPr>
          <p:spPr>
            <a:xfrm>
              <a:off x="5506001" y="7006403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EA8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4" name="object 3204"/>
            <p:cNvSpPr/>
            <p:nvPr/>
          </p:nvSpPr>
          <p:spPr>
            <a:xfrm>
              <a:off x="5506001" y="7009889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28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5"/>
                  </a:lnTo>
                  <a:lnTo>
                    <a:pt x="745091" y="8728"/>
                  </a:lnTo>
                  <a:close/>
                </a:path>
              </a:pathLst>
            </a:custGeom>
            <a:solidFill>
              <a:srgbClr val="E98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5" name="object 3205"/>
            <p:cNvSpPr/>
            <p:nvPr/>
          </p:nvSpPr>
          <p:spPr>
            <a:xfrm>
              <a:off x="5506001" y="701338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0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E987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6" name="object 3206"/>
            <p:cNvSpPr/>
            <p:nvPr/>
          </p:nvSpPr>
          <p:spPr>
            <a:xfrm>
              <a:off x="5506001" y="7016894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19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19"/>
                  </a:lnTo>
                  <a:close/>
                </a:path>
              </a:pathLst>
            </a:custGeom>
            <a:solidFill>
              <a:srgbClr val="E8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7" name="object 3207"/>
            <p:cNvSpPr/>
            <p:nvPr/>
          </p:nvSpPr>
          <p:spPr>
            <a:xfrm>
              <a:off x="5506001" y="702026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3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E78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8" name="object 3208"/>
            <p:cNvSpPr/>
            <p:nvPr/>
          </p:nvSpPr>
          <p:spPr>
            <a:xfrm>
              <a:off x="5506001" y="7022501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E77C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9" name="object 3209"/>
            <p:cNvSpPr/>
            <p:nvPr/>
          </p:nvSpPr>
          <p:spPr>
            <a:xfrm>
              <a:off x="5506001" y="702377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1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6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0" name="object 3210"/>
            <p:cNvSpPr/>
            <p:nvPr/>
          </p:nvSpPr>
          <p:spPr>
            <a:xfrm>
              <a:off x="5506001" y="7025040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57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27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1" name="object 3211"/>
            <p:cNvSpPr/>
            <p:nvPr/>
          </p:nvSpPr>
          <p:spPr>
            <a:xfrm>
              <a:off x="5506001" y="7026300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2" name="object 3212"/>
            <p:cNvSpPr/>
            <p:nvPr/>
          </p:nvSpPr>
          <p:spPr>
            <a:xfrm>
              <a:off x="5506001" y="7027561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39"/>
                  </a:lnTo>
                  <a:lnTo>
                    <a:pt x="0" y="12781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3" name="object 3213"/>
            <p:cNvSpPr/>
            <p:nvPr/>
          </p:nvSpPr>
          <p:spPr>
            <a:xfrm>
              <a:off x="5506001" y="7028833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50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4" name="object 3214"/>
            <p:cNvSpPr/>
            <p:nvPr/>
          </p:nvSpPr>
          <p:spPr>
            <a:xfrm>
              <a:off x="5506001" y="7030346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5" name="object 3215"/>
            <p:cNvSpPr/>
            <p:nvPr/>
          </p:nvSpPr>
          <p:spPr>
            <a:xfrm>
              <a:off x="5506001" y="703185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6" name="object 3216"/>
            <p:cNvSpPr/>
            <p:nvPr/>
          </p:nvSpPr>
          <p:spPr>
            <a:xfrm>
              <a:off x="5506001" y="703335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7" name="object 3217"/>
            <p:cNvSpPr/>
            <p:nvPr/>
          </p:nvSpPr>
          <p:spPr>
            <a:xfrm>
              <a:off x="5506001" y="7034844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9"/>
                  </a:moveTo>
                  <a:lnTo>
                    <a:pt x="745091" y="142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8" name="object 3218"/>
            <p:cNvSpPr/>
            <p:nvPr/>
          </p:nvSpPr>
          <p:spPr>
            <a:xfrm>
              <a:off x="5506001" y="7036331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9" name="object 3219"/>
            <p:cNvSpPr/>
            <p:nvPr/>
          </p:nvSpPr>
          <p:spPr>
            <a:xfrm>
              <a:off x="5506001" y="7037975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8"/>
                  </a:moveTo>
                  <a:lnTo>
                    <a:pt x="745091" y="1111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8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0" name="object 3220"/>
            <p:cNvSpPr/>
            <p:nvPr/>
          </p:nvSpPr>
          <p:spPr>
            <a:xfrm>
              <a:off x="5506001" y="7040023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1" name="object 3221"/>
            <p:cNvSpPr/>
            <p:nvPr/>
          </p:nvSpPr>
          <p:spPr>
            <a:xfrm>
              <a:off x="5506001" y="7042081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2" name="object 3222"/>
            <p:cNvSpPr/>
            <p:nvPr/>
          </p:nvSpPr>
          <p:spPr>
            <a:xfrm>
              <a:off x="5506001" y="7044104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3" name="object 3223"/>
            <p:cNvSpPr/>
            <p:nvPr/>
          </p:nvSpPr>
          <p:spPr>
            <a:xfrm>
              <a:off x="5506001" y="7046237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7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4" name="object 3224"/>
            <p:cNvSpPr/>
            <p:nvPr/>
          </p:nvSpPr>
          <p:spPr>
            <a:xfrm>
              <a:off x="5506001" y="7049094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44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5" name="object 3225"/>
            <p:cNvSpPr/>
            <p:nvPr/>
          </p:nvSpPr>
          <p:spPr>
            <a:xfrm>
              <a:off x="5506001" y="705191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324"/>
                  </a:lnTo>
                  <a:lnTo>
                    <a:pt x="0" y="57213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6" name="object 3226"/>
            <p:cNvSpPr/>
            <p:nvPr/>
          </p:nvSpPr>
          <p:spPr>
            <a:xfrm>
              <a:off x="5506001" y="7054919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09"/>
                  </a:moveTo>
                  <a:lnTo>
                    <a:pt x="745091" y="0"/>
                  </a:lnTo>
                  <a:lnTo>
                    <a:pt x="0" y="54215"/>
                  </a:lnTo>
                  <a:lnTo>
                    <a:pt x="0" y="63745"/>
                  </a:lnTo>
                  <a:lnTo>
                    <a:pt x="745091" y="360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7" name="object 3227"/>
            <p:cNvSpPr/>
            <p:nvPr/>
          </p:nvSpPr>
          <p:spPr>
            <a:xfrm>
              <a:off x="5506001" y="7058535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7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8" name="object 3228"/>
            <p:cNvSpPr/>
            <p:nvPr/>
          </p:nvSpPr>
          <p:spPr>
            <a:xfrm>
              <a:off x="5506001" y="7062095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52"/>
                  </a:moveTo>
                  <a:lnTo>
                    <a:pt x="745091" y="0"/>
                  </a:lnTo>
                  <a:lnTo>
                    <a:pt x="0" y="65980"/>
                  </a:lnTo>
                  <a:lnTo>
                    <a:pt x="0" y="76653"/>
                  </a:lnTo>
                  <a:lnTo>
                    <a:pt x="745091" y="4052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9" name="object 3229"/>
            <p:cNvSpPr/>
            <p:nvPr/>
          </p:nvSpPr>
          <p:spPr>
            <a:xfrm>
              <a:off x="5506001" y="7066151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600"/>
                  </a:lnTo>
                  <a:lnTo>
                    <a:pt x="0" y="83134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0" name="object 3230"/>
            <p:cNvSpPr/>
            <p:nvPr/>
          </p:nvSpPr>
          <p:spPr>
            <a:xfrm>
              <a:off x="5506001" y="7070143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20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1" name="object 3231"/>
            <p:cNvSpPr/>
            <p:nvPr/>
          </p:nvSpPr>
          <p:spPr>
            <a:xfrm>
              <a:off x="5506001" y="7074301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2"/>
                  </a:moveTo>
                  <a:lnTo>
                    <a:pt x="745091" y="0"/>
                  </a:lnTo>
                  <a:lnTo>
                    <a:pt x="0" y="85966"/>
                  </a:lnTo>
                  <a:lnTo>
                    <a:pt x="0" y="96867"/>
                  </a:lnTo>
                  <a:lnTo>
                    <a:pt x="745091" y="414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2" name="object 3232"/>
            <p:cNvSpPr/>
            <p:nvPr/>
          </p:nvSpPr>
          <p:spPr>
            <a:xfrm>
              <a:off x="5506001" y="7078442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725"/>
                  </a:lnTo>
                  <a:lnTo>
                    <a:pt x="0" y="103703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3" name="object 3233"/>
            <p:cNvSpPr/>
            <p:nvPr/>
          </p:nvSpPr>
          <p:spPr>
            <a:xfrm>
              <a:off x="5506001" y="7082606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536"/>
                  </a:lnTo>
                  <a:lnTo>
                    <a:pt x="0" y="110653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4" name="object 3234"/>
            <p:cNvSpPr/>
            <p:nvPr/>
          </p:nvSpPr>
          <p:spPr>
            <a:xfrm>
              <a:off x="5506001" y="7086819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434"/>
                  </a:lnTo>
                  <a:lnTo>
                    <a:pt x="0" y="117463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5" name="object 3235"/>
            <p:cNvSpPr/>
            <p:nvPr/>
          </p:nvSpPr>
          <p:spPr>
            <a:xfrm>
              <a:off x="5506001" y="7090987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19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6" name="object 3236"/>
            <p:cNvSpPr/>
            <p:nvPr/>
          </p:nvSpPr>
          <p:spPr>
            <a:xfrm>
              <a:off x="5506001" y="7095320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5">
                  <a:moveTo>
                    <a:pt x="745091" y="4446"/>
                  </a:moveTo>
                  <a:lnTo>
                    <a:pt x="745091" y="0"/>
                  </a:lnTo>
                  <a:lnTo>
                    <a:pt x="0" y="120385"/>
                  </a:lnTo>
                  <a:lnTo>
                    <a:pt x="0" y="132100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7" name="object 3237"/>
            <p:cNvSpPr/>
            <p:nvPr/>
          </p:nvSpPr>
          <p:spPr>
            <a:xfrm>
              <a:off x="5506001" y="7099771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587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87"/>
                  </a:lnTo>
                  <a:lnTo>
                    <a:pt x="745091" y="458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8" name="object 3238"/>
            <p:cNvSpPr/>
            <p:nvPr/>
          </p:nvSpPr>
          <p:spPr>
            <a:xfrm>
              <a:off x="5506001" y="7104365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28"/>
                  </a:moveTo>
                  <a:lnTo>
                    <a:pt x="745091" y="0"/>
                  </a:lnTo>
                  <a:lnTo>
                    <a:pt x="0" y="135187"/>
                  </a:lnTo>
                  <a:lnTo>
                    <a:pt x="0" y="148173"/>
                  </a:lnTo>
                  <a:lnTo>
                    <a:pt x="745091" y="4928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9" name="object 3239"/>
            <p:cNvSpPr/>
            <p:nvPr/>
          </p:nvSpPr>
          <p:spPr>
            <a:xfrm>
              <a:off x="5506001" y="7109294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0" name="object 3240"/>
            <p:cNvSpPr/>
            <p:nvPr/>
          </p:nvSpPr>
          <p:spPr>
            <a:xfrm>
              <a:off x="5506001" y="7114917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4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74"/>
                  </a:lnTo>
                  <a:lnTo>
                    <a:pt x="745091" y="14714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1" name="object 3241"/>
            <p:cNvSpPr/>
            <p:nvPr/>
          </p:nvSpPr>
          <p:spPr>
            <a:xfrm>
              <a:off x="5208114" y="6738844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5"/>
                  </a:moveTo>
                  <a:lnTo>
                    <a:pt x="59212" y="567525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2" name="object 3242"/>
            <p:cNvSpPr/>
            <p:nvPr/>
          </p:nvSpPr>
          <p:spPr>
            <a:xfrm>
              <a:off x="5132023" y="6734943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43" name="object 3243"/>
          <p:cNvGrpSpPr/>
          <p:nvPr/>
        </p:nvGrpSpPr>
        <p:grpSpPr>
          <a:xfrm>
            <a:off x="1651000" y="7840338"/>
            <a:ext cx="4600575" cy="572135"/>
            <a:chOff x="1651000" y="7840338"/>
            <a:chExt cx="4600575" cy="572135"/>
          </a:xfrm>
        </p:grpSpPr>
        <p:sp>
          <p:nvSpPr>
            <p:cNvPr id="3244" name="object 3244"/>
            <p:cNvSpPr/>
            <p:nvPr/>
          </p:nvSpPr>
          <p:spPr>
            <a:xfrm>
              <a:off x="1651000" y="835349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7"/>
                  </a:moveTo>
                  <a:lnTo>
                    <a:pt x="104664" y="3587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5" name="object 3245"/>
            <p:cNvSpPr/>
            <p:nvPr/>
          </p:nvSpPr>
          <p:spPr>
            <a:xfrm>
              <a:off x="1651000" y="834330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6" name="object 3246"/>
            <p:cNvSpPr/>
            <p:nvPr/>
          </p:nvSpPr>
          <p:spPr>
            <a:xfrm>
              <a:off x="1651000" y="833171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7" name="object 3247"/>
            <p:cNvSpPr/>
            <p:nvPr/>
          </p:nvSpPr>
          <p:spPr>
            <a:xfrm>
              <a:off x="1651000" y="831897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8" name="object 3248"/>
            <p:cNvSpPr/>
            <p:nvPr/>
          </p:nvSpPr>
          <p:spPr>
            <a:xfrm>
              <a:off x="1651000" y="830651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9" name="object 3249"/>
            <p:cNvSpPr/>
            <p:nvPr/>
          </p:nvSpPr>
          <p:spPr>
            <a:xfrm>
              <a:off x="1651000" y="829494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0" name="object 3250"/>
            <p:cNvSpPr/>
            <p:nvPr/>
          </p:nvSpPr>
          <p:spPr>
            <a:xfrm>
              <a:off x="1651000" y="828473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1" name="object 3251"/>
            <p:cNvSpPr/>
            <p:nvPr/>
          </p:nvSpPr>
          <p:spPr>
            <a:xfrm>
              <a:off x="1651000" y="827594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2" name="object 3252"/>
            <p:cNvSpPr/>
            <p:nvPr/>
          </p:nvSpPr>
          <p:spPr>
            <a:xfrm>
              <a:off x="1651000" y="826792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3" name="object 3253"/>
            <p:cNvSpPr/>
            <p:nvPr/>
          </p:nvSpPr>
          <p:spPr>
            <a:xfrm>
              <a:off x="1651000" y="826014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4" name="object 3254"/>
            <p:cNvSpPr/>
            <p:nvPr/>
          </p:nvSpPr>
          <p:spPr>
            <a:xfrm>
              <a:off x="1651000" y="825327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5" name="object 3255"/>
            <p:cNvSpPr/>
            <p:nvPr/>
          </p:nvSpPr>
          <p:spPr>
            <a:xfrm>
              <a:off x="1651000" y="824629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6" name="object 3256"/>
            <p:cNvSpPr/>
            <p:nvPr/>
          </p:nvSpPr>
          <p:spPr>
            <a:xfrm>
              <a:off x="1651000" y="8238980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7" name="object 3257"/>
            <p:cNvSpPr/>
            <p:nvPr/>
          </p:nvSpPr>
          <p:spPr>
            <a:xfrm>
              <a:off x="1651000" y="823122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8" name="object 3258"/>
            <p:cNvSpPr/>
            <p:nvPr/>
          </p:nvSpPr>
          <p:spPr>
            <a:xfrm>
              <a:off x="1651000" y="822336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9" name="object 3259"/>
            <p:cNvSpPr/>
            <p:nvPr/>
          </p:nvSpPr>
          <p:spPr>
            <a:xfrm>
              <a:off x="1651000" y="820985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0" name="object 3260"/>
            <p:cNvSpPr/>
            <p:nvPr/>
          </p:nvSpPr>
          <p:spPr>
            <a:xfrm>
              <a:off x="1651000" y="817939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1" name="object 3261"/>
            <p:cNvSpPr/>
            <p:nvPr/>
          </p:nvSpPr>
          <p:spPr>
            <a:xfrm>
              <a:off x="1651000" y="817017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2" name="object 3262"/>
            <p:cNvSpPr/>
            <p:nvPr/>
          </p:nvSpPr>
          <p:spPr>
            <a:xfrm>
              <a:off x="1651000" y="816186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3" name="object 3263"/>
            <p:cNvSpPr/>
            <p:nvPr/>
          </p:nvSpPr>
          <p:spPr>
            <a:xfrm>
              <a:off x="1651000" y="815406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4" name="object 3264"/>
            <p:cNvSpPr/>
            <p:nvPr/>
          </p:nvSpPr>
          <p:spPr>
            <a:xfrm>
              <a:off x="1651000" y="814826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5" name="object 3265"/>
            <p:cNvSpPr/>
            <p:nvPr/>
          </p:nvSpPr>
          <p:spPr>
            <a:xfrm>
              <a:off x="1651000" y="814242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6" name="object 3266"/>
            <p:cNvSpPr/>
            <p:nvPr/>
          </p:nvSpPr>
          <p:spPr>
            <a:xfrm>
              <a:off x="1651000" y="813655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7" name="object 3267"/>
            <p:cNvSpPr/>
            <p:nvPr/>
          </p:nvSpPr>
          <p:spPr>
            <a:xfrm>
              <a:off x="1651005" y="813067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8" name="object 3268"/>
            <p:cNvSpPr/>
            <p:nvPr/>
          </p:nvSpPr>
          <p:spPr>
            <a:xfrm>
              <a:off x="1651000" y="812485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9" name="object 3269"/>
            <p:cNvSpPr/>
            <p:nvPr/>
          </p:nvSpPr>
          <p:spPr>
            <a:xfrm>
              <a:off x="1651000" y="811908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0" name="object 3270"/>
            <p:cNvSpPr/>
            <p:nvPr/>
          </p:nvSpPr>
          <p:spPr>
            <a:xfrm>
              <a:off x="1651000" y="811332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1" name="object 3271"/>
            <p:cNvSpPr/>
            <p:nvPr/>
          </p:nvSpPr>
          <p:spPr>
            <a:xfrm>
              <a:off x="1651000" y="81073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2" name="object 3272"/>
            <p:cNvSpPr/>
            <p:nvPr/>
          </p:nvSpPr>
          <p:spPr>
            <a:xfrm>
              <a:off x="1651000" y="810056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3" name="object 3273"/>
            <p:cNvSpPr/>
            <p:nvPr/>
          </p:nvSpPr>
          <p:spPr>
            <a:xfrm>
              <a:off x="1651000" y="809379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4" name="object 3274"/>
            <p:cNvSpPr/>
            <p:nvPr/>
          </p:nvSpPr>
          <p:spPr>
            <a:xfrm>
              <a:off x="1651000" y="808705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5" name="object 3275"/>
            <p:cNvSpPr/>
            <p:nvPr/>
          </p:nvSpPr>
          <p:spPr>
            <a:xfrm>
              <a:off x="1651000" y="807876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6" name="object 3276"/>
            <p:cNvSpPr/>
            <p:nvPr/>
          </p:nvSpPr>
          <p:spPr>
            <a:xfrm>
              <a:off x="1651000" y="807021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104664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7" name="object 3277"/>
            <p:cNvSpPr/>
            <p:nvPr/>
          </p:nvSpPr>
          <p:spPr>
            <a:xfrm>
              <a:off x="1651000" y="806126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8" name="object 3278"/>
            <p:cNvSpPr/>
            <p:nvPr/>
          </p:nvSpPr>
          <p:spPr>
            <a:xfrm>
              <a:off x="1651000" y="805073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9" name="object 3279"/>
            <p:cNvSpPr/>
            <p:nvPr/>
          </p:nvSpPr>
          <p:spPr>
            <a:xfrm>
              <a:off x="1651000" y="804013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0" name="object 3280"/>
            <p:cNvSpPr/>
            <p:nvPr/>
          </p:nvSpPr>
          <p:spPr>
            <a:xfrm>
              <a:off x="1651000" y="802840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1" name="object 3281"/>
            <p:cNvSpPr/>
            <p:nvPr/>
          </p:nvSpPr>
          <p:spPr>
            <a:xfrm>
              <a:off x="1651000" y="801660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2" name="object 3282"/>
            <p:cNvSpPr/>
            <p:nvPr/>
          </p:nvSpPr>
          <p:spPr>
            <a:xfrm>
              <a:off x="1651000" y="800452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3" name="object 3283"/>
            <p:cNvSpPr/>
            <p:nvPr/>
          </p:nvSpPr>
          <p:spPr>
            <a:xfrm>
              <a:off x="1651000" y="799231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4" name="object 3284"/>
            <p:cNvSpPr/>
            <p:nvPr/>
          </p:nvSpPr>
          <p:spPr>
            <a:xfrm>
              <a:off x="1651000" y="798016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5" name="object 3285"/>
            <p:cNvSpPr/>
            <p:nvPr/>
          </p:nvSpPr>
          <p:spPr>
            <a:xfrm>
              <a:off x="1651000" y="796773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6" name="object 3286"/>
            <p:cNvSpPr/>
            <p:nvPr/>
          </p:nvSpPr>
          <p:spPr>
            <a:xfrm>
              <a:off x="1651000" y="795507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7" name="object 3287"/>
            <p:cNvSpPr/>
            <p:nvPr/>
          </p:nvSpPr>
          <p:spPr>
            <a:xfrm>
              <a:off x="1651000" y="794218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8" name="object 3288"/>
            <p:cNvSpPr/>
            <p:nvPr/>
          </p:nvSpPr>
          <p:spPr>
            <a:xfrm>
              <a:off x="1651000" y="792878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0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04"/>
                  </a:lnTo>
                  <a:lnTo>
                    <a:pt x="104664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9" name="object 3289"/>
            <p:cNvSpPr/>
            <p:nvPr/>
          </p:nvSpPr>
          <p:spPr>
            <a:xfrm>
              <a:off x="1651000" y="791422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0" name="object 3290"/>
            <p:cNvSpPr/>
            <p:nvPr/>
          </p:nvSpPr>
          <p:spPr>
            <a:xfrm>
              <a:off x="1651000" y="7897043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1" name="object 3291"/>
            <p:cNvSpPr/>
            <p:nvPr/>
          </p:nvSpPr>
          <p:spPr>
            <a:xfrm>
              <a:off x="1651000" y="784282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2" name="object 3292"/>
            <p:cNvSpPr/>
            <p:nvPr/>
          </p:nvSpPr>
          <p:spPr>
            <a:xfrm>
              <a:off x="1801889" y="8353497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7"/>
                  </a:moveTo>
                  <a:lnTo>
                    <a:pt x="292801" y="3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3" name="object 3293"/>
            <p:cNvSpPr/>
            <p:nvPr/>
          </p:nvSpPr>
          <p:spPr>
            <a:xfrm>
              <a:off x="1801889" y="834330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4" name="object 3294"/>
            <p:cNvSpPr/>
            <p:nvPr/>
          </p:nvSpPr>
          <p:spPr>
            <a:xfrm>
              <a:off x="1801889" y="833171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5" name="object 3295"/>
            <p:cNvSpPr/>
            <p:nvPr/>
          </p:nvSpPr>
          <p:spPr>
            <a:xfrm>
              <a:off x="1801889" y="831897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6" name="object 3296"/>
            <p:cNvSpPr/>
            <p:nvPr/>
          </p:nvSpPr>
          <p:spPr>
            <a:xfrm>
              <a:off x="1801889" y="830651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7" name="object 3297"/>
            <p:cNvSpPr/>
            <p:nvPr/>
          </p:nvSpPr>
          <p:spPr>
            <a:xfrm>
              <a:off x="1801889" y="829494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8" name="object 3298"/>
            <p:cNvSpPr/>
            <p:nvPr/>
          </p:nvSpPr>
          <p:spPr>
            <a:xfrm>
              <a:off x="1801889" y="828473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9" name="object 3299"/>
            <p:cNvSpPr/>
            <p:nvPr/>
          </p:nvSpPr>
          <p:spPr>
            <a:xfrm>
              <a:off x="1801889" y="827594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0" name="object 3300"/>
            <p:cNvSpPr/>
            <p:nvPr/>
          </p:nvSpPr>
          <p:spPr>
            <a:xfrm>
              <a:off x="1801889" y="826792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1" name="object 3301"/>
            <p:cNvSpPr/>
            <p:nvPr/>
          </p:nvSpPr>
          <p:spPr>
            <a:xfrm>
              <a:off x="1801889" y="826014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2" name="object 3302"/>
            <p:cNvSpPr/>
            <p:nvPr/>
          </p:nvSpPr>
          <p:spPr>
            <a:xfrm>
              <a:off x="1801889" y="825327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3" name="object 3303"/>
            <p:cNvSpPr/>
            <p:nvPr/>
          </p:nvSpPr>
          <p:spPr>
            <a:xfrm>
              <a:off x="1801889" y="824629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4" name="object 3304"/>
            <p:cNvSpPr/>
            <p:nvPr/>
          </p:nvSpPr>
          <p:spPr>
            <a:xfrm>
              <a:off x="1801889" y="8238980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5" name="object 3305"/>
            <p:cNvSpPr/>
            <p:nvPr/>
          </p:nvSpPr>
          <p:spPr>
            <a:xfrm>
              <a:off x="1801889" y="823122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6" name="object 3306"/>
            <p:cNvSpPr/>
            <p:nvPr/>
          </p:nvSpPr>
          <p:spPr>
            <a:xfrm>
              <a:off x="1801889" y="822336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7" name="object 3307"/>
            <p:cNvSpPr/>
            <p:nvPr/>
          </p:nvSpPr>
          <p:spPr>
            <a:xfrm>
              <a:off x="1801889" y="820985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8" name="object 3308"/>
            <p:cNvSpPr/>
            <p:nvPr/>
          </p:nvSpPr>
          <p:spPr>
            <a:xfrm>
              <a:off x="1801889" y="817939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9" name="object 3309"/>
            <p:cNvSpPr/>
            <p:nvPr/>
          </p:nvSpPr>
          <p:spPr>
            <a:xfrm>
              <a:off x="1801889" y="817017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0" name="object 3310"/>
            <p:cNvSpPr/>
            <p:nvPr/>
          </p:nvSpPr>
          <p:spPr>
            <a:xfrm>
              <a:off x="1801889" y="816186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1" name="object 3311"/>
            <p:cNvSpPr/>
            <p:nvPr/>
          </p:nvSpPr>
          <p:spPr>
            <a:xfrm>
              <a:off x="1801889" y="815406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2" name="object 3312"/>
            <p:cNvSpPr/>
            <p:nvPr/>
          </p:nvSpPr>
          <p:spPr>
            <a:xfrm>
              <a:off x="1801889" y="814826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3" name="object 3313"/>
            <p:cNvSpPr/>
            <p:nvPr/>
          </p:nvSpPr>
          <p:spPr>
            <a:xfrm>
              <a:off x="1801889" y="814242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4" name="object 3314"/>
            <p:cNvSpPr/>
            <p:nvPr/>
          </p:nvSpPr>
          <p:spPr>
            <a:xfrm>
              <a:off x="1801889" y="813655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5" name="object 3315"/>
            <p:cNvSpPr/>
            <p:nvPr/>
          </p:nvSpPr>
          <p:spPr>
            <a:xfrm>
              <a:off x="1801888" y="813067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6" name="object 3316"/>
            <p:cNvSpPr/>
            <p:nvPr/>
          </p:nvSpPr>
          <p:spPr>
            <a:xfrm>
              <a:off x="1801889" y="812485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7" name="object 3317"/>
            <p:cNvSpPr/>
            <p:nvPr/>
          </p:nvSpPr>
          <p:spPr>
            <a:xfrm>
              <a:off x="1801889" y="811908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8" name="object 3318"/>
            <p:cNvSpPr/>
            <p:nvPr/>
          </p:nvSpPr>
          <p:spPr>
            <a:xfrm>
              <a:off x="1801889" y="811332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9" name="object 3319"/>
            <p:cNvSpPr/>
            <p:nvPr/>
          </p:nvSpPr>
          <p:spPr>
            <a:xfrm>
              <a:off x="1801889" y="810737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0" name="object 3320"/>
            <p:cNvSpPr/>
            <p:nvPr/>
          </p:nvSpPr>
          <p:spPr>
            <a:xfrm>
              <a:off x="1801889" y="810056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1" name="object 3321"/>
            <p:cNvSpPr/>
            <p:nvPr/>
          </p:nvSpPr>
          <p:spPr>
            <a:xfrm>
              <a:off x="1801889" y="809379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2" name="object 3322"/>
            <p:cNvSpPr/>
            <p:nvPr/>
          </p:nvSpPr>
          <p:spPr>
            <a:xfrm>
              <a:off x="1801889" y="808705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3" name="object 3323"/>
            <p:cNvSpPr/>
            <p:nvPr/>
          </p:nvSpPr>
          <p:spPr>
            <a:xfrm>
              <a:off x="1801889" y="807876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4" name="object 3324"/>
            <p:cNvSpPr/>
            <p:nvPr/>
          </p:nvSpPr>
          <p:spPr>
            <a:xfrm>
              <a:off x="1801889" y="807021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50"/>
                  </a:moveTo>
                  <a:lnTo>
                    <a:pt x="292801" y="85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5" name="object 3325"/>
            <p:cNvSpPr/>
            <p:nvPr/>
          </p:nvSpPr>
          <p:spPr>
            <a:xfrm>
              <a:off x="1801889" y="806126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6" name="object 3326"/>
            <p:cNvSpPr/>
            <p:nvPr/>
          </p:nvSpPr>
          <p:spPr>
            <a:xfrm>
              <a:off x="1801889" y="805073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7" name="object 3327"/>
            <p:cNvSpPr/>
            <p:nvPr/>
          </p:nvSpPr>
          <p:spPr>
            <a:xfrm>
              <a:off x="1801889" y="804013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8" name="object 3328"/>
            <p:cNvSpPr/>
            <p:nvPr/>
          </p:nvSpPr>
          <p:spPr>
            <a:xfrm>
              <a:off x="1801889" y="802840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9" name="object 3329"/>
            <p:cNvSpPr/>
            <p:nvPr/>
          </p:nvSpPr>
          <p:spPr>
            <a:xfrm>
              <a:off x="1801889" y="801660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0" name="object 3330"/>
            <p:cNvSpPr/>
            <p:nvPr/>
          </p:nvSpPr>
          <p:spPr>
            <a:xfrm>
              <a:off x="1801889" y="800452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1" name="object 3331"/>
            <p:cNvSpPr/>
            <p:nvPr/>
          </p:nvSpPr>
          <p:spPr>
            <a:xfrm>
              <a:off x="1801889" y="799231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2" name="object 3332"/>
            <p:cNvSpPr/>
            <p:nvPr/>
          </p:nvSpPr>
          <p:spPr>
            <a:xfrm>
              <a:off x="1801889" y="798016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3" name="object 3333"/>
            <p:cNvSpPr/>
            <p:nvPr/>
          </p:nvSpPr>
          <p:spPr>
            <a:xfrm>
              <a:off x="1801889" y="796773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4" name="object 3334"/>
            <p:cNvSpPr/>
            <p:nvPr/>
          </p:nvSpPr>
          <p:spPr>
            <a:xfrm>
              <a:off x="1801889" y="795507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5" name="object 3335"/>
            <p:cNvSpPr/>
            <p:nvPr/>
          </p:nvSpPr>
          <p:spPr>
            <a:xfrm>
              <a:off x="1801889" y="794218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6" name="object 3336"/>
            <p:cNvSpPr/>
            <p:nvPr/>
          </p:nvSpPr>
          <p:spPr>
            <a:xfrm>
              <a:off x="1801889" y="792878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04"/>
                  </a:moveTo>
                  <a:lnTo>
                    <a:pt x="292801" y="1340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7" name="object 3337"/>
            <p:cNvSpPr/>
            <p:nvPr/>
          </p:nvSpPr>
          <p:spPr>
            <a:xfrm>
              <a:off x="1801889" y="791422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8" name="object 3338"/>
            <p:cNvSpPr/>
            <p:nvPr/>
          </p:nvSpPr>
          <p:spPr>
            <a:xfrm>
              <a:off x="1801889" y="7897043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9" name="object 3339"/>
            <p:cNvSpPr/>
            <p:nvPr/>
          </p:nvSpPr>
          <p:spPr>
            <a:xfrm>
              <a:off x="1801889" y="7842828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0" name="object 3340"/>
            <p:cNvSpPr/>
            <p:nvPr/>
          </p:nvSpPr>
          <p:spPr>
            <a:xfrm>
              <a:off x="1775524" y="8375084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5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54"/>
                  </a:lnTo>
                  <a:lnTo>
                    <a:pt x="26361" y="36255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1" name="object 3341"/>
            <p:cNvSpPr/>
            <p:nvPr/>
          </p:nvSpPr>
          <p:spPr>
            <a:xfrm>
              <a:off x="1775524" y="8373487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2" name="object 3342"/>
            <p:cNvSpPr/>
            <p:nvPr/>
          </p:nvSpPr>
          <p:spPr>
            <a:xfrm>
              <a:off x="1775524" y="8370666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41"/>
                  </a:moveTo>
                  <a:lnTo>
                    <a:pt x="26361" y="35214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1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3" name="object 3343"/>
            <p:cNvSpPr/>
            <p:nvPr/>
          </p:nvSpPr>
          <p:spPr>
            <a:xfrm>
              <a:off x="1775524" y="8366623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55"/>
                  </a:moveTo>
                  <a:lnTo>
                    <a:pt x="26361" y="34630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55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4" name="object 3344"/>
            <p:cNvSpPr/>
            <p:nvPr/>
          </p:nvSpPr>
          <p:spPr>
            <a:xfrm>
              <a:off x="1775524" y="8361313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5" name="object 3345"/>
            <p:cNvSpPr/>
            <p:nvPr/>
          </p:nvSpPr>
          <p:spPr>
            <a:xfrm>
              <a:off x="1775524" y="835458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6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6" name="object 3346"/>
            <p:cNvSpPr/>
            <p:nvPr/>
          </p:nvSpPr>
          <p:spPr>
            <a:xfrm>
              <a:off x="1775524" y="8346215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7" name="object 3347"/>
            <p:cNvSpPr/>
            <p:nvPr/>
          </p:nvSpPr>
          <p:spPr>
            <a:xfrm>
              <a:off x="1775524" y="8335813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9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06"/>
                  </a:lnTo>
                  <a:lnTo>
                    <a:pt x="26361" y="42089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8" name="object 3348"/>
            <p:cNvSpPr/>
            <p:nvPr/>
          </p:nvSpPr>
          <p:spPr>
            <a:xfrm>
              <a:off x="1775524" y="8322646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78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9" name="object 3349"/>
            <p:cNvSpPr/>
            <p:nvPr/>
          </p:nvSpPr>
          <p:spPr>
            <a:xfrm>
              <a:off x="1775524" y="8305422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0" name="object 3350"/>
            <p:cNvSpPr/>
            <p:nvPr/>
          </p:nvSpPr>
          <p:spPr>
            <a:xfrm>
              <a:off x="1775524" y="8279126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5"/>
                  </a:moveTo>
                  <a:lnTo>
                    <a:pt x="26361" y="21977"/>
                  </a:lnTo>
                  <a:lnTo>
                    <a:pt x="0" y="0"/>
                  </a:lnTo>
                  <a:lnTo>
                    <a:pt x="0" y="26289"/>
                  </a:lnTo>
                  <a:lnTo>
                    <a:pt x="26361" y="52065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1" name="object 3351"/>
            <p:cNvSpPr/>
            <p:nvPr/>
          </p:nvSpPr>
          <p:spPr>
            <a:xfrm>
              <a:off x="1775524" y="8167736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70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2"/>
                  </a:lnTo>
                  <a:lnTo>
                    <a:pt x="26361" y="133370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2" name="object 3352"/>
            <p:cNvSpPr/>
            <p:nvPr/>
          </p:nvSpPr>
          <p:spPr>
            <a:xfrm>
              <a:off x="1775524" y="8132495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7"/>
                  </a:moveTo>
                  <a:lnTo>
                    <a:pt x="26361" y="787"/>
                  </a:lnTo>
                  <a:lnTo>
                    <a:pt x="0" y="0"/>
                  </a:lnTo>
                  <a:lnTo>
                    <a:pt x="0" y="35245"/>
                  </a:lnTo>
                  <a:lnTo>
                    <a:pt x="26361" y="4112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3" name="object 3353"/>
            <p:cNvSpPr/>
            <p:nvPr/>
          </p:nvSpPr>
          <p:spPr>
            <a:xfrm>
              <a:off x="1775524" y="810308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1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4" name="object 3354"/>
            <p:cNvSpPr/>
            <p:nvPr/>
          </p:nvSpPr>
          <p:spPr>
            <a:xfrm>
              <a:off x="1775524" y="807756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5" name="object 3355"/>
            <p:cNvSpPr/>
            <p:nvPr/>
          </p:nvSpPr>
          <p:spPr>
            <a:xfrm>
              <a:off x="1775524" y="8054793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21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6" name="object 3356"/>
            <p:cNvSpPr/>
            <p:nvPr/>
          </p:nvSpPr>
          <p:spPr>
            <a:xfrm>
              <a:off x="1775524" y="803391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29996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7" name="object 3357"/>
            <p:cNvSpPr/>
            <p:nvPr/>
          </p:nvSpPr>
          <p:spPr>
            <a:xfrm>
              <a:off x="1775524" y="8014427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8" name="object 3358"/>
            <p:cNvSpPr/>
            <p:nvPr/>
          </p:nvSpPr>
          <p:spPr>
            <a:xfrm>
              <a:off x="1775524" y="7995987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9" name="object 3359"/>
            <p:cNvSpPr/>
            <p:nvPr/>
          </p:nvSpPr>
          <p:spPr>
            <a:xfrm>
              <a:off x="1775524" y="7978401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84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37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0" name="object 3360"/>
            <p:cNvSpPr/>
            <p:nvPr/>
          </p:nvSpPr>
          <p:spPr>
            <a:xfrm>
              <a:off x="1775524" y="7961528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898"/>
                  </a:lnTo>
                  <a:lnTo>
                    <a:pt x="0" y="35649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1" name="object 3361"/>
            <p:cNvSpPr/>
            <p:nvPr/>
          </p:nvSpPr>
          <p:spPr>
            <a:xfrm>
              <a:off x="1775524" y="7945258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2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2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2" name="object 3362"/>
            <p:cNvSpPr/>
            <p:nvPr/>
          </p:nvSpPr>
          <p:spPr>
            <a:xfrm>
              <a:off x="1775524" y="7929531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30"/>
                  </a:moveTo>
                  <a:lnTo>
                    <a:pt x="26361" y="0"/>
                  </a:lnTo>
                  <a:lnTo>
                    <a:pt x="0" y="24937"/>
                  </a:lnTo>
                  <a:lnTo>
                    <a:pt x="0" y="38685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3" name="object 3363"/>
            <p:cNvSpPr/>
            <p:nvPr/>
          </p:nvSpPr>
          <p:spPr>
            <a:xfrm>
              <a:off x="1775524" y="7914291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3"/>
                  </a:moveTo>
                  <a:lnTo>
                    <a:pt x="26361" y="0"/>
                  </a:lnTo>
                  <a:lnTo>
                    <a:pt x="0" y="26868"/>
                  </a:lnTo>
                  <a:lnTo>
                    <a:pt x="0" y="40184"/>
                  </a:lnTo>
                  <a:lnTo>
                    <a:pt x="26361" y="15233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4" name="object 3364"/>
            <p:cNvSpPr/>
            <p:nvPr/>
          </p:nvSpPr>
          <p:spPr>
            <a:xfrm>
              <a:off x="1775524" y="7899515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7"/>
                  </a:moveTo>
                  <a:lnTo>
                    <a:pt x="26361" y="0"/>
                  </a:lnTo>
                  <a:lnTo>
                    <a:pt x="0" y="28737"/>
                  </a:lnTo>
                  <a:lnTo>
                    <a:pt x="0" y="41645"/>
                  </a:lnTo>
                  <a:lnTo>
                    <a:pt x="26361" y="14777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5" name="object 3365"/>
            <p:cNvSpPr/>
            <p:nvPr/>
          </p:nvSpPr>
          <p:spPr>
            <a:xfrm>
              <a:off x="1775524" y="7885239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8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6" name="object 3366"/>
            <p:cNvSpPr/>
            <p:nvPr/>
          </p:nvSpPr>
          <p:spPr>
            <a:xfrm>
              <a:off x="1775524" y="7871581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7" name="object 3367"/>
            <p:cNvSpPr/>
            <p:nvPr/>
          </p:nvSpPr>
          <p:spPr>
            <a:xfrm>
              <a:off x="1775524" y="7858908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6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35"/>
                  </a:lnTo>
                  <a:lnTo>
                    <a:pt x="26361" y="12666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8" name="object 3368"/>
            <p:cNvSpPr/>
            <p:nvPr/>
          </p:nvSpPr>
          <p:spPr>
            <a:xfrm>
              <a:off x="1775524" y="7847611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0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9" name="object 3369"/>
            <p:cNvSpPr/>
            <p:nvPr/>
          </p:nvSpPr>
          <p:spPr>
            <a:xfrm>
              <a:off x="1755660" y="784279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50"/>
                  </a:lnTo>
                  <a:lnTo>
                    <a:pt x="0" y="568553"/>
                  </a:lnTo>
                  <a:lnTo>
                    <a:pt x="19850" y="532650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46215" y="50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02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0" name="object 3370"/>
            <p:cNvSpPr/>
            <p:nvPr/>
          </p:nvSpPr>
          <p:spPr>
            <a:xfrm>
              <a:off x="1651000" y="784279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1" name="object 3371"/>
            <p:cNvSpPr/>
            <p:nvPr/>
          </p:nvSpPr>
          <p:spPr>
            <a:xfrm>
              <a:off x="1651000" y="784300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2" name="object 3372"/>
            <p:cNvSpPr/>
            <p:nvPr/>
          </p:nvSpPr>
          <p:spPr>
            <a:xfrm>
              <a:off x="1651000" y="7844138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3" name="object 3373"/>
            <p:cNvSpPr/>
            <p:nvPr/>
          </p:nvSpPr>
          <p:spPr>
            <a:xfrm>
              <a:off x="1651000" y="784608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4" name="object 3374"/>
            <p:cNvSpPr/>
            <p:nvPr/>
          </p:nvSpPr>
          <p:spPr>
            <a:xfrm>
              <a:off x="1651000" y="784864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5" name="object 3375"/>
            <p:cNvSpPr/>
            <p:nvPr/>
          </p:nvSpPr>
          <p:spPr>
            <a:xfrm>
              <a:off x="1651000" y="785183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104664" y="376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6" name="object 3376"/>
            <p:cNvSpPr/>
            <p:nvPr/>
          </p:nvSpPr>
          <p:spPr>
            <a:xfrm>
              <a:off x="1651000" y="7855598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7" name="object 3377"/>
            <p:cNvSpPr/>
            <p:nvPr/>
          </p:nvSpPr>
          <p:spPr>
            <a:xfrm>
              <a:off x="1651000" y="7859930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8" name="object 3378"/>
            <p:cNvSpPr/>
            <p:nvPr/>
          </p:nvSpPr>
          <p:spPr>
            <a:xfrm>
              <a:off x="1651000" y="786486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3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104664" y="553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9" name="object 3379"/>
            <p:cNvSpPr/>
            <p:nvPr/>
          </p:nvSpPr>
          <p:spPr>
            <a:xfrm>
              <a:off x="1651000" y="787040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0" name="object 3380"/>
            <p:cNvSpPr/>
            <p:nvPr/>
          </p:nvSpPr>
          <p:spPr>
            <a:xfrm>
              <a:off x="1651000" y="787666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04664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1" name="object 3381"/>
            <p:cNvSpPr/>
            <p:nvPr/>
          </p:nvSpPr>
          <p:spPr>
            <a:xfrm>
              <a:off x="1651000" y="788364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2" name="object 3382"/>
            <p:cNvSpPr/>
            <p:nvPr/>
          </p:nvSpPr>
          <p:spPr>
            <a:xfrm>
              <a:off x="1651000" y="789160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3" name="object 3383"/>
            <p:cNvSpPr/>
            <p:nvPr/>
          </p:nvSpPr>
          <p:spPr>
            <a:xfrm>
              <a:off x="1651000" y="790064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4" name="object 3384"/>
            <p:cNvSpPr/>
            <p:nvPr/>
          </p:nvSpPr>
          <p:spPr>
            <a:xfrm>
              <a:off x="1651000" y="79108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5" name="object 3385"/>
            <p:cNvSpPr/>
            <p:nvPr/>
          </p:nvSpPr>
          <p:spPr>
            <a:xfrm>
              <a:off x="1651000" y="792241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6" name="object 3386"/>
            <p:cNvSpPr/>
            <p:nvPr/>
          </p:nvSpPr>
          <p:spPr>
            <a:xfrm>
              <a:off x="1651000" y="793516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7" name="object 3387"/>
            <p:cNvSpPr/>
            <p:nvPr/>
          </p:nvSpPr>
          <p:spPr>
            <a:xfrm>
              <a:off x="1651000" y="794761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8" name="object 3388"/>
            <p:cNvSpPr/>
            <p:nvPr/>
          </p:nvSpPr>
          <p:spPr>
            <a:xfrm>
              <a:off x="1651000" y="795918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9" name="object 3389"/>
            <p:cNvSpPr/>
            <p:nvPr/>
          </p:nvSpPr>
          <p:spPr>
            <a:xfrm>
              <a:off x="1651000" y="796940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0" name="object 3390"/>
            <p:cNvSpPr/>
            <p:nvPr/>
          </p:nvSpPr>
          <p:spPr>
            <a:xfrm>
              <a:off x="1651000" y="797819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1" name="object 3391"/>
            <p:cNvSpPr/>
            <p:nvPr/>
          </p:nvSpPr>
          <p:spPr>
            <a:xfrm>
              <a:off x="1651000" y="798621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2" name="object 3392"/>
            <p:cNvSpPr/>
            <p:nvPr/>
          </p:nvSpPr>
          <p:spPr>
            <a:xfrm>
              <a:off x="1651000" y="799398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3" name="object 3393"/>
            <p:cNvSpPr/>
            <p:nvPr/>
          </p:nvSpPr>
          <p:spPr>
            <a:xfrm>
              <a:off x="1651000" y="800084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4" name="object 3394"/>
            <p:cNvSpPr/>
            <p:nvPr/>
          </p:nvSpPr>
          <p:spPr>
            <a:xfrm>
              <a:off x="1651000" y="8007838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5" name="object 3395"/>
            <p:cNvSpPr/>
            <p:nvPr/>
          </p:nvSpPr>
          <p:spPr>
            <a:xfrm>
              <a:off x="1651000" y="801515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6" name="object 3396"/>
            <p:cNvSpPr/>
            <p:nvPr/>
          </p:nvSpPr>
          <p:spPr>
            <a:xfrm>
              <a:off x="1651000" y="802290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7" name="object 3397"/>
            <p:cNvSpPr/>
            <p:nvPr/>
          </p:nvSpPr>
          <p:spPr>
            <a:xfrm>
              <a:off x="1651000" y="803075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8" name="object 3398"/>
            <p:cNvSpPr/>
            <p:nvPr/>
          </p:nvSpPr>
          <p:spPr>
            <a:xfrm>
              <a:off x="1651000" y="804426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9" name="object 3399"/>
            <p:cNvSpPr/>
            <p:nvPr/>
          </p:nvSpPr>
          <p:spPr>
            <a:xfrm>
              <a:off x="1651000" y="807473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0" name="object 3400"/>
            <p:cNvSpPr/>
            <p:nvPr/>
          </p:nvSpPr>
          <p:spPr>
            <a:xfrm>
              <a:off x="1651000" y="808395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1" name="object 3401"/>
            <p:cNvSpPr/>
            <p:nvPr/>
          </p:nvSpPr>
          <p:spPr>
            <a:xfrm>
              <a:off x="1651000" y="809225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2" name="object 3402"/>
            <p:cNvSpPr/>
            <p:nvPr/>
          </p:nvSpPr>
          <p:spPr>
            <a:xfrm>
              <a:off x="1651000" y="810005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3" name="object 3403"/>
            <p:cNvSpPr/>
            <p:nvPr/>
          </p:nvSpPr>
          <p:spPr>
            <a:xfrm>
              <a:off x="1651000" y="810586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4" name="object 3404"/>
            <p:cNvSpPr/>
            <p:nvPr/>
          </p:nvSpPr>
          <p:spPr>
            <a:xfrm>
              <a:off x="1651000" y="811170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5" name="object 3405"/>
            <p:cNvSpPr/>
            <p:nvPr/>
          </p:nvSpPr>
          <p:spPr>
            <a:xfrm>
              <a:off x="1651005" y="81175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6" name="object 3406"/>
            <p:cNvSpPr/>
            <p:nvPr/>
          </p:nvSpPr>
          <p:spPr>
            <a:xfrm>
              <a:off x="1651000" y="812345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7" name="object 3407"/>
            <p:cNvSpPr/>
            <p:nvPr/>
          </p:nvSpPr>
          <p:spPr>
            <a:xfrm>
              <a:off x="1651000" y="812926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8" name="object 3408"/>
            <p:cNvSpPr/>
            <p:nvPr/>
          </p:nvSpPr>
          <p:spPr>
            <a:xfrm>
              <a:off x="1651000" y="813504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9" name="object 3409"/>
            <p:cNvSpPr/>
            <p:nvPr/>
          </p:nvSpPr>
          <p:spPr>
            <a:xfrm>
              <a:off x="1651000" y="814080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0" name="object 3410"/>
            <p:cNvSpPr/>
            <p:nvPr/>
          </p:nvSpPr>
          <p:spPr>
            <a:xfrm>
              <a:off x="1651000" y="814675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1" name="object 3411"/>
            <p:cNvSpPr/>
            <p:nvPr/>
          </p:nvSpPr>
          <p:spPr>
            <a:xfrm>
              <a:off x="1651000" y="815357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2" name="object 3412"/>
            <p:cNvSpPr/>
            <p:nvPr/>
          </p:nvSpPr>
          <p:spPr>
            <a:xfrm>
              <a:off x="1651000" y="816034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3" name="object 3413"/>
            <p:cNvSpPr/>
            <p:nvPr/>
          </p:nvSpPr>
          <p:spPr>
            <a:xfrm>
              <a:off x="1651000" y="81670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4" name="object 3414"/>
            <p:cNvSpPr/>
            <p:nvPr/>
          </p:nvSpPr>
          <p:spPr>
            <a:xfrm>
              <a:off x="1651000" y="817536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5" name="object 3415"/>
            <p:cNvSpPr/>
            <p:nvPr/>
          </p:nvSpPr>
          <p:spPr>
            <a:xfrm>
              <a:off x="1651000" y="818392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6" name="object 3416"/>
            <p:cNvSpPr/>
            <p:nvPr/>
          </p:nvSpPr>
          <p:spPr>
            <a:xfrm>
              <a:off x="1651000" y="819287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7" name="object 3417"/>
            <p:cNvSpPr/>
            <p:nvPr/>
          </p:nvSpPr>
          <p:spPr>
            <a:xfrm>
              <a:off x="1651000" y="820339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8" name="object 3418"/>
            <p:cNvSpPr/>
            <p:nvPr/>
          </p:nvSpPr>
          <p:spPr>
            <a:xfrm>
              <a:off x="1651000" y="821400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9" name="object 3419"/>
            <p:cNvSpPr/>
            <p:nvPr/>
          </p:nvSpPr>
          <p:spPr>
            <a:xfrm>
              <a:off x="1651000" y="822572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0" name="object 3420"/>
            <p:cNvSpPr/>
            <p:nvPr/>
          </p:nvSpPr>
          <p:spPr>
            <a:xfrm>
              <a:off x="1651000" y="823753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1" name="object 3421"/>
            <p:cNvSpPr/>
            <p:nvPr/>
          </p:nvSpPr>
          <p:spPr>
            <a:xfrm>
              <a:off x="1651000" y="824960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2" name="object 3422"/>
            <p:cNvSpPr/>
            <p:nvPr/>
          </p:nvSpPr>
          <p:spPr>
            <a:xfrm>
              <a:off x="1651000" y="826181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3" name="object 3423"/>
            <p:cNvSpPr/>
            <p:nvPr/>
          </p:nvSpPr>
          <p:spPr>
            <a:xfrm>
              <a:off x="1651000" y="827395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4" name="object 3424"/>
            <p:cNvSpPr/>
            <p:nvPr/>
          </p:nvSpPr>
          <p:spPr>
            <a:xfrm>
              <a:off x="1651000" y="828639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5" name="object 3425"/>
            <p:cNvSpPr/>
            <p:nvPr/>
          </p:nvSpPr>
          <p:spPr>
            <a:xfrm>
              <a:off x="1651000" y="829905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6" name="object 3426"/>
            <p:cNvSpPr/>
            <p:nvPr/>
          </p:nvSpPr>
          <p:spPr>
            <a:xfrm>
              <a:off x="1651000" y="831194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0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04"/>
                  </a:lnTo>
                  <a:lnTo>
                    <a:pt x="104664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7" name="object 3427"/>
            <p:cNvSpPr/>
            <p:nvPr/>
          </p:nvSpPr>
          <p:spPr>
            <a:xfrm>
              <a:off x="1651000" y="8325354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8" name="object 3428"/>
            <p:cNvSpPr/>
            <p:nvPr/>
          </p:nvSpPr>
          <p:spPr>
            <a:xfrm>
              <a:off x="1651000" y="8339901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9" name="object 3429"/>
            <p:cNvSpPr/>
            <p:nvPr/>
          </p:nvSpPr>
          <p:spPr>
            <a:xfrm>
              <a:off x="1651005" y="8357084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0" name="object 3430"/>
            <p:cNvSpPr/>
            <p:nvPr/>
          </p:nvSpPr>
          <p:spPr>
            <a:xfrm>
              <a:off x="1762720" y="7855547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5" h="23495">
                  <a:moveTo>
                    <a:pt x="12795" y="23148"/>
                  </a:moveTo>
                  <a:lnTo>
                    <a:pt x="0" y="0"/>
                  </a:lnTo>
                  <a:lnTo>
                    <a:pt x="12795" y="2314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1" name="object 3431"/>
            <p:cNvSpPr/>
            <p:nvPr/>
          </p:nvSpPr>
          <p:spPr>
            <a:xfrm>
              <a:off x="1755668" y="784279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1"/>
                  </a:moveTo>
                  <a:lnTo>
                    <a:pt x="19847" y="35898"/>
                  </a:lnTo>
                  <a:lnTo>
                    <a:pt x="0" y="0"/>
                  </a:lnTo>
                  <a:lnTo>
                    <a:pt x="0" y="1301"/>
                  </a:lnTo>
                  <a:lnTo>
                    <a:pt x="19847" y="37041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2" name="object 3432"/>
            <p:cNvSpPr/>
            <p:nvPr/>
          </p:nvSpPr>
          <p:spPr>
            <a:xfrm>
              <a:off x="1755668" y="784409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0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3" name="object 3433"/>
            <p:cNvSpPr/>
            <p:nvPr/>
          </p:nvSpPr>
          <p:spPr>
            <a:xfrm>
              <a:off x="1755668" y="784772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79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4" name="object 3434"/>
            <p:cNvSpPr/>
            <p:nvPr/>
          </p:nvSpPr>
          <p:spPr>
            <a:xfrm>
              <a:off x="1755668" y="785367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5" name="object 3435"/>
            <p:cNvSpPr/>
            <p:nvPr/>
          </p:nvSpPr>
          <p:spPr>
            <a:xfrm>
              <a:off x="1755668" y="786213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3"/>
                  </a:moveTo>
                  <a:lnTo>
                    <a:pt x="19847" y="33454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6" name="object 3436"/>
            <p:cNvSpPr/>
            <p:nvPr/>
          </p:nvSpPr>
          <p:spPr>
            <a:xfrm>
              <a:off x="1755668" y="7873566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61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7" name="object 3437"/>
            <p:cNvSpPr/>
            <p:nvPr/>
          </p:nvSpPr>
          <p:spPr>
            <a:xfrm>
              <a:off x="1755668" y="7888935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08"/>
                  </a:moveTo>
                  <a:lnTo>
                    <a:pt x="19847" y="30073"/>
                  </a:lnTo>
                  <a:lnTo>
                    <a:pt x="0" y="0"/>
                  </a:lnTo>
                  <a:lnTo>
                    <a:pt x="0" y="20976"/>
                  </a:lnTo>
                  <a:lnTo>
                    <a:pt x="19847" y="48408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8" name="object 3438"/>
            <p:cNvSpPr/>
            <p:nvPr/>
          </p:nvSpPr>
          <p:spPr>
            <a:xfrm>
              <a:off x="1755668" y="7909916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80"/>
                  </a:moveTo>
                  <a:lnTo>
                    <a:pt x="19847" y="27432"/>
                  </a:lnTo>
                  <a:lnTo>
                    <a:pt x="0" y="0"/>
                  </a:lnTo>
                  <a:lnTo>
                    <a:pt x="0" y="32565"/>
                  </a:lnTo>
                  <a:lnTo>
                    <a:pt x="19847" y="55880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9" name="object 3439"/>
            <p:cNvSpPr/>
            <p:nvPr/>
          </p:nvSpPr>
          <p:spPr>
            <a:xfrm>
              <a:off x="1755668" y="7942487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1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286"/>
                  </a:lnTo>
                  <a:lnTo>
                    <a:pt x="19847" y="155491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0" name="object 3440"/>
            <p:cNvSpPr/>
            <p:nvPr/>
          </p:nvSpPr>
          <p:spPr>
            <a:xfrm>
              <a:off x="1755668" y="809377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49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49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1" name="object 3441"/>
            <p:cNvSpPr/>
            <p:nvPr/>
          </p:nvSpPr>
          <p:spPr>
            <a:xfrm>
              <a:off x="1755668" y="8138537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57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30"/>
                  </a:lnTo>
                  <a:lnTo>
                    <a:pt x="19847" y="30557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2" name="object 3442"/>
            <p:cNvSpPr/>
            <p:nvPr/>
          </p:nvSpPr>
          <p:spPr>
            <a:xfrm>
              <a:off x="1755668" y="8169099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68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689"/>
                  </a:lnTo>
                  <a:lnTo>
                    <a:pt x="19847" y="2586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3" name="object 3443"/>
            <p:cNvSpPr/>
            <p:nvPr/>
          </p:nvSpPr>
          <p:spPr>
            <a:xfrm>
              <a:off x="1755668" y="8194969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20"/>
                  </a:lnTo>
                  <a:lnTo>
                    <a:pt x="0" y="36311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4" name="object 3444"/>
            <p:cNvSpPr/>
            <p:nvPr/>
          </p:nvSpPr>
          <p:spPr>
            <a:xfrm>
              <a:off x="1755668" y="821811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67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392"/>
                  </a:lnTo>
                  <a:lnTo>
                    <a:pt x="19847" y="2116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5" name="object 3445"/>
            <p:cNvSpPr/>
            <p:nvPr/>
          </p:nvSpPr>
          <p:spPr>
            <a:xfrm>
              <a:off x="1755668" y="823928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6" name="object 3446"/>
            <p:cNvSpPr/>
            <p:nvPr/>
          </p:nvSpPr>
          <p:spPr>
            <a:xfrm>
              <a:off x="1755668" y="825903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1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79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7" name="object 3447"/>
            <p:cNvSpPr/>
            <p:nvPr/>
          </p:nvSpPr>
          <p:spPr>
            <a:xfrm>
              <a:off x="1755668" y="827764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84"/>
                  </a:moveTo>
                  <a:lnTo>
                    <a:pt x="19847" y="0"/>
                  </a:lnTo>
                  <a:lnTo>
                    <a:pt x="0" y="21765"/>
                  </a:lnTo>
                  <a:lnTo>
                    <a:pt x="0" y="41890"/>
                  </a:lnTo>
                  <a:lnTo>
                    <a:pt x="19847" y="17584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8" name="object 3448"/>
            <p:cNvSpPr/>
            <p:nvPr/>
          </p:nvSpPr>
          <p:spPr>
            <a:xfrm>
              <a:off x="1755668" y="8295238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6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9" name="object 3449"/>
            <p:cNvSpPr/>
            <p:nvPr/>
          </p:nvSpPr>
          <p:spPr>
            <a:xfrm>
              <a:off x="1755668" y="8311846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28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4"/>
                  </a:lnTo>
                  <a:lnTo>
                    <a:pt x="19847" y="15728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0" name="object 3450"/>
            <p:cNvSpPr/>
            <p:nvPr/>
          </p:nvSpPr>
          <p:spPr>
            <a:xfrm>
              <a:off x="1755668" y="8327575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6"/>
                  </a:moveTo>
                  <a:lnTo>
                    <a:pt x="19847" y="0"/>
                  </a:lnTo>
                  <a:lnTo>
                    <a:pt x="0" y="28995"/>
                  </a:lnTo>
                  <a:lnTo>
                    <a:pt x="0" y="45792"/>
                  </a:lnTo>
                  <a:lnTo>
                    <a:pt x="19847" y="1467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1" name="object 3451"/>
            <p:cNvSpPr/>
            <p:nvPr/>
          </p:nvSpPr>
          <p:spPr>
            <a:xfrm>
              <a:off x="1755668" y="8342248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5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2" name="object 3452"/>
            <p:cNvSpPr/>
            <p:nvPr/>
          </p:nvSpPr>
          <p:spPr>
            <a:xfrm>
              <a:off x="1755668" y="835560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47"/>
                  </a:lnTo>
                  <a:lnTo>
                    <a:pt x="0" y="46198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3" name="object 3453"/>
            <p:cNvSpPr/>
            <p:nvPr/>
          </p:nvSpPr>
          <p:spPr>
            <a:xfrm>
              <a:off x="1755668" y="836709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700"/>
                  </a:lnTo>
                  <a:lnTo>
                    <a:pt x="0" y="43632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4" name="object 3454"/>
            <p:cNvSpPr/>
            <p:nvPr/>
          </p:nvSpPr>
          <p:spPr>
            <a:xfrm>
              <a:off x="1755660" y="784280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091"/>
                  </a:moveTo>
                  <a:lnTo>
                    <a:pt x="0" y="567918"/>
                  </a:lnTo>
                  <a:lnTo>
                    <a:pt x="0" y="568540"/>
                  </a:lnTo>
                  <a:lnTo>
                    <a:pt x="19850" y="532638"/>
                  </a:lnTo>
                  <a:lnTo>
                    <a:pt x="19850" y="532091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57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5" name="object 3455"/>
            <p:cNvSpPr/>
            <p:nvPr/>
          </p:nvSpPr>
          <p:spPr>
            <a:xfrm>
              <a:off x="1775524" y="7946680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579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83"/>
                  </a:lnTo>
                  <a:lnTo>
                    <a:pt x="26361" y="141579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6" name="object 3456"/>
            <p:cNvSpPr/>
            <p:nvPr/>
          </p:nvSpPr>
          <p:spPr>
            <a:xfrm>
              <a:off x="1775524" y="8088257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080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178"/>
                  </a:lnTo>
                  <a:lnTo>
                    <a:pt x="26361" y="32308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7" name="object 3457"/>
            <p:cNvSpPr/>
            <p:nvPr/>
          </p:nvSpPr>
          <p:spPr>
            <a:xfrm>
              <a:off x="1801889" y="7842790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8" name="object 3458"/>
            <p:cNvSpPr/>
            <p:nvPr/>
          </p:nvSpPr>
          <p:spPr>
            <a:xfrm>
              <a:off x="1801889" y="7843006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9" name="object 3459"/>
            <p:cNvSpPr/>
            <p:nvPr/>
          </p:nvSpPr>
          <p:spPr>
            <a:xfrm>
              <a:off x="1801889" y="7844138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0" name="object 3460"/>
            <p:cNvSpPr/>
            <p:nvPr/>
          </p:nvSpPr>
          <p:spPr>
            <a:xfrm>
              <a:off x="1801889" y="784608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1" name="object 3461"/>
            <p:cNvSpPr/>
            <p:nvPr/>
          </p:nvSpPr>
          <p:spPr>
            <a:xfrm>
              <a:off x="1801889" y="784864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2" name="object 3462"/>
            <p:cNvSpPr/>
            <p:nvPr/>
          </p:nvSpPr>
          <p:spPr>
            <a:xfrm>
              <a:off x="1801889" y="785183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60"/>
                  </a:moveTo>
                  <a:lnTo>
                    <a:pt x="292801" y="37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6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3" name="object 3463"/>
            <p:cNvSpPr/>
            <p:nvPr/>
          </p:nvSpPr>
          <p:spPr>
            <a:xfrm>
              <a:off x="1801889" y="7855598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4" name="object 3464"/>
            <p:cNvSpPr/>
            <p:nvPr/>
          </p:nvSpPr>
          <p:spPr>
            <a:xfrm>
              <a:off x="1801889" y="7859930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5" name="object 3465"/>
            <p:cNvSpPr/>
            <p:nvPr/>
          </p:nvSpPr>
          <p:spPr>
            <a:xfrm>
              <a:off x="1801889" y="7864860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39"/>
                  </a:moveTo>
                  <a:lnTo>
                    <a:pt x="292801" y="553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3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6" name="object 3466"/>
            <p:cNvSpPr/>
            <p:nvPr/>
          </p:nvSpPr>
          <p:spPr>
            <a:xfrm>
              <a:off x="1801889" y="787040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76"/>
                  </a:moveTo>
                  <a:lnTo>
                    <a:pt x="292801" y="62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7" name="object 3467"/>
            <p:cNvSpPr/>
            <p:nvPr/>
          </p:nvSpPr>
          <p:spPr>
            <a:xfrm>
              <a:off x="1801889" y="787666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62"/>
                  </a:moveTo>
                  <a:lnTo>
                    <a:pt x="292801" y="69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8" name="object 3468"/>
            <p:cNvSpPr/>
            <p:nvPr/>
          </p:nvSpPr>
          <p:spPr>
            <a:xfrm>
              <a:off x="1801889" y="788364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9" name="object 3469"/>
            <p:cNvSpPr/>
            <p:nvPr/>
          </p:nvSpPr>
          <p:spPr>
            <a:xfrm>
              <a:off x="1801889" y="789160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0" name="object 3470"/>
            <p:cNvSpPr/>
            <p:nvPr/>
          </p:nvSpPr>
          <p:spPr>
            <a:xfrm>
              <a:off x="1801889" y="790064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1" name="object 3471"/>
            <p:cNvSpPr/>
            <p:nvPr/>
          </p:nvSpPr>
          <p:spPr>
            <a:xfrm>
              <a:off x="1801889" y="79108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2" name="object 3472"/>
            <p:cNvSpPr/>
            <p:nvPr/>
          </p:nvSpPr>
          <p:spPr>
            <a:xfrm>
              <a:off x="1801889" y="792241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3" name="object 3473"/>
            <p:cNvSpPr/>
            <p:nvPr/>
          </p:nvSpPr>
          <p:spPr>
            <a:xfrm>
              <a:off x="1801889" y="793516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4" name="object 3474"/>
            <p:cNvSpPr/>
            <p:nvPr/>
          </p:nvSpPr>
          <p:spPr>
            <a:xfrm>
              <a:off x="1801889" y="794761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5" name="object 3475"/>
            <p:cNvSpPr/>
            <p:nvPr/>
          </p:nvSpPr>
          <p:spPr>
            <a:xfrm>
              <a:off x="1801889" y="795918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6" name="object 3476"/>
            <p:cNvSpPr/>
            <p:nvPr/>
          </p:nvSpPr>
          <p:spPr>
            <a:xfrm>
              <a:off x="1801889" y="796940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7" name="object 3477"/>
            <p:cNvSpPr/>
            <p:nvPr/>
          </p:nvSpPr>
          <p:spPr>
            <a:xfrm>
              <a:off x="1801889" y="797819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8" name="object 3478"/>
            <p:cNvSpPr/>
            <p:nvPr/>
          </p:nvSpPr>
          <p:spPr>
            <a:xfrm>
              <a:off x="1801889" y="798621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9" name="object 3479"/>
            <p:cNvSpPr/>
            <p:nvPr/>
          </p:nvSpPr>
          <p:spPr>
            <a:xfrm>
              <a:off x="1801889" y="799398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0" name="object 3480"/>
            <p:cNvSpPr/>
            <p:nvPr/>
          </p:nvSpPr>
          <p:spPr>
            <a:xfrm>
              <a:off x="1801889" y="800084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1" name="object 3481"/>
            <p:cNvSpPr/>
            <p:nvPr/>
          </p:nvSpPr>
          <p:spPr>
            <a:xfrm>
              <a:off x="1801889" y="8007838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2" name="object 3482"/>
            <p:cNvSpPr/>
            <p:nvPr/>
          </p:nvSpPr>
          <p:spPr>
            <a:xfrm>
              <a:off x="1801889" y="801515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3" name="object 3483"/>
            <p:cNvSpPr/>
            <p:nvPr/>
          </p:nvSpPr>
          <p:spPr>
            <a:xfrm>
              <a:off x="1801889" y="802290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4" name="object 3484"/>
            <p:cNvSpPr/>
            <p:nvPr/>
          </p:nvSpPr>
          <p:spPr>
            <a:xfrm>
              <a:off x="1801889" y="803075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5" name="object 3485"/>
            <p:cNvSpPr/>
            <p:nvPr/>
          </p:nvSpPr>
          <p:spPr>
            <a:xfrm>
              <a:off x="1801889" y="8044264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6" name="object 3486"/>
            <p:cNvSpPr/>
            <p:nvPr/>
          </p:nvSpPr>
          <p:spPr>
            <a:xfrm>
              <a:off x="1801889" y="807473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7" name="object 3487"/>
            <p:cNvSpPr/>
            <p:nvPr/>
          </p:nvSpPr>
          <p:spPr>
            <a:xfrm>
              <a:off x="1801889" y="808395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8" name="object 3488"/>
            <p:cNvSpPr/>
            <p:nvPr/>
          </p:nvSpPr>
          <p:spPr>
            <a:xfrm>
              <a:off x="1801889" y="809225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9" name="object 3489"/>
            <p:cNvSpPr/>
            <p:nvPr/>
          </p:nvSpPr>
          <p:spPr>
            <a:xfrm>
              <a:off x="1801889" y="810005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0" name="object 3490"/>
            <p:cNvSpPr/>
            <p:nvPr/>
          </p:nvSpPr>
          <p:spPr>
            <a:xfrm>
              <a:off x="1801889" y="810586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1" name="object 3491"/>
            <p:cNvSpPr/>
            <p:nvPr/>
          </p:nvSpPr>
          <p:spPr>
            <a:xfrm>
              <a:off x="1801889" y="811170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2" name="object 3492"/>
            <p:cNvSpPr/>
            <p:nvPr/>
          </p:nvSpPr>
          <p:spPr>
            <a:xfrm>
              <a:off x="1801888" y="811757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3" name="object 3493"/>
            <p:cNvSpPr/>
            <p:nvPr/>
          </p:nvSpPr>
          <p:spPr>
            <a:xfrm>
              <a:off x="1801889" y="812345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4" name="object 3494"/>
            <p:cNvSpPr/>
            <p:nvPr/>
          </p:nvSpPr>
          <p:spPr>
            <a:xfrm>
              <a:off x="1801889" y="812926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5" name="object 3495"/>
            <p:cNvSpPr/>
            <p:nvPr/>
          </p:nvSpPr>
          <p:spPr>
            <a:xfrm>
              <a:off x="1801889" y="813504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6" name="object 3496"/>
            <p:cNvSpPr/>
            <p:nvPr/>
          </p:nvSpPr>
          <p:spPr>
            <a:xfrm>
              <a:off x="1801889" y="814080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7" name="object 3497"/>
            <p:cNvSpPr/>
            <p:nvPr/>
          </p:nvSpPr>
          <p:spPr>
            <a:xfrm>
              <a:off x="1801889" y="814675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8" name="object 3498"/>
            <p:cNvSpPr/>
            <p:nvPr/>
          </p:nvSpPr>
          <p:spPr>
            <a:xfrm>
              <a:off x="1801889" y="815357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9" name="object 3499"/>
            <p:cNvSpPr/>
            <p:nvPr/>
          </p:nvSpPr>
          <p:spPr>
            <a:xfrm>
              <a:off x="1801889" y="816034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0" name="object 3500"/>
            <p:cNvSpPr/>
            <p:nvPr/>
          </p:nvSpPr>
          <p:spPr>
            <a:xfrm>
              <a:off x="1801889" y="81670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1" name="object 3501"/>
            <p:cNvSpPr/>
            <p:nvPr/>
          </p:nvSpPr>
          <p:spPr>
            <a:xfrm>
              <a:off x="1801889" y="817536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2" name="object 3502"/>
            <p:cNvSpPr/>
            <p:nvPr/>
          </p:nvSpPr>
          <p:spPr>
            <a:xfrm>
              <a:off x="1801889" y="8183926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3" name="object 3503"/>
            <p:cNvSpPr/>
            <p:nvPr/>
          </p:nvSpPr>
          <p:spPr>
            <a:xfrm>
              <a:off x="1801889" y="819287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4" name="object 3504"/>
            <p:cNvSpPr/>
            <p:nvPr/>
          </p:nvSpPr>
          <p:spPr>
            <a:xfrm>
              <a:off x="1801889" y="820339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5" name="object 3505"/>
            <p:cNvSpPr/>
            <p:nvPr/>
          </p:nvSpPr>
          <p:spPr>
            <a:xfrm>
              <a:off x="1801889" y="821400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6" name="object 3506"/>
            <p:cNvSpPr/>
            <p:nvPr/>
          </p:nvSpPr>
          <p:spPr>
            <a:xfrm>
              <a:off x="1801889" y="822572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7" name="object 3507"/>
            <p:cNvSpPr/>
            <p:nvPr/>
          </p:nvSpPr>
          <p:spPr>
            <a:xfrm>
              <a:off x="1801889" y="823753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8" name="object 3508"/>
            <p:cNvSpPr/>
            <p:nvPr/>
          </p:nvSpPr>
          <p:spPr>
            <a:xfrm>
              <a:off x="1801889" y="824960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9" name="object 3509"/>
            <p:cNvSpPr/>
            <p:nvPr/>
          </p:nvSpPr>
          <p:spPr>
            <a:xfrm>
              <a:off x="1801889" y="826181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0" name="object 3510"/>
            <p:cNvSpPr/>
            <p:nvPr/>
          </p:nvSpPr>
          <p:spPr>
            <a:xfrm>
              <a:off x="1801889" y="827395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1" name="object 3511"/>
            <p:cNvSpPr/>
            <p:nvPr/>
          </p:nvSpPr>
          <p:spPr>
            <a:xfrm>
              <a:off x="1801889" y="828639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2" name="object 3512"/>
            <p:cNvSpPr/>
            <p:nvPr/>
          </p:nvSpPr>
          <p:spPr>
            <a:xfrm>
              <a:off x="1801889" y="829905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3" name="object 3513"/>
            <p:cNvSpPr/>
            <p:nvPr/>
          </p:nvSpPr>
          <p:spPr>
            <a:xfrm>
              <a:off x="1801889" y="831194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04"/>
                  </a:moveTo>
                  <a:lnTo>
                    <a:pt x="292801" y="1340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4" name="object 3514"/>
            <p:cNvSpPr/>
            <p:nvPr/>
          </p:nvSpPr>
          <p:spPr>
            <a:xfrm>
              <a:off x="1801889" y="8325354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5" name="object 3515"/>
            <p:cNvSpPr/>
            <p:nvPr/>
          </p:nvSpPr>
          <p:spPr>
            <a:xfrm>
              <a:off x="1801889" y="8339901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6" name="object 3516"/>
            <p:cNvSpPr/>
            <p:nvPr/>
          </p:nvSpPr>
          <p:spPr>
            <a:xfrm>
              <a:off x="2170782" y="8353497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7"/>
                  </a:moveTo>
                  <a:lnTo>
                    <a:pt x="2961240" y="3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7" name="object 3517"/>
            <p:cNvSpPr/>
            <p:nvPr/>
          </p:nvSpPr>
          <p:spPr>
            <a:xfrm>
              <a:off x="2170782" y="834330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8" name="object 3518"/>
            <p:cNvSpPr/>
            <p:nvPr/>
          </p:nvSpPr>
          <p:spPr>
            <a:xfrm>
              <a:off x="2170782" y="833171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9" name="object 3519"/>
            <p:cNvSpPr/>
            <p:nvPr/>
          </p:nvSpPr>
          <p:spPr>
            <a:xfrm>
              <a:off x="2170782" y="831897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0" name="object 3520"/>
            <p:cNvSpPr/>
            <p:nvPr/>
          </p:nvSpPr>
          <p:spPr>
            <a:xfrm>
              <a:off x="2170782" y="830651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1" name="object 3521"/>
            <p:cNvSpPr/>
            <p:nvPr/>
          </p:nvSpPr>
          <p:spPr>
            <a:xfrm>
              <a:off x="2170782" y="829494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2" name="object 3522"/>
            <p:cNvSpPr/>
            <p:nvPr/>
          </p:nvSpPr>
          <p:spPr>
            <a:xfrm>
              <a:off x="2170782" y="828473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3" name="object 3523"/>
            <p:cNvSpPr/>
            <p:nvPr/>
          </p:nvSpPr>
          <p:spPr>
            <a:xfrm>
              <a:off x="2170782" y="827594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4" name="object 3524"/>
            <p:cNvSpPr/>
            <p:nvPr/>
          </p:nvSpPr>
          <p:spPr>
            <a:xfrm>
              <a:off x="2170782" y="826792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5" name="object 3525"/>
            <p:cNvSpPr/>
            <p:nvPr/>
          </p:nvSpPr>
          <p:spPr>
            <a:xfrm>
              <a:off x="2170782" y="826014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6" name="object 3526"/>
            <p:cNvSpPr/>
            <p:nvPr/>
          </p:nvSpPr>
          <p:spPr>
            <a:xfrm>
              <a:off x="2170782" y="825327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7" name="object 3527"/>
            <p:cNvSpPr/>
            <p:nvPr/>
          </p:nvSpPr>
          <p:spPr>
            <a:xfrm>
              <a:off x="2170782" y="824629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8" name="object 3528"/>
            <p:cNvSpPr/>
            <p:nvPr/>
          </p:nvSpPr>
          <p:spPr>
            <a:xfrm>
              <a:off x="2170782" y="8238980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9" name="object 3529"/>
            <p:cNvSpPr/>
            <p:nvPr/>
          </p:nvSpPr>
          <p:spPr>
            <a:xfrm>
              <a:off x="2170782" y="823122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0" name="object 3530"/>
            <p:cNvSpPr/>
            <p:nvPr/>
          </p:nvSpPr>
          <p:spPr>
            <a:xfrm>
              <a:off x="2170782" y="822336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1" name="object 3531"/>
            <p:cNvSpPr/>
            <p:nvPr/>
          </p:nvSpPr>
          <p:spPr>
            <a:xfrm>
              <a:off x="2170782" y="820985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2" name="object 3532"/>
            <p:cNvSpPr/>
            <p:nvPr/>
          </p:nvSpPr>
          <p:spPr>
            <a:xfrm>
              <a:off x="2170782" y="817939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3" name="object 3533"/>
            <p:cNvSpPr/>
            <p:nvPr/>
          </p:nvSpPr>
          <p:spPr>
            <a:xfrm>
              <a:off x="2170782" y="817017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4" name="object 3534"/>
            <p:cNvSpPr/>
            <p:nvPr/>
          </p:nvSpPr>
          <p:spPr>
            <a:xfrm>
              <a:off x="2170782" y="816186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5" name="object 3535"/>
            <p:cNvSpPr/>
            <p:nvPr/>
          </p:nvSpPr>
          <p:spPr>
            <a:xfrm>
              <a:off x="2170782" y="815406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6" name="object 3536"/>
            <p:cNvSpPr/>
            <p:nvPr/>
          </p:nvSpPr>
          <p:spPr>
            <a:xfrm>
              <a:off x="2170782" y="814826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7" name="object 3537"/>
            <p:cNvSpPr/>
            <p:nvPr/>
          </p:nvSpPr>
          <p:spPr>
            <a:xfrm>
              <a:off x="2170782" y="814242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8" name="object 3538"/>
            <p:cNvSpPr/>
            <p:nvPr/>
          </p:nvSpPr>
          <p:spPr>
            <a:xfrm>
              <a:off x="2170782" y="813655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9" name="object 3539"/>
            <p:cNvSpPr/>
            <p:nvPr/>
          </p:nvSpPr>
          <p:spPr>
            <a:xfrm>
              <a:off x="2170782" y="813067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0" name="object 3540"/>
            <p:cNvSpPr/>
            <p:nvPr/>
          </p:nvSpPr>
          <p:spPr>
            <a:xfrm>
              <a:off x="2170782" y="812485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1" name="object 3541"/>
            <p:cNvSpPr/>
            <p:nvPr/>
          </p:nvSpPr>
          <p:spPr>
            <a:xfrm>
              <a:off x="2170782" y="811908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2" name="object 3542"/>
            <p:cNvSpPr/>
            <p:nvPr/>
          </p:nvSpPr>
          <p:spPr>
            <a:xfrm>
              <a:off x="2170782" y="811332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3" name="object 3543"/>
            <p:cNvSpPr/>
            <p:nvPr/>
          </p:nvSpPr>
          <p:spPr>
            <a:xfrm>
              <a:off x="2170782" y="810737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4" name="object 3544"/>
            <p:cNvSpPr/>
            <p:nvPr/>
          </p:nvSpPr>
          <p:spPr>
            <a:xfrm>
              <a:off x="2170782" y="810056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5" name="object 3545"/>
            <p:cNvSpPr/>
            <p:nvPr/>
          </p:nvSpPr>
          <p:spPr>
            <a:xfrm>
              <a:off x="2170782" y="809379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6" name="object 3546"/>
            <p:cNvSpPr/>
            <p:nvPr/>
          </p:nvSpPr>
          <p:spPr>
            <a:xfrm>
              <a:off x="2170782" y="808705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7" name="object 3547"/>
            <p:cNvSpPr/>
            <p:nvPr/>
          </p:nvSpPr>
          <p:spPr>
            <a:xfrm>
              <a:off x="2170782" y="807876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8" name="object 3548"/>
            <p:cNvSpPr/>
            <p:nvPr/>
          </p:nvSpPr>
          <p:spPr>
            <a:xfrm>
              <a:off x="2170782" y="807021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50"/>
                  </a:moveTo>
                  <a:lnTo>
                    <a:pt x="2961240" y="85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9" name="object 3549"/>
            <p:cNvSpPr/>
            <p:nvPr/>
          </p:nvSpPr>
          <p:spPr>
            <a:xfrm>
              <a:off x="2170782" y="806126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0" name="object 3550"/>
            <p:cNvSpPr/>
            <p:nvPr/>
          </p:nvSpPr>
          <p:spPr>
            <a:xfrm>
              <a:off x="2170782" y="805073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1" name="object 3551"/>
            <p:cNvSpPr/>
            <p:nvPr/>
          </p:nvSpPr>
          <p:spPr>
            <a:xfrm>
              <a:off x="2170782" y="804013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2" name="object 3552"/>
            <p:cNvSpPr/>
            <p:nvPr/>
          </p:nvSpPr>
          <p:spPr>
            <a:xfrm>
              <a:off x="2170782" y="802840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3" name="object 3553"/>
            <p:cNvSpPr/>
            <p:nvPr/>
          </p:nvSpPr>
          <p:spPr>
            <a:xfrm>
              <a:off x="2170782" y="801660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4" name="object 3554"/>
            <p:cNvSpPr/>
            <p:nvPr/>
          </p:nvSpPr>
          <p:spPr>
            <a:xfrm>
              <a:off x="2170782" y="800452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5" name="object 3555"/>
            <p:cNvSpPr/>
            <p:nvPr/>
          </p:nvSpPr>
          <p:spPr>
            <a:xfrm>
              <a:off x="2170782" y="799231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6" name="object 3556"/>
            <p:cNvSpPr/>
            <p:nvPr/>
          </p:nvSpPr>
          <p:spPr>
            <a:xfrm>
              <a:off x="2170782" y="798016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7" name="object 3557"/>
            <p:cNvSpPr/>
            <p:nvPr/>
          </p:nvSpPr>
          <p:spPr>
            <a:xfrm>
              <a:off x="2170782" y="796773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8" name="object 3558"/>
            <p:cNvSpPr/>
            <p:nvPr/>
          </p:nvSpPr>
          <p:spPr>
            <a:xfrm>
              <a:off x="2170782" y="795507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9" name="object 3559"/>
            <p:cNvSpPr/>
            <p:nvPr/>
          </p:nvSpPr>
          <p:spPr>
            <a:xfrm>
              <a:off x="2170782" y="794218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0" name="object 3560"/>
            <p:cNvSpPr/>
            <p:nvPr/>
          </p:nvSpPr>
          <p:spPr>
            <a:xfrm>
              <a:off x="2170782" y="792878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04"/>
                  </a:moveTo>
                  <a:lnTo>
                    <a:pt x="2961240" y="1340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1" name="object 3561"/>
            <p:cNvSpPr/>
            <p:nvPr/>
          </p:nvSpPr>
          <p:spPr>
            <a:xfrm>
              <a:off x="2170782" y="791422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2" name="object 3562"/>
            <p:cNvSpPr/>
            <p:nvPr/>
          </p:nvSpPr>
          <p:spPr>
            <a:xfrm>
              <a:off x="2170782" y="7897043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3" name="object 3563"/>
            <p:cNvSpPr/>
            <p:nvPr/>
          </p:nvSpPr>
          <p:spPr>
            <a:xfrm>
              <a:off x="2170773" y="784279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4" name="object 3564"/>
            <p:cNvSpPr/>
            <p:nvPr/>
          </p:nvSpPr>
          <p:spPr>
            <a:xfrm>
              <a:off x="2170782" y="7842790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5" name="object 3565"/>
            <p:cNvSpPr/>
            <p:nvPr/>
          </p:nvSpPr>
          <p:spPr>
            <a:xfrm>
              <a:off x="2170782" y="7843006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6" name="object 3566"/>
            <p:cNvSpPr/>
            <p:nvPr/>
          </p:nvSpPr>
          <p:spPr>
            <a:xfrm>
              <a:off x="2170782" y="7844138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7" name="object 3567"/>
            <p:cNvSpPr/>
            <p:nvPr/>
          </p:nvSpPr>
          <p:spPr>
            <a:xfrm>
              <a:off x="2170782" y="7846081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8" name="object 3568"/>
            <p:cNvSpPr/>
            <p:nvPr/>
          </p:nvSpPr>
          <p:spPr>
            <a:xfrm>
              <a:off x="2170782" y="784864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9" name="object 3569"/>
            <p:cNvSpPr/>
            <p:nvPr/>
          </p:nvSpPr>
          <p:spPr>
            <a:xfrm>
              <a:off x="2170782" y="785183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60"/>
                  </a:moveTo>
                  <a:lnTo>
                    <a:pt x="2961240" y="37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6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0" name="object 3570"/>
            <p:cNvSpPr/>
            <p:nvPr/>
          </p:nvSpPr>
          <p:spPr>
            <a:xfrm>
              <a:off x="2170782" y="7855598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1" name="object 3571"/>
            <p:cNvSpPr/>
            <p:nvPr/>
          </p:nvSpPr>
          <p:spPr>
            <a:xfrm>
              <a:off x="2170782" y="7859930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2" name="object 3572"/>
            <p:cNvSpPr/>
            <p:nvPr/>
          </p:nvSpPr>
          <p:spPr>
            <a:xfrm>
              <a:off x="2170782" y="7864860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39"/>
                  </a:moveTo>
                  <a:lnTo>
                    <a:pt x="2961240" y="553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3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3" name="object 3573"/>
            <p:cNvSpPr/>
            <p:nvPr/>
          </p:nvSpPr>
          <p:spPr>
            <a:xfrm>
              <a:off x="2170782" y="787040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76"/>
                  </a:moveTo>
                  <a:lnTo>
                    <a:pt x="2961240" y="62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4" name="object 3574"/>
            <p:cNvSpPr/>
            <p:nvPr/>
          </p:nvSpPr>
          <p:spPr>
            <a:xfrm>
              <a:off x="2170782" y="787666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62"/>
                  </a:moveTo>
                  <a:lnTo>
                    <a:pt x="2961240" y="69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5" name="object 3575"/>
            <p:cNvSpPr/>
            <p:nvPr/>
          </p:nvSpPr>
          <p:spPr>
            <a:xfrm>
              <a:off x="2170782" y="788364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6" name="object 3576"/>
            <p:cNvSpPr/>
            <p:nvPr/>
          </p:nvSpPr>
          <p:spPr>
            <a:xfrm>
              <a:off x="2170782" y="789160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7" name="object 3577"/>
            <p:cNvSpPr/>
            <p:nvPr/>
          </p:nvSpPr>
          <p:spPr>
            <a:xfrm>
              <a:off x="2170782" y="790064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8" name="object 3578"/>
            <p:cNvSpPr/>
            <p:nvPr/>
          </p:nvSpPr>
          <p:spPr>
            <a:xfrm>
              <a:off x="2170782" y="79108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9" name="object 3579"/>
            <p:cNvSpPr/>
            <p:nvPr/>
          </p:nvSpPr>
          <p:spPr>
            <a:xfrm>
              <a:off x="2170782" y="792241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0" name="object 3580"/>
            <p:cNvSpPr/>
            <p:nvPr/>
          </p:nvSpPr>
          <p:spPr>
            <a:xfrm>
              <a:off x="2170782" y="793516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1" name="object 3581"/>
            <p:cNvSpPr/>
            <p:nvPr/>
          </p:nvSpPr>
          <p:spPr>
            <a:xfrm>
              <a:off x="2170782" y="794761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2" name="object 3582"/>
            <p:cNvSpPr/>
            <p:nvPr/>
          </p:nvSpPr>
          <p:spPr>
            <a:xfrm>
              <a:off x="2170782" y="795918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3" name="object 3583"/>
            <p:cNvSpPr/>
            <p:nvPr/>
          </p:nvSpPr>
          <p:spPr>
            <a:xfrm>
              <a:off x="2170782" y="796940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4" name="object 3584"/>
            <p:cNvSpPr/>
            <p:nvPr/>
          </p:nvSpPr>
          <p:spPr>
            <a:xfrm>
              <a:off x="2170782" y="797819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5" name="object 3585"/>
            <p:cNvSpPr/>
            <p:nvPr/>
          </p:nvSpPr>
          <p:spPr>
            <a:xfrm>
              <a:off x="2170782" y="798621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6" name="object 3586"/>
            <p:cNvSpPr/>
            <p:nvPr/>
          </p:nvSpPr>
          <p:spPr>
            <a:xfrm>
              <a:off x="2170782" y="799398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7" name="object 3587"/>
            <p:cNvSpPr/>
            <p:nvPr/>
          </p:nvSpPr>
          <p:spPr>
            <a:xfrm>
              <a:off x="2170782" y="800084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8" name="object 3588"/>
            <p:cNvSpPr/>
            <p:nvPr/>
          </p:nvSpPr>
          <p:spPr>
            <a:xfrm>
              <a:off x="2170782" y="8007838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9" name="object 3589"/>
            <p:cNvSpPr/>
            <p:nvPr/>
          </p:nvSpPr>
          <p:spPr>
            <a:xfrm>
              <a:off x="2170782" y="801515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0" name="object 3590"/>
            <p:cNvSpPr/>
            <p:nvPr/>
          </p:nvSpPr>
          <p:spPr>
            <a:xfrm>
              <a:off x="2170782" y="802290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1" name="object 3591"/>
            <p:cNvSpPr/>
            <p:nvPr/>
          </p:nvSpPr>
          <p:spPr>
            <a:xfrm>
              <a:off x="2170782" y="803075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2" name="object 3592"/>
            <p:cNvSpPr/>
            <p:nvPr/>
          </p:nvSpPr>
          <p:spPr>
            <a:xfrm>
              <a:off x="2170782" y="8044264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3" name="object 3593"/>
            <p:cNvSpPr/>
            <p:nvPr/>
          </p:nvSpPr>
          <p:spPr>
            <a:xfrm>
              <a:off x="2170782" y="807473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4" name="object 3594"/>
            <p:cNvSpPr/>
            <p:nvPr/>
          </p:nvSpPr>
          <p:spPr>
            <a:xfrm>
              <a:off x="2170782" y="808395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5" name="object 3595"/>
            <p:cNvSpPr/>
            <p:nvPr/>
          </p:nvSpPr>
          <p:spPr>
            <a:xfrm>
              <a:off x="2170782" y="809225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6" name="object 3596"/>
            <p:cNvSpPr/>
            <p:nvPr/>
          </p:nvSpPr>
          <p:spPr>
            <a:xfrm>
              <a:off x="2170782" y="810005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7" name="object 3597"/>
            <p:cNvSpPr/>
            <p:nvPr/>
          </p:nvSpPr>
          <p:spPr>
            <a:xfrm>
              <a:off x="2170782" y="810586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8" name="object 3598"/>
            <p:cNvSpPr/>
            <p:nvPr/>
          </p:nvSpPr>
          <p:spPr>
            <a:xfrm>
              <a:off x="2170782" y="811170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9" name="object 3599"/>
            <p:cNvSpPr/>
            <p:nvPr/>
          </p:nvSpPr>
          <p:spPr>
            <a:xfrm>
              <a:off x="2170782" y="811757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0" name="object 3600"/>
            <p:cNvSpPr/>
            <p:nvPr/>
          </p:nvSpPr>
          <p:spPr>
            <a:xfrm>
              <a:off x="2170782" y="812345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1" name="object 3601"/>
            <p:cNvSpPr/>
            <p:nvPr/>
          </p:nvSpPr>
          <p:spPr>
            <a:xfrm>
              <a:off x="2170782" y="812926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2" name="object 3602"/>
            <p:cNvSpPr/>
            <p:nvPr/>
          </p:nvSpPr>
          <p:spPr>
            <a:xfrm>
              <a:off x="2170782" y="813504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3" name="object 3603"/>
            <p:cNvSpPr/>
            <p:nvPr/>
          </p:nvSpPr>
          <p:spPr>
            <a:xfrm>
              <a:off x="2170782" y="814080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4" name="object 3604"/>
            <p:cNvSpPr/>
            <p:nvPr/>
          </p:nvSpPr>
          <p:spPr>
            <a:xfrm>
              <a:off x="2170782" y="814675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5" name="object 3605"/>
            <p:cNvSpPr/>
            <p:nvPr/>
          </p:nvSpPr>
          <p:spPr>
            <a:xfrm>
              <a:off x="2170782" y="815357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6" name="object 3606"/>
            <p:cNvSpPr/>
            <p:nvPr/>
          </p:nvSpPr>
          <p:spPr>
            <a:xfrm>
              <a:off x="2170782" y="816034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7" name="object 3607"/>
            <p:cNvSpPr/>
            <p:nvPr/>
          </p:nvSpPr>
          <p:spPr>
            <a:xfrm>
              <a:off x="2170782" y="81670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8" name="object 3608"/>
            <p:cNvSpPr/>
            <p:nvPr/>
          </p:nvSpPr>
          <p:spPr>
            <a:xfrm>
              <a:off x="2170782" y="817536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9" name="object 3609"/>
            <p:cNvSpPr/>
            <p:nvPr/>
          </p:nvSpPr>
          <p:spPr>
            <a:xfrm>
              <a:off x="2170782" y="8183926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0" name="object 3610"/>
            <p:cNvSpPr/>
            <p:nvPr/>
          </p:nvSpPr>
          <p:spPr>
            <a:xfrm>
              <a:off x="2170782" y="819287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1" name="object 3611"/>
            <p:cNvSpPr/>
            <p:nvPr/>
          </p:nvSpPr>
          <p:spPr>
            <a:xfrm>
              <a:off x="2170782" y="820339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2" name="object 3612"/>
            <p:cNvSpPr/>
            <p:nvPr/>
          </p:nvSpPr>
          <p:spPr>
            <a:xfrm>
              <a:off x="2170782" y="821400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3" name="object 3613"/>
            <p:cNvSpPr/>
            <p:nvPr/>
          </p:nvSpPr>
          <p:spPr>
            <a:xfrm>
              <a:off x="2170782" y="822572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4" name="object 3614"/>
            <p:cNvSpPr/>
            <p:nvPr/>
          </p:nvSpPr>
          <p:spPr>
            <a:xfrm>
              <a:off x="2170782" y="823753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5" name="object 3615"/>
            <p:cNvSpPr/>
            <p:nvPr/>
          </p:nvSpPr>
          <p:spPr>
            <a:xfrm>
              <a:off x="2170782" y="824960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6" name="object 3616"/>
            <p:cNvSpPr/>
            <p:nvPr/>
          </p:nvSpPr>
          <p:spPr>
            <a:xfrm>
              <a:off x="2170782" y="826181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7" name="object 3617"/>
            <p:cNvSpPr/>
            <p:nvPr/>
          </p:nvSpPr>
          <p:spPr>
            <a:xfrm>
              <a:off x="2170782" y="827395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8" name="object 3618"/>
            <p:cNvSpPr/>
            <p:nvPr/>
          </p:nvSpPr>
          <p:spPr>
            <a:xfrm>
              <a:off x="2170782" y="828639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9" name="object 3619"/>
            <p:cNvSpPr/>
            <p:nvPr/>
          </p:nvSpPr>
          <p:spPr>
            <a:xfrm>
              <a:off x="2170782" y="829905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0" name="object 3620"/>
            <p:cNvSpPr/>
            <p:nvPr/>
          </p:nvSpPr>
          <p:spPr>
            <a:xfrm>
              <a:off x="2170782" y="831194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04"/>
                  </a:moveTo>
                  <a:lnTo>
                    <a:pt x="2961240" y="1340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1" name="object 3621"/>
            <p:cNvSpPr/>
            <p:nvPr/>
          </p:nvSpPr>
          <p:spPr>
            <a:xfrm>
              <a:off x="2170782" y="8325354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2" name="object 3622"/>
            <p:cNvSpPr/>
            <p:nvPr/>
          </p:nvSpPr>
          <p:spPr>
            <a:xfrm>
              <a:off x="2170782" y="8339901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3" name="object 3623"/>
            <p:cNvSpPr/>
            <p:nvPr/>
          </p:nvSpPr>
          <p:spPr>
            <a:xfrm>
              <a:off x="1801888" y="8357094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828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18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4" name="object 3624"/>
            <p:cNvSpPr/>
            <p:nvPr/>
          </p:nvSpPr>
          <p:spPr>
            <a:xfrm>
              <a:off x="1982686" y="7844243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5" name="object 3625"/>
            <p:cNvSpPr/>
            <p:nvPr/>
          </p:nvSpPr>
          <p:spPr>
            <a:xfrm>
              <a:off x="2094687" y="7840344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6" name="object 3626"/>
            <p:cNvSpPr/>
            <p:nvPr/>
          </p:nvSpPr>
          <p:spPr>
            <a:xfrm>
              <a:off x="5208114" y="835349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7"/>
                  </a:moveTo>
                  <a:lnTo>
                    <a:pt x="103396" y="3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7" name="object 3627"/>
            <p:cNvSpPr/>
            <p:nvPr/>
          </p:nvSpPr>
          <p:spPr>
            <a:xfrm>
              <a:off x="5208114" y="834330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8" name="object 3628"/>
            <p:cNvSpPr/>
            <p:nvPr/>
          </p:nvSpPr>
          <p:spPr>
            <a:xfrm>
              <a:off x="5208114" y="833171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9" name="object 3629"/>
            <p:cNvSpPr/>
            <p:nvPr/>
          </p:nvSpPr>
          <p:spPr>
            <a:xfrm>
              <a:off x="5208114" y="831897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0" name="object 3630"/>
            <p:cNvSpPr/>
            <p:nvPr/>
          </p:nvSpPr>
          <p:spPr>
            <a:xfrm>
              <a:off x="5208114" y="830651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1" name="object 3631"/>
            <p:cNvSpPr/>
            <p:nvPr/>
          </p:nvSpPr>
          <p:spPr>
            <a:xfrm>
              <a:off x="5208114" y="829494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2" name="object 3632"/>
            <p:cNvSpPr/>
            <p:nvPr/>
          </p:nvSpPr>
          <p:spPr>
            <a:xfrm>
              <a:off x="5208114" y="828473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3" name="object 3633"/>
            <p:cNvSpPr/>
            <p:nvPr/>
          </p:nvSpPr>
          <p:spPr>
            <a:xfrm>
              <a:off x="5208114" y="827594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4" name="object 3634"/>
            <p:cNvSpPr/>
            <p:nvPr/>
          </p:nvSpPr>
          <p:spPr>
            <a:xfrm>
              <a:off x="5208114" y="826792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5" name="object 3635"/>
            <p:cNvSpPr/>
            <p:nvPr/>
          </p:nvSpPr>
          <p:spPr>
            <a:xfrm>
              <a:off x="5208114" y="826014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6" name="object 3636"/>
            <p:cNvSpPr/>
            <p:nvPr/>
          </p:nvSpPr>
          <p:spPr>
            <a:xfrm>
              <a:off x="5208114" y="825327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7" name="object 3637"/>
            <p:cNvSpPr/>
            <p:nvPr/>
          </p:nvSpPr>
          <p:spPr>
            <a:xfrm>
              <a:off x="5208114" y="824629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8" name="object 3638"/>
            <p:cNvSpPr/>
            <p:nvPr/>
          </p:nvSpPr>
          <p:spPr>
            <a:xfrm>
              <a:off x="5208114" y="8238980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9" name="object 3639"/>
            <p:cNvSpPr/>
            <p:nvPr/>
          </p:nvSpPr>
          <p:spPr>
            <a:xfrm>
              <a:off x="5208114" y="823122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0" name="object 3640"/>
            <p:cNvSpPr/>
            <p:nvPr/>
          </p:nvSpPr>
          <p:spPr>
            <a:xfrm>
              <a:off x="5208114" y="822336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1" name="object 3641"/>
            <p:cNvSpPr/>
            <p:nvPr/>
          </p:nvSpPr>
          <p:spPr>
            <a:xfrm>
              <a:off x="5208114" y="820985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2" name="object 3642"/>
            <p:cNvSpPr/>
            <p:nvPr/>
          </p:nvSpPr>
          <p:spPr>
            <a:xfrm>
              <a:off x="5208114" y="817939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3" name="object 3643"/>
            <p:cNvSpPr/>
            <p:nvPr/>
          </p:nvSpPr>
          <p:spPr>
            <a:xfrm>
              <a:off x="5208114" y="817017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4" name="object 3644"/>
            <p:cNvSpPr/>
            <p:nvPr/>
          </p:nvSpPr>
          <p:spPr>
            <a:xfrm>
              <a:off x="5208114" y="816186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5" name="object 3645"/>
            <p:cNvSpPr/>
            <p:nvPr/>
          </p:nvSpPr>
          <p:spPr>
            <a:xfrm>
              <a:off x="5208114" y="815406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6" name="object 3646"/>
            <p:cNvSpPr/>
            <p:nvPr/>
          </p:nvSpPr>
          <p:spPr>
            <a:xfrm>
              <a:off x="5208114" y="814826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7" name="object 3647"/>
            <p:cNvSpPr/>
            <p:nvPr/>
          </p:nvSpPr>
          <p:spPr>
            <a:xfrm>
              <a:off x="5208114" y="814242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8" name="object 3648"/>
            <p:cNvSpPr/>
            <p:nvPr/>
          </p:nvSpPr>
          <p:spPr>
            <a:xfrm>
              <a:off x="5208114" y="813655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9" name="object 3649"/>
            <p:cNvSpPr/>
            <p:nvPr/>
          </p:nvSpPr>
          <p:spPr>
            <a:xfrm>
              <a:off x="5208114" y="813067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0" name="object 3650"/>
            <p:cNvSpPr/>
            <p:nvPr/>
          </p:nvSpPr>
          <p:spPr>
            <a:xfrm>
              <a:off x="5208114" y="812485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1" name="object 3651"/>
            <p:cNvSpPr/>
            <p:nvPr/>
          </p:nvSpPr>
          <p:spPr>
            <a:xfrm>
              <a:off x="5208114" y="811908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2" name="object 3652"/>
            <p:cNvSpPr/>
            <p:nvPr/>
          </p:nvSpPr>
          <p:spPr>
            <a:xfrm>
              <a:off x="5208114" y="811332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3" name="object 3653"/>
            <p:cNvSpPr/>
            <p:nvPr/>
          </p:nvSpPr>
          <p:spPr>
            <a:xfrm>
              <a:off x="5208114" y="81073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4" name="object 3654"/>
            <p:cNvSpPr/>
            <p:nvPr/>
          </p:nvSpPr>
          <p:spPr>
            <a:xfrm>
              <a:off x="5208114" y="810056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5" name="object 3655"/>
            <p:cNvSpPr/>
            <p:nvPr/>
          </p:nvSpPr>
          <p:spPr>
            <a:xfrm>
              <a:off x="5208114" y="809379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6" name="object 3656"/>
            <p:cNvSpPr/>
            <p:nvPr/>
          </p:nvSpPr>
          <p:spPr>
            <a:xfrm>
              <a:off x="5208114" y="808705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7" name="object 3657"/>
            <p:cNvSpPr/>
            <p:nvPr/>
          </p:nvSpPr>
          <p:spPr>
            <a:xfrm>
              <a:off x="5208114" y="807876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8" name="object 3658"/>
            <p:cNvSpPr/>
            <p:nvPr/>
          </p:nvSpPr>
          <p:spPr>
            <a:xfrm>
              <a:off x="5208114" y="807021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50"/>
                  </a:moveTo>
                  <a:lnTo>
                    <a:pt x="103396" y="85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9" name="object 3659"/>
            <p:cNvSpPr/>
            <p:nvPr/>
          </p:nvSpPr>
          <p:spPr>
            <a:xfrm>
              <a:off x="5208114" y="806126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0" name="object 3660"/>
            <p:cNvSpPr/>
            <p:nvPr/>
          </p:nvSpPr>
          <p:spPr>
            <a:xfrm>
              <a:off x="5208114" y="805073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1" name="object 3661"/>
            <p:cNvSpPr/>
            <p:nvPr/>
          </p:nvSpPr>
          <p:spPr>
            <a:xfrm>
              <a:off x="5208114" y="804013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2" name="object 3662"/>
            <p:cNvSpPr/>
            <p:nvPr/>
          </p:nvSpPr>
          <p:spPr>
            <a:xfrm>
              <a:off x="5208114" y="802840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3" name="object 3663"/>
            <p:cNvSpPr/>
            <p:nvPr/>
          </p:nvSpPr>
          <p:spPr>
            <a:xfrm>
              <a:off x="5208114" y="801660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4" name="object 3664"/>
            <p:cNvSpPr/>
            <p:nvPr/>
          </p:nvSpPr>
          <p:spPr>
            <a:xfrm>
              <a:off x="5208114" y="800452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5" name="object 3665"/>
            <p:cNvSpPr/>
            <p:nvPr/>
          </p:nvSpPr>
          <p:spPr>
            <a:xfrm>
              <a:off x="5208114" y="799231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6" name="object 3666"/>
            <p:cNvSpPr/>
            <p:nvPr/>
          </p:nvSpPr>
          <p:spPr>
            <a:xfrm>
              <a:off x="5208114" y="798016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7" name="object 3667"/>
            <p:cNvSpPr/>
            <p:nvPr/>
          </p:nvSpPr>
          <p:spPr>
            <a:xfrm>
              <a:off x="5208114" y="796773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8" name="object 3668"/>
            <p:cNvSpPr/>
            <p:nvPr/>
          </p:nvSpPr>
          <p:spPr>
            <a:xfrm>
              <a:off x="5208114" y="795507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9" name="object 3669"/>
            <p:cNvSpPr/>
            <p:nvPr/>
          </p:nvSpPr>
          <p:spPr>
            <a:xfrm>
              <a:off x="5208114" y="794218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0" name="object 3670"/>
            <p:cNvSpPr/>
            <p:nvPr/>
          </p:nvSpPr>
          <p:spPr>
            <a:xfrm>
              <a:off x="5208114" y="792878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04"/>
                  </a:moveTo>
                  <a:lnTo>
                    <a:pt x="103396" y="1340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1" name="object 3671"/>
            <p:cNvSpPr/>
            <p:nvPr/>
          </p:nvSpPr>
          <p:spPr>
            <a:xfrm>
              <a:off x="5208114" y="791422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2" name="object 3672"/>
            <p:cNvSpPr/>
            <p:nvPr/>
          </p:nvSpPr>
          <p:spPr>
            <a:xfrm>
              <a:off x="5208114" y="7897043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3" name="object 3673"/>
            <p:cNvSpPr/>
            <p:nvPr/>
          </p:nvSpPr>
          <p:spPr>
            <a:xfrm>
              <a:off x="5208114" y="7842828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4" name="object 3674"/>
            <p:cNvSpPr/>
            <p:nvPr/>
          </p:nvSpPr>
          <p:spPr>
            <a:xfrm>
              <a:off x="5383303" y="835349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7"/>
                  </a:moveTo>
                  <a:lnTo>
                    <a:pt x="122698" y="3587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5" name="object 3675"/>
            <p:cNvSpPr/>
            <p:nvPr/>
          </p:nvSpPr>
          <p:spPr>
            <a:xfrm>
              <a:off x="5383303" y="834330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6" name="object 3676"/>
            <p:cNvSpPr/>
            <p:nvPr/>
          </p:nvSpPr>
          <p:spPr>
            <a:xfrm>
              <a:off x="5383303" y="833171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7" name="object 3677"/>
            <p:cNvSpPr/>
            <p:nvPr/>
          </p:nvSpPr>
          <p:spPr>
            <a:xfrm>
              <a:off x="5383303" y="831897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8" name="object 3678"/>
            <p:cNvSpPr/>
            <p:nvPr/>
          </p:nvSpPr>
          <p:spPr>
            <a:xfrm>
              <a:off x="5383303" y="830651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9" name="object 3679"/>
            <p:cNvSpPr/>
            <p:nvPr/>
          </p:nvSpPr>
          <p:spPr>
            <a:xfrm>
              <a:off x="5383303" y="829494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0" name="object 3680"/>
            <p:cNvSpPr/>
            <p:nvPr/>
          </p:nvSpPr>
          <p:spPr>
            <a:xfrm>
              <a:off x="5383303" y="828473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1" name="object 3681"/>
            <p:cNvSpPr/>
            <p:nvPr/>
          </p:nvSpPr>
          <p:spPr>
            <a:xfrm>
              <a:off x="5383303" y="827594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2" name="object 3682"/>
            <p:cNvSpPr/>
            <p:nvPr/>
          </p:nvSpPr>
          <p:spPr>
            <a:xfrm>
              <a:off x="5383303" y="826792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3" name="object 3683"/>
            <p:cNvSpPr/>
            <p:nvPr/>
          </p:nvSpPr>
          <p:spPr>
            <a:xfrm>
              <a:off x="5383303" y="826014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4" name="object 3684"/>
            <p:cNvSpPr/>
            <p:nvPr/>
          </p:nvSpPr>
          <p:spPr>
            <a:xfrm>
              <a:off x="5383303" y="825327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5" name="object 3685"/>
            <p:cNvSpPr/>
            <p:nvPr/>
          </p:nvSpPr>
          <p:spPr>
            <a:xfrm>
              <a:off x="5383303" y="824629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6" name="object 3686"/>
            <p:cNvSpPr/>
            <p:nvPr/>
          </p:nvSpPr>
          <p:spPr>
            <a:xfrm>
              <a:off x="5383303" y="8238980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7" name="object 3687"/>
            <p:cNvSpPr/>
            <p:nvPr/>
          </p:nvSpPr>
          <p:spPr>
            <a:xfrm>
              <a:off x="5383303" y="823122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8" name="object 3688"/>
            <p:cNvSpPr/>
            <p:nvPr/>
          </p:nvSpPr>
          <p:spPr>
            <a:xfrm>
              <a:off x="5383303" y="822336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9" name="object 3689"/>
            <p:cNvSpPr/>
            <p:nvPr/>
          </p:nvSpPr>
          <p:spPr>
            <a:xfrm>
              <a:off x="5383303" y="820985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0" name="object 3690"/>
            <p:cNvSpPr/>
            <p:nvPr/>
          </p:nvSpPr>
          <p:spPr>
            <a:xfrm>
              <a:off x="5383303" y="817939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1" name="object 3691"/>
            <p:cNvSpPr/>
            <p:nvPr/>
          </p:nvSpPr>
          <p:spPr>
            <a:xfrm>
              <a:off x="5383303" y="817017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2" name="object 3692"/>
            <p:cNvSpPr/>
            <p:nvPr/>
          </p:nvSpPr>
          <p:spPr>
            <a:xfrm>
              <a:off x="5383303" y="816186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3" name="object 3693"/>
            <p:cNvSpPr/>
            <p:nvPr/>
          </p:nvSpPr>
          <p:spPr>
            <a:xfrm>
              <a:off x="5383303" y="815406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4" name="object 3694"/>
            <p:cNvSpPr/>
            <p:nvPr/>
          </p:nvSpPr>
          <p:spPr>
            <a:xfrm>
              <a:off x="5383303" y="814826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5" name="object 3695"/>
            <p:cNvSpPr/>
            <p:nvPr/>
          </p:nvSpPr>
          <p:spPr>
            <a:xfrm>
              <a:off x="5383303" y="814242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6" name="object 3696"/>
            <p:cNvSpPr/>
            <p:nvPr/>
          </p:nvSpPr>
          <p:spPr>
            <a:xfrm>
              <a:off x="5383303" y="813655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7" name="object 3697"/>
            <p:cNvSpPr/>
            <p:nvPr/>
          </p:nvSpPr>
          <p:spPr>
            <a:xfrm>
              <a:off x="5383306" y="813067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8" name="object 3698"/>
            <p:cNvSpPr/>
            <p:nvPr/>
          </p:nvSpPr>
          <p:spPr>
            <a:xfrm>
              <a:off x="5383303" y="812485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9" name="object 3699"/>
            <p:cNvSpPr/>
            <p:nvPr/>
          </p:nvSpPr>
          <p:spPr>
            <a:xfrm>
              <a:off x="5383303" y="811908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0" name="object 3700"/>
            <p:cNvSpPr/>
            <p:nvPr/>
          </p:nvSpPr>
          <p:spPr>
            <a:xfrm>
              <a:off x="5383303" y="811332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1" name="object 3701"/>
            <p:cNvSpPr/>
            <p:nvPr/>
          </p:nvSpPr>
          <p:spPr>
            <a:xfrm>
              <a:off x="5383303" y="81073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2" name="object 3702"/>
            <p:cNvSpPr/>
            <p:nvPr/>
          </p:nvSpPr>
          <p:spPr>
            <a:xfrm>
              <a:off x="5383303" y="810056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3" name="object 3703"/>
            <p:cNvSpPr/>
            <p:nvPr/>
          </p:nvSpPr>
          <p:spPr>
            <a:xfrm>
              <a:off x="5383303" y="809379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4" name="object 3704"/>
            <p:cNvSpPr/>
            <p:nvPr/>
          </p:nvSpPr>
          <p:spPr>
            <a:xfrm>
              <a:off x="5383303" y="808705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5" name="object 3705"/>
            <p:cNvSpPr/>
            <p:nvPr/>
          </p:nvSpPr>
          <p:spPr>
            <a:xfrm>
              <a:off x="5383303" y="807876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6" name="object 3706"/>
            <p:cNvSpPr/>
            <p:nvPr/>
          </p:nvSpPr>
          <p:spPr>
            <a:xfrm>
              <a:off x="5383303" y="807021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122698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7" name="object 3707"/>
            <p:cNvSpPr/>
            <p:nvPr/>
          </p:nvSpPr>
          <p:spPr>
            <a:xfrm>
              <a:off x="5383303" y="806126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8" name="object 3708"/>
            <p:cNvSpPr/>
            <p:nvPr/>
          </p:nvSpPr>
          <p:spPr>
            <a:xfrm>
              <a:off x="5383303" y="805073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9" name="object 3709"/>
            <p:cNvSpPr/>
            <p:nvPr/>
          </p:nvSpPr>
          <p:spPr>
            <a:xfrm>
              <a:off x="5383303" y="804013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0" name="object 3710"/>
            <p:cNvSpPr/>
            <p:nvPr/>
          </p:nvSpPr>
          <p:spPr>
            <a:xfrm>
              <a:off x="5383303" y="802840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1" name="object 3711"/>
            <p:cNvSpPr/>
            <p:nvPr/>
          </p:nvSpPr>
          <p:spPr>
            <a:xfrm>
              <a:off x="5383303" y="801660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2" name="object 3712"/>
            <p:cNvSpPr/>
            <p:nvPr/>
          </p:nvSpPr>
          <p:spPr>
            <a:xfrm>
              <a:off x="5383303" y="800452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3" name="object 3713"/>
            <p:cNvSpPr/>
            <p:nvPr/>
          </p:nvSpPr>
          <p:spPr>
            <a:xfrm>
              <a:off x="5383303" y="799231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4" name="object 3714"/>
            <p:cNvSpPr/>
            <p:nvPr/>
          </p:nvSpPr>
          <p:spPr>
            <a:xfrm>
              <a:off x="5383303" y="798016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5" name="object 3715"/>
            <p:cNvSpPr/>
            <p:nvPr/>
          </p:nvSpPr>
          <p:spPr>
            <a:xfrm>
              <a:off x="5383303" y="796773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6" name="object 3716"/>
            <p:cNvSpPr/>
            <p:nvPr/>
          </p:nvSpPr>
          <p:spPr>
            <a:xfrm>
              <a:off x="5383303" y="795507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7" name="object 3717"/>
            <p:cNvSpPr/>
            <p:nvPr/>
          </p:nvSpPr>
          <p:spPr>
            <a:xfrm>
              <a:off x="5383303" y="794218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8" name="object 3718"/>
            <p:cNvSpPr/>
            <p:nvPr/>
          </p:nvSpPr>
          <p:spPr>
            <a:xfrm>
              <a:off x="5383303" y="792878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0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04"/>
                  </a:lnTo>
                  <a:lnTo>
                    <a:pt x="122698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9" name="object 3719"/>
            <p:cNvSpPr/>
            <p:nvPr/>
          </p:nvSpPr>
          <p:spPr>
            <a:xfrm>
              <a:off x="5383303" y="791422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0" name="object 3720"/>
            <p:cNvSpPr/>
            <p:nvPr/>
          </p:nvSpPr>
          <p:spPr>
            <a:xfrm>
              <a:off x="5383303" y="7897043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1" name="object 3721"/>
            <p:cNvSpPr/>
            <p:nvPr/>
          </p:nvSpPr>
          <p:spPr>
            <a:xfrm>
              <a:off x="5383303" y="784282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2" name="object 3722"/>
            <p:cNvSpPr/>
            <p:nvPr/>
          </p:nvSpPr>
          <p:spPr>
            <a:xfrm>
              <a:off x="5344154" y="837523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203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3" name="object 3723"/>
            <p:cNvSpPr/>
            <p:nvPr/>
          </p:nvSpPr>
          <p:spPr>
            <a:xfrm>
              <a:off x="5344154" y="837424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4" name="object 3724"/>
            <p:cNvSpPr/>
            <p:nvPr/>
          </p:nvSpPr>
          <p:spPr>
            <a:xfrm>
              <a:off x="5344154" y="837248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3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5" name="object 3725"/>
            <p:cNvSpPr/>
            <p:nvPr/>
          </p:nvSpPr>
          <p:spPr>
            <a:xfrm>
              <a:off x="5344154" y="8370038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25"/>
                  </a:moveTo>
                  <a:lnTo>
                    <a:pt x="39146" y="35117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25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6" name="object 3726"/>
            <p:cNvSpPr/>
            <p:nvPr/>
          </p:nvSpPr>
          <p:spPr>
            <a:xfrm>
              <a:off x="5344154" y="8366857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6"/>
                  </a:moveTo>
                  <a:lnTo>
                    <a:pt x="39146" y="34672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6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7" name="object 3727"/>
            <p:cNvSpPr/>
            <p:nvPr/>
          </p:nvSpPr>
          <p:spPr>
            <a:xfrm>
              <a:off x="5344154" y="8362976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47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7"/>
                  </a:lnTo>
                  <a:lnTo>
                    <a:pt x="39146" y="38547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8" name="object 3728"/>
            <p:cNvSpPr/>
            <p:nvPr/>
          </p:nvSpPr>
          <p:spPr>
            <a:xfrm>
              <a:off x="5344154" y="835832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39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9" name="object 3729"/>
            <p:cNvSpPr/>
            <p:nvPr/>
          </p:nvSpPr>
          <p:spPr>
            <a:xfrm>
              <a:off x="5344154" y="835281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1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41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0" name="object 3730"/>
            <p:cNvSpPr/>
            <p:nvPr/>
          </p:nvSpPr>
          <p:spPr>
            <a:xfrm>
              <a:off x="5344154" y="834637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1" name="object 3731"/>
            <p:cNvSpPr/>
            <p:nvPr/>
          </p:nvSpPr>
          <p:spPr>
            <a:xfrm>
              <a:off x="5344154" y="833886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7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09"/>
                  </a:lnTo>
                  <a:lnTo>
                    <a:pt x="39146" y="39207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2" name="object 3732"/>
            <p:cNvSpPr/>
            <p:nvPr/>
          </p:nvSpPr>
          <p:spPr>
            <a:xfrm>
              <a:off x="5344154" y="8330028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3" name="object 3733"/>
            <p:cNvSpPr/>
            <p:nvPr/>
          </p:nvSpPr>
          <p:spPr>
            <a:xfrm>
              <a:off x="5344154" y="8319308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59"/>
                  </a:moveTo>
                  <a:lnTo>
                    <a:pt x="39146" y="27797"/>
                  </a:lnTo>
                  <a:lnTo>
                    <a:pt x="0" y="0"/>
                  </a:lnTo>
                  <a:lnTo>
                    <a:pt x="0" y="10722"/>
                  </a:lnTo>
                  <a:lnTo>
                    <a:pt x="39146" y="40059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4" name="object 3734"/>
            <p:cNvSpPr/>
            <p:nvPr/>
          </p:nvSpPr>
          <p:spPr>
            <a:xfrm>
              <a:off x="5344154" y="8306110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0999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01"/>
                  </a:lnTo>
                  <a:lnTo>
                    <a:pt x="39146" y="40999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5" name="object 3735"/>
            <p:cNvSpPr/>
            <p:nvPr/>
          </p:nvSpPr>
          <p:spPr>
            <a:xfrm>
              <a:off x="5344154" y="8288613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75"/>
                  </a:moveTo>
                  <a:lnTo>
                    <a:pt x="39146" y="23338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75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6" name="object 3736"/>
            <p:cNvSpPr/>
            <p:nvPr/>
          </p:nvSpPr>
          <p:spPr>
            <a:xfrm>
              <a:off x="5344154" y="8262560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399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47"/>
                  </a:lnTo>
                  <a:lnTo>
                    <a:pt x="39146" y="49399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7" name="object 3737"/>
            <p:cNvSpPr/>
            <p:nvPr/>
          </p:nvSpPr>
          <p:spPr>
            <a:xfrm>
              <a:off x="5344154" y="8173197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50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59"/>
                  </a:lnTo>
                  <a:lnTo>
                    <a:pt x="39146" y="108950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8" name="object 3738"/>
            <p:cNvSpPr/>
            <p:nvPr/>
          </p:nvSpPr>
          <p:spPr>
            <a:xfrm>
              <a:off x="5344154" y="8146402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66"/>
                  </a:moveTo>
                  <a:lnTo>
                    <a:pt x="39146" y="2782"/>
                  </a:lnTo>
                  <a:lnTo>
                    <a:pt x="0" y="0"/>
                  </a:lnTo>
                  <a:lnTo>
                    <a:pt x="0" y="26797"/>
                  </a:lnTo>
                  <a:lnTo>
                    <a:pt x="39146" y="33466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9" name="object 3739"/>
            <p:cNvSpPr/>
            <p:nvPr/>
          </p:nvSpPr>
          <p:spPr>
            <a:xfrm>
              <a:off x="5344154" y="8125612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1"/>
                  </a:moveTo>
                  <a:lnTo>
                    <a:pt x="39146" y="0"/>
                  </a:lnTo>
                  <a:lnTo>
                    <a:pt x="0" y="190"/>
                  </a:lnTo>
                  <a:lnTo>
                    <a:pt x="0" y="20786"/>
                  </a:lnTo>
                  <a:lnTo>
                    <a:pt x="39146" y="23581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0" name="object 3740"/>
            <p:cNvSpPr/>
            <p:nvPr/>
          </p:nvSpPr>
          <p:spPr>
            <a:xfrm>
              <a:off x="5344154" y="8105282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1" name="object 3741"/>
            <p:cNvSpPr/>
            <p:nvPr/>
          </p:nvSpPr>
          <p:spPr>
            <a:xfrm>
              <a:off x="5344154" y="8086929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59"/>
                  </a:moveTo>
                  <a:lnTo>
                    <a:pt x="39146" y="0"/>
                  </a:lnTo>
                  <a:lnTo>
                    <a:pt x="0" y="5068"/>
                  </a:lnTo>
                  <a:lnTo>
                    <a:pt x="0" y="21103"/>
                  </a:lnTo>
                  <a:lnTo>
                    <a:pt x="39146" y="18359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2" name="object 3742"/>
            <p:cNvSpPr/>
            <p:nvPr/>
          </p:nvSpPr>
          <p:spPr>
            <a:xfrm>
              <a:off x="5344154" y="8069945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5"/>
                  </a:lnTo>
                  <a:lnTo>
                    <a:pt x="0" y="22055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3" name="object 3743"/>
            <p:cNvSpPr/>
            <p:nvPr/>
          </p:nvSpPr>
          <p:spPr>
            <a:xfrm>
              <a:off x="5344154" y="8053746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4" name="object 3744"/>
            <p:cNvSpPr/>
            <p:nvPr/>
          </p:nvSpPr>
          <p:spPr>
            <a:xfrm>
              <a:off x="5344154" y="8038234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5" name="object 3745"/>
            <p:cNvSpPr/>
            <p:nvPr/>
          </p:nvSpPr>
          <p:spPr>
            <a:xfrm>
              <a:off x="5344154" y="8023358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099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6" name="object 3746"/>
            <p:cNvSpPr/>
            <p:nvPr/>
          </p:nvSpPr>
          <p:spPr>
            <a:xfrm>
              <a:off x="5344154" y="800900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3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7" name="object 3747"/>
            <p:cNvSpPr/>
            <p:nvPr/>
          </p:nvSpPr>
          <p:spPr>
            <a:xfrm>
              <a:off x="5344154" y="7995065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81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8" name="object 3748"/>
            <p:cNvSpPr/>
            <p:nvPr/>
          </p:nvSpPr>
          <p:spPr>
            <a:xfrm>
              <a:off x="5344154" y="7981514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4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9" name="object 3749"/>
            <p:cNvSpPr/>
            <p:nvPr/>
          </p:nvSpPr>
          <p:spPr>
            <a:xfrm>
              <a:off x="5344154" y="796824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6"/>
                  </a:moveTo>
                  <a:lnTo>
                    <a:pt x="39146" y="0"/>
                  </a:lnTo>
                  <a:lnTo>
                    <a:pt x="0" y="20048"/>
                  </a:lnTo>
                  <a:lnTo>
                    <a:pt x="0" y="31661"/>
                  </a:lnTo>
                  <a:lnTo>
                    <a:pt x="39146" y="1327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0" name="object 3750"/>
            <p:cNvSpPr/>
            <p:nvPr/>
          </p:nvSpPr>
          <p:spPr>
            <a:xfrm>
              <a:off x="5344154" y="7955236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2998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59"/>
                  </a:lnTo>
                  <a:lnTo>
                    <a:pt x="39146" y="12998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1" name="object 3751"/>
            <p:cNvSpPr/>
            <p:nvPr/>
          </p:nvSpPr>
          <p:spPr>
            <a:xfrm>
              <a:off x="5344154" y="7942506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0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2" name="object 3752"/>
            <p:cNvSpPr/>
            <p:nvPr/>
          </p:nvSpPr>
          <p:spPr>
            <a:xfrm>
              <a:off x="5344154" y="792999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15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15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3" name="object 3753"/>
            <p:cNvSpPr/>
            <p:nvPr/>
          </p:nvSpPr>
          <p:spPr>
            <a:xfrm>
              <a:off x="5344154" y="7917521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6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65"/>
                  </a:lnTo>
                  <a:lnTo>
                    <a:pt x="39146" y="1247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4" name="object 3754"/>
            <p:cNvSpPr/>
            <p:nvPr/>
          </p:nvSpPr>
          <p:spPr>
            <a:xfrm>
              <a:off x="5344154" y="790516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50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50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5" name="object 3755"/>
            <p:cNvSpPr/>
            <p:nvPr/>
          </p:nvSpPr>
          <p:spPr>
            <a:xfrm>
              <a:off x="5344154" y="7892916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47"/>
                  </a:moveTo>
                  <a:lnTo>
                    <a:pt x="39146" y="0"/>
                  </a:lnTo>
                  <a:lnTo>
                    <a:pt x="0" y="29563"/>
                  </a:lnTo>
                  <a:lnTo>
                    <a:pt x="0" y="40274"/>
                  </a:lnTo>
                  <a:lnTo>
                    <a:pt x="39146" y="12247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6" name="object 3756"/>
            <p:cNvSpPr/>
            <p:nvPr/>
          </p:nvSpPr>
          <p:spPr>
            <a:xfrm>
              <a:off x="5344154" y="7880696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09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786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7" name="object 3757"/>
            <p:cNvSpPr/>
            <p:nvPr/>
          </p:nvSpPr>
          <p:spPr>
            <a:xfrm>
              <a:off x="5344154" y="7868488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11"/>
                  </a:moveTo>
                  <a:lnTo>
                    <a:pt x="39146" y="0"/>
                  </a:lnTo>
                  <a:lnTo>
                    <a:pt x="0" y="32664"/>
                  </a:lnTo>
                  <a:lnTo>
                    <a:pt x="0" y="43325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8" name="object 3758"/>
            <p:cNvSpPr/>
            <p:nvPr/>
          </p:nvSpPr>
          <p:spPr>
            <a:xfrm>
              <a:off x="5344154" y="785587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9" name="object 3759"/>
            <p:cNvSpPr/>
            <p:nvPr/>
          </p:nvSpPr>
          <p:spPr>
            <a:xfrm>
              <a:off x="5311508" y="784283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821"/>
                  </a:moveTo>
                  <a:lnTo>
                    <a:pt x="0" y="530974"/>
                  </a:lnTo>
                  <a:lnTo>
                    <a:pt x="0" y="568515"/>
                  </a:lnTo>
                  <a:lnTo>
                    <a:pt x="32639" y="532612"/>
                  </a:lnTo>
                  <a:lnTo>
                    <a:pt x="32639" y="499821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0" name="object 3760"/>
            <p:cNvSpPr/>
            <p:nvPr/>
          </p:nvSpPr>
          <p:spPr>
            <a:xfrm>
              <a:off x="5311512" y="8299171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67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32"/>
                  </a:lnTo>
                  <a:lnTo>
                    <a:pt x="32642" y="43467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1" name="object 3761"/>
            <p:cNvSpPr/>
            <p:nvPr/>
          </p:nvSpPr>
          <p:spPr>
            <a:xfrm>
              <a:off x="5311512" y="8141563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4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491"/>
                  </a:lnTo>
                  <a:lnTo>
                    <a:pt x="32642" y="157614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2" name="object 3762"/>
            <p:cNvSpPr/>
            <p:nvPr/>
          </p:nvSpPr>
          <p:spPr>
            <a:xfrm>
              <a:off x="5311512" y="8063052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08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05"/>
                  </a:lnTo>
                  <a:lnTo>
                    <a:pt x="32642" y="7850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3" name="object 3763"/>
            <p:cNvSpPr/>
            <p:nvPr/>
          </p:nvSpPr>
          <p:spPr>
            <a:xfrm>
              <a:off x="5311512" y="7842832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295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215"/>
                  </a:lnTo>
                  <a:lnTo>
                    <a:pt x="32642" y="22829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4" name="object 3764"/>
            <p:cNvSpPr/>
            <p:nvPr/>
          </p:nvSpPr>
          <p:spPr>
            <a:xfrm>
              <a:off x="5506001" y="823487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18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5" name="object 3765"/>
            <p:cNvSpPr/>
            <p:nvPr/>
          </p:nvSpPr>
          <p:spPr>
            <a:xfrm>
              <a:off x="5506001" y="823434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0"/>
                  </a:lnTo>
                  <a:lnTo>
                    <a:pt x="0" y="176938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6" name="object 3766"/>
            <p:cNvSpPr/>
            <p:nvPr/>
          </p:nvSpPr>
          <p:spPr>
            <a:xfrm>
              <a:off x="5506001" y="823331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29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0"/>
                  </a:lnTo>
                  <a:lnTo>
                    <a:pt x="745091" y="1029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7" name="object 3767"/>
            <p:cNvSpPr/>
            <p:nvPr/>
          </p:nvSpPr>
          <p:spPr>
            <a:xfrm>
              <a:off x="5506001" y="823188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22"/>
                  </a:moveTo>
                  <a:lnTo>
                    <a:pt x="745091" y="0"/>
                  </a:lnTo>
                  <a:lnTo>
                    <a:pt x="0" y="171513"/>
                  </a:lnTo>
                  <a:lnTo>
                    <a:pt x="0" y="175262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8" name="object 3768"/>
            <p:cNvSpPr/>
            <p:nvPr/>
          </p:nvSpPr>
          <p:spPr>
            <a:xfrm>
              <a:off x="5506001" y="8230129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9" name="object 3769"/>
            <p:cNvSpPr/>
            <p:nvPr/>
          </p:nvSpPr>
          <p:spPr>
            <a:xfrm>
              <a:off x="5506001" y="8228066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0" name="object 3770"/>
            <p:cNvSpPr/>
            <p:nvPr/>
          </p:nvSpPr>
          <p:spPr>
            <a:xfrm>
              <a:off x="5506001" y="8225681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49"/>
                  </a:lnTo>
                  <a:lnTo>
                    <a:pt x="0" y="1676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1" name="object 3771"/>
            <p:cNvSpPr/>
            <p:nvPr/>
          </p:nvSpPr>
          <p:spPr>
            <a:xfrm>
              <a:off x="5506001" y="8222943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30"/>
                  </a:moveTo>
                  <a:lnTo>
                    <a:pt x="745091" y="0"/>
                  </a:lnTo>
                  <a:lnTo>
                    <a:pt x="0" y="156876"/>
                  </a:lnTo>
                  <a:lnTo>
                    <a:pt x="0" y="164092"/>
                  </a:lnTo>
                  <a:lnTo>
                    <a:pt x="745091" y="273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2" name="object 3772"/>
            <p:cNvSpPr/>
            <p:nvPr/>
          </p:nvSpPr>
          <p:spPr>
            <a:xfrm>
              <a:off x="5506001" y="821981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6"/>
                  </a:moveTo>
                  <a:lnTo>
                    <a:pt x="745091" y="0"/>
                  </a:lnTo>
                  <a:lnTo>
                    <a:pt x="0" y="151782"/>
                  </a:lnTo>
                  <a:lnTo>
                    <a:pt x="0" y="160003"/>
                  </a:lnTo>
                  <a:lnTo>
                    <a:pt x="745091" y="3126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3" name="object 3773"/>
            <p:cNvSpPr/>
            <p:nvPr/>
          </p:nvSpPr>
          <p:spPr>
            <a:xfrm>
              <a:off x="5506001" y="8216198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4" name="object 3774"/>
            <p:cNvSpPr/>
            <p:nvPr/>
          </p:nvSpPr>
          <p:spPr>
            <a:xfrm>
              <a:off x="5506001" y="8211976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7"/>
                  </a:moveTo>
                  <a:lnTo>
                    <a:pt x="745091" y="0"/>
                  </a:lnTo>
                  <a:lnTo>
                    <a:pt x="0" y="138924"/>
                  </a:lnTo>
                  <a:lnTo>
                    <a:pt x="0" y="150054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5" name="object 3775"/>
            <p:cNvSpPr/>
            <p:nvPr/>
          </p:nvSpPr>
          <p:spPr>
            <a:xfrm>
              <a:off x="5506001" y="820695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6" name="object 3776"/>
            <p:cNvSpPr/>
            <p:nvPr/>
          </p:nvSpPr>
          <p:spPr>
            <a:xfrm>
              <a:off x="5506001" y="8200812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65"/>
                  </a:lnTo>
                  <a:lnTo>
                    <a:pt x="0" y="136878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7" name="object 3777"/>
            <p:cNvSpPr/>
            <p:nvPr/>
          </p:nvSpPr>
          <p:spPr>
            <a:xfrm>
              <a:off x="5506001" y="8192918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55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8" name="object 3778"/>
            <p:cNvSpPr/>
            <p:nvPr/>
          </p:nvSpPr>
          <p:spPr>
            <a:xfrm>
              <a:off x="5506001" y="8181709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06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06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9" name="object 3779"/>
            <p:cNvSpPr/>
            <p:nvPr/>
          </p:nvSpPr>
          <p:spPr>
            <a:xfrm>
              <a:off x="5506001" y="814550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98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596"/>
                  </a:lnTo>
                  <a:lnTo>
                    <a:pt x="745091" y="36198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0" name="object 3780"/>
            <p:cNvSpPr/>
            <p:nvPr/>
          </p:nvSpPr>
          <p:spPr>
            <a:xfrm>
              <a:off x="5506001" y="8136726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43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1" name="object 3781"/>
            <p:cNvSpPr/>
            <p:nvPr/>
          </p:nvSpPr>
          <p:spPr>
            <a:xfrm>
              <a:off x="5506001" y="8129493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2" name="object 3782"/>
            <p:cNvSpPr/>
            <p:nvPr/>
          </p:nvSpPr>
          <p:spPr>
            <a:xfrm>
              <a:off x="5506001" y="811596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98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3" name="object 3783"/>
            <p:cNvSpPr/>
            <p:nvPr/>
          </p:nvSpPr>
          <p:spPr>
            <a:xfrm>
              <a:off x="5506001" y="8104064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784"/>
                  </a:moveTo>
                  <a:lnTo>
                    <a:pt x="745091" y="1878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784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4" name="object 3784"/>
            <p:cNvSpPr/>
            <p:nvPr/>
          </p:nvSpPr>
          <p:spPr>
            <a:xfrm>
              <a:off x="5506001" y="8104064"/>
              <a:ext cx="745490" cy="12700"/>
            </a:xfrm>
            <a:custGeom>
              <a:avLst/>
              <a:gdLst/>
              <a:ahLst/>
              <a:cxnLst/>
              <a:rect l="l" t="t" r="r" b="b"/>
              <a:pathLst>
                <a:path w="745489" h="12700">
                  <a:moveTo>
                    <a:pt x="0" y="12379"/>
                  </a:moveTo>
                  <a:lnTo>
                    <a:pt x="745091" y="1237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37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5" name="object 3785"/>
            <p:cNvSpPr/>
            <p:nvPr/>
          </p:nvSpPr>
          <p:spPr>
            <a:xfrm>
              <a:off x="5506001" y="8066428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6" name="object 3786"/>
            <p:cNvSpPr/>
            <p:nvPr/>
          </p:nvSpPr>
          <p:spPr>
            <a:xfrm>
              <a:off x="5506001" y="8050496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8"/>
                  </a:lnTo>
                  <a:lnTo>
                    <a:pt x="0" y="0"/>
                  </a:lnTo>
                  <a:lnTo>
                    <a:pt x="0" y="15932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7" name="object 3787"/>
            <p:cNvSpPr/>
            <p:nvPr/>
          </p:nvSpPr>
          <p:spPr>
            <a:xfrm>
              <a:off x="5506001" y="8034812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9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8" name="object 3788"/>
            <p:cNvSpPr/>
            <p:nvPr/>
          </p:nvSpPr>
          <p:spPr>
            <a:xfrm>
              <a:off x="5506001" y="8019358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3"/>
                  </a:moveTo>
                  <a:lnTo>
                    <a:pt x="745091" y="66856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3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9" name="object 3789"/>
            <p:cNvSpPr/>
            <p:nvPr/>
          </p:nvSpPr>
          <p:spPr>
            <a:xfrm>
              <a:off x="5506001" y="800393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0" name="object 3790"/>
            <p:cNvSpPr/>
            <p:nvPr/>
          </p:nvSpPr>
          <p:spPr>
            <a:xfrm>
              <a:off x="5506001" y="7988348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4"/>
                  </a:moveTo>
                  <a:lnTo>
                    <a:pt x="745091" y="86105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1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1" name="object 3791"/>
            <p:cNvSpPr/>
            <p:nvPr/>
          </p:nvSpPr>
          <p:spPr>
            <a:xfrm>
              <a:off x="5506001" y="7972470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2" name="object 3792"/>
            <p:cNvSpPr/>
            <p:nvPr/>
          </p:nvSpPr>
          <p:spPr>
            <a:xfrm>
              <a:off x="5506001" y="795595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71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17"/>
                  </a:lnTo>
                  <a:lnTo>
                    <a:pt x="745091" y="112471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3" name="object 3793"/>
            <p:cNvSpPr/>
            <p:nvPr/>
          </p:nvSpPr>
          <p:spPr>
            <a:xfrm>
              <a:off x="5506001" y="793813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4" name="object 3794"/>
            <p:cNvSpPr/>
            <p:nvPr/>
          </p:nvSpPr>
          <p:spPr>
            <a:xfrm>
              <a:off x="5506001" y="7917689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3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3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5" name="object 3795"/>
            <p:cNvSpPr/>
            <p:nvPr/>
          </p:nvSpPr>
          <p:spPr>
            <a:xfrm>
              <a:off x="5208104" y="7842795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297891" y="74904"/>
                  </a:lnTo>
                  <a:lnTo>
                    <a:pt x="1042974" y="204851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6" name="object 3796"/>
            <p:cNvSpPr/>
            <p:nvPr/>
          </p:nvSpPr>
          <p:spPr>
            <a:xfrm>
              <a:off x="5311512" y="784279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7" name="object 3797"/>
            <p:cNvSpPr/>
            <p:nvPr/>
          </p:nvSpPr>
          <p:spPr>
            <a:xfrm>
              <a:off x="5311512" y="7843030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66"/>
                  </a:lnTo>
                  <a:lnTo>
                    <a:pt x="0" y="0"/>
                  </a:lnTo>
                  <a:lnTo>
                    <a:pt x="0" y="1296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8" name="object 3798"/>
            <p:cNvSpPr/>
            <p:nvPr/>
          </p:nvSpPr>
          <p:spPr>
            <a:xfrm>
              <a:off x="5311512" y="7844328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58"/>
                  </a:moveTo>
                  <a:lnTo>
                    <a:pt x="32642" y="35712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58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9" name="object 3799"/>
            <p:cNvSpPr/>
            <p:nvPr/>
          </p:nvSpPr>
          <p:spPr>
            <a:xfrm>
              <a:off x="5311512" y="7846679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43"/>
                  </a:moveTo>
                  <a:lnTo>
                    <a:pt x="32642" y="35408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0" name="object 3800"/>
            <p:cNvSpPr/>
            <p:nvPr/>
          </p:nvSpPr>
          <p:spPr>
            <a:xfrm>
              <a:off x="5311512" y="785003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70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1" name="object 3801"/>
            <p:cNvSpPr/>
            <p:nvPr/>
          </p:nvSpPr>
          <p:spPr>
            <a:xfrm>
              <a:off x="5311512" y="7854408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1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2" name="object 3802"/>
            <p:cNvSpPr/>
            <p:nvPr/>
          </p:nvSpPr>
          <p:spPr>
            <a:xfrm>
              <a:off x="5311512" y="785986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7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3" name="object 3803"/>
            <p:cNvSpPr/>
            <p:nvPr/>
          </p:nvSpPr>
          <p:spPr>
            <a:xfrm>
              <a:off x="5311512" y="786647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04"/>
                  </a:lnTo>
                  <a:lnTo>
                    <a:pt x="0" y="0"/>
                  </a:lnTo>
                  <a:lnTo>
                    <a:pt x="0" y="7901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4" name="object 3804"/>
            <p:cNvSpPr/>
            <p:nvPr/>
          </p:nvSpPr>
          <p:spPr>
            <a:xfrm>
              <a:off x="5311512" y="787437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61"/>
                  </a:moveTo>
                  <a:lnTo>
                    <a:pt x="32642" y="31915"/>
                  </a:lnTo>
                  <a:lnTo>
                    <a:pt x="0" y="0"/>
                  </a:lnTo>
                  <a:lnTo>
                    <a:pt x="0" y="9441"/>
                  </a:lnTo>
                  <a:lnTo>
                    <a:pt x="32642" y="40161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5" name="object 3805"/>
            <p:cNvSpPr/>
            <p:nvPr/>
          </p:nvSpPr>
          <p:spPr>
            <a:xfrm>
              <a:off x="5311512" y="7883816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6" name="object 3806"/>
            <p:cNvSpPr/>
            <p:nvPr/>
          </p:nvSpPr>
          <p:spPr>
            <a:xfrm>
              <a:off x="5311512" y="7895225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7" name="object 3807"/>
            <p:cNvSpPr/>
            <p:nvPr/>
          </p:nvSpPr>
          <p:spPr>
            <a:xfrm>
              <a:off x="5311512" y="7909364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09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8" name="object 3808"/>
            <p:cNvSpPr/>
            <p:nvPr/>
          </p:nvSpPr>
          <p:spPr>
            <a:xfrm>
              <a:off x="5311512" y="7927770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35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9" name="object 3809"/>
            <p:cNvSpPr/>
            <p:nvPr/>
          </p:nvSpPr>
          <p:spPr>
            <a:xfrm>
              <a:off x="5311512" y="7953715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85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18"/>
                  </a:lnTo>
                  <a:lnTo>
                    <a:pt x="32642" y="134185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0" name="object 3810"/>
            <p:cNvSpPr/>
            <p:nvPr/>
          </p:nvSpPr>
          <p:spPr>
            <a:xfrm>
              <a:off x="5311512" y="808223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40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05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1" name="object 3811"/>
            <p:cNvSpPr/>
            <p:nvPr/>
          </p:nvSpPr>
          <p:spPr>
            <a:xfrm>
              <a:off x="5311512" y="8115739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6"/>
                  </a:moveTo>
                  <a:lnTo>
                    <a:pt x="32642" y="1435"/>
                  </a:lnTo>
                  <a:lnTo>
                    <a:pt x="0" y="0"/>
                  </a:lnTo>
                  <a:lnTo>
                    <a:pt x="0" y="26452"/>
                  </a:lnTo>
                  <a:lnTo>
                    <a:pt x="32642" y="24546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2" name="object 3812"/>
            <p:cNvSpPr/>
            <p:nvPr/>
          </p:nvSpPr>
          <p:spPr>
            <a:xfrm>
              <a:off x="5311512" y="814027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592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31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3" name="object 3813"/>
            <p:cNvSpPr/>
            <p:nvPr/>
          </p:nvSpPr>
          <p:spPr>
            <a:xfrm>
              <a:off x="5311512" y="8159874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39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4" name="object 3814"/>
            <p:cNvSpPr/>
            <p:nvPr/>
          </p:nvSpPr>
          <p:spPr>
            <a:xfrm>
              <a:off x="5311512" y="8177433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44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5" name="object 3815"/>
            <p:cNvSpPr/>
            <p:nvPr/>
          </p:nvSpPr>
          <p:spPr>
            <a:xfrm>
              <a:off x="5311512" y="8193651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75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6" name="object 3816"/>
            <p:cNvSpPr/>
            <p:nvPr/>
          </p:nvSpPr>
          <p:spPr>
            <a:xfrm>
              <a:off x="5311512" y="8208894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59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83"/>
                  </a:lnTo>
                  <a:lnTo>
                    <a:pt x="32642" y="14459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7" name="object 3817"/>
            <p:cNvSpPr/>
            <p:nvPr/>
          </p:nvSpPr>
          <p:spPr>
            <a:xfrm>
              <a:off x="5311512" y="8223349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8" name="object 3818"/>
            <p:cNvSpPr/>
            <p:nvPr/>
          </p:nvSpPr>
          <p:spPr>
            <a:xfrm>
              <a:off x="5311512" y="8237206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9" name="object 3819"/>
            <p:cNvSpPr/>
            <p:nvPr/>
          </p:nvSpPr>
          <p:spPr>
            <a:xfrm>
              <a:off x="5311512" y="8250530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0" name="object 3820"/>
            <p:cNvSpPr/>
            <p:nvPr/>
          </p:nvSpPr>
          <p:spPr>
            <a:xfrm>
              <a:off x="5311512" y="8263465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65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65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1" name="object 3821"/>
            <p:cNvSpPr/>
            <p:nvPr/>
          </p:nvSpPr>
          <p:spPr>
            <a:xfrm>
              <a:off x="5311512" y="8276028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2" name="object 3822"/>
            <p:cNvSpPr/>
            <p:nvPr/>
          </p:nvSpPr>
          <p:spPr>
            <a:xfrm>
              <a:off x="5311512" y="8288272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3" name="object 3823"/>
            <p:cNvSpPr/>
            <p:nvPr/>
          </p:nvSpPr>
          <p:spPr>
            <a:xfrm>
              <a:off x="5311512" y="8300217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83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4" name="object 3824"/>
            <p:cNvSpPr/>
            <p:nvPr/>
          </p:nvSpPr>
          <p:spPr>
            <a:xfrm>
              <a:off x="5311512" y="831196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44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5" name="object 3825"/>
            <p:cNvSpPr/>
            <p:nvPr/>
          </p:nvSpPr>
          <p:spPr>
            <a:xfrm>
              <a:off x="5311512" y="8323515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6" name="object 3826"/>
            <p:cNvSpPr/>
            <p:nvPr/>
          </p:nvSpPr>
          <p:spPr>
            <a:xfrm>
              <a:off x="5311512" y="8334836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7" name="object 3827"/>
            <p:cNvSpPr/>
            <p:nvPr/>
          </p:nvSpPr>
          <p:spPr>
            <a:xfrm>
              <a:off x="5311512" y="834592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5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8" name="object 3828"/>
            <p:cNvSpPr/>
            <p:nvPr/>
          </p:nvSpPr>
          <p:spPr>
            <a:xfrm>
              <a:off x="5311512" y="8356947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3"/>
                  </a:moveTo>
                  <a:lnTo>
                    <a:pt x="32642" y="0"/>
                  </a:lnTo>
                  <a:lnTo>
                    <a:pt x="0" y="33236"/>
                  </a:lnTo>
                  <a:lnTo>
                    <a:pt x="0" y="45179"/>
                  </a:lnTo>
                  <a:lnTo>
                    <a:pt x="32642" y="10443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9" name="object 3829"/>
            <p:cNvSpPr/>
            <p:nvPr/>
          </p:nvSpPr>
          <p:spPr>
            <a:xfrm>
              <a:off x="5311512" y="8367395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6"/>
                  </a:lnTo>
                  <a:lnTo>
                    <a:pt x="0" y="43947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0" name="object 3830"/>
            <p:cNvSpPr/>
            <p:nvPr/>
          </p:nvSpPr>
          <p:spPr>
            <a:xfrm>
              <a:off x="5208114" y="784279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1" name="object 3831"/>
            <p:cNvSpPr/>
            <p:nvPr/>
          </p:nvSpPr>
          <p:spPr>
            <a:xfrm>
              <a:off x="5208114" y="784300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2" name="object 3832"/>
            <p:cNvSpPr/>
            <p:nvPr/>
          </p:nvSpPr>
          <p:spPr>
            <a:xfrm>
              <a:off x="5208114" y="7844138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3" name="object 3833"/>
            <p:cNvSpPr/>
            <p:nvPr/>
          </p:nvSpPr>
          <p:spPr>
            <a:xfrm>
              <a:off x="5208114" y="784608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4" name="object 3834"/>
            <p:cNvSpPr/>
            <p:nvPr/>
          </p:nvSpPr>
          <p:spPr>
            <a:xfrm>
              <a:off x="5208114" y="784864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5" name="object 3835"/>
            <p:cNvSpPr/>
            <p:nvPr/>
          </p:nvSpPr>
          <p:spPr>
            <a:xfrm>
              <a:off x="5208114" y="785183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60"/>
                  </a:moveTo>
                  <a:lnTo>
                    <a:pt x="103396" y="37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6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6" name="object 3836"/>
            <p:cNvSpPr/>
            <p:nvPr/>
          </p:nvSpPr>
          <p:spPr>
            <a:xfrm>
              <a:off x="5208114" y="7855598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7" name="object 3837"/>
            <p:cNvSpPr/>
            <p:nvPr/>
          </p:nvSpPr>
          <p:spPr>
            <a:xfrm>
              <a:off x="5208114" y="7859930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8" name="object 3838"/>
            <p:cNvSpPr/>
            <p:nvPr/>
          </p:nvSpPr>
          <p:spPr>
            <a:xfrm>
              <a:off x="5208114" y="7864860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39"/>
                  </a:moveTo>
                  <a:lnTo>
                    <a:pt x="103396" y="553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3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9" name="object 3839"/>
            <p:cNvSpPr/>
            <p:nvPr/>
          </p:nvSpPr>
          <p:spPr>
            <a:xfrm>
              <a:off x="5208114" y="787040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0" name="object 3840"/>
            <p:cNvSpPr/>
            <p:nvPr/>
          </p:nvSpPr>
          <p:spPr>
            <a:xfrm>
              <a:off x="5208114" y="787666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62"/>
                  </a:moveTo>
                  <a:lnTo>
                    <a:pt x="103396" y="69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1" name="object 3841"/>
            <p:cNvSpPr/>
            <p:nvPr/>
          </p:nvSpPr>
          <p:spPr>
            <a:xfrm>
              <a:off x="5208114" y="788364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2" name="object 3842"/>
            <p:cNvSpPr/>
            <p:nvPr/>
          </p:nvSpPr>
          <p:spPr>
            <a:xfrm>
              <a:off x="5208114" y="789160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3" name="object 3843"/>
            <p:cNvSpPr/>
            <p:nvPr/>
          </p:nvSpPr>
          <p:spPr>
            <a:xfrm>
              <a:off x="5208114" y="790064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4" name="object 3844"/>
            <p:cNvSpPr/>
            <p:nvPr/>
          </p:nvSpPr>
          <p:spPr>
            <a:xfrm>
              <a:off x="5208114" y="79108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5" name="object 3845"/>
            <p:cNvSpPr/>
            <p:nvPr/>
          </p:nvSpPr>
          <p:spPr>
            <a:xfrm>
              <a:off x="5208114" y="792241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6" name="object 3846"/>
            <p:cNvSpPr/>
            <p:nvPr/>
          </p:nvSpPr>
          <p:spPr>
            <a:xfrm>
              <a:off x="5208114" y="793516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7" name="object 3847"/>
            <p:cNvSpPr/>
            <p:nvPr/>
          </p:nvSpPr>
          <p:spPr>
            <a:xfrm>
              <a:off x="5208114" y="794761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8" name="object 3848"/>
            <p:cNvSpPr/>
            <p:nvPr/>
          </p:nvSpPr>
          <p:spPr>
            <a:xfrm>
              <a:off x="5208114" y="795918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9" name="object 3849"/>
            <p:cNvSpPr/>
            <p:nvPr/>
          </p:nvSpPr>
          <p:spPr>
            <a:xfrm>
              <a:off x="5208114" y="796940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0" name="object 3850"/>
            <p:cNvSpPr/>
            <p:nvPr/>
          </p:nvSpPr>
          <p:spPr>
            <a:xfrm>
              <a:off x="5208114" y="797819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1" name="object 3851"/>
            <p:cNvSpPr/>
            <p:nvPr/>
          </p:nvSpPr>
          <p:spPr>
            <a:xfrm>
              <a:off x="5208114" y="798621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2" name="object 3852"/>
            <p:cNvSpPr/>
            <p:nvPr/>
          </p:nvSpPr>
          <p:spPr>
            <a:xfrm>
              <a:off x="5208114" y="799398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3" name="object 3853"/>
            <p:cNvSpPr/>
            <p:nvPr/>
          </p:nvSpPr>
          <p:spPr>
            <a:xfrm>
              <a:off x="5208114" y="800084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4" name="object 3854"/>
            <p:cNvSpPr/>
            <p:nvPr/>
          </p:nvSpPr>
          <p:spPr>
            <a:xfrm>
              <a:off x="5208114" y="8007838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5" name="object 3855"/>
            <p:cNvSpPr/>
            <p:nvPr/>
          </p:nvSpPr>
          <p:spPr>
            <a:xfrm>
              <a:off x="5208114" y="801515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6" name="object 3856"/>
            <p:cNvSpPr/>
            <p:nvPr/>
          </p:nvSpPr>
          <p:spPr>
            <a:xfrm>
              <a:off x="5208114" y="802290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7" name="object 3857"/>
            <p:cNvSpPr/>
            <p:nvPr/>
          </p:nvSpPr>
          <p:spPr>
            <a:xfrm>
              <a:off x="5208114" y="803075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8" name="object 3858"/>
            <p:cNvSpPr/>
            <p:nvPr/>
          </p:nvSpPr>
          <p:spPr>
            <a:xfrm>
              <a:off x="5208114" y="8044264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9" name="object 3859"/>
            <p:cNvSpPr/>
            <p:nvPr/>
          </p:nvSpPr>
          <p:spPr>
            <a:xfrm>
              <a:off x="5208114" y="807473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0" name="object 3860"/>
            <p:cNvSpPr/>
            <p:nvPr/>
          </p:nvSpPr>
          <p:spPr>
            <a:xfrm>
              <a:off x="5208114" y="808395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1" name="object 3861"/>
            <p:cNvSpPr/>
            <p:nvPr/>
          </p:nvSpPr>
          <p:spPr>
            <a:xfrm>
              <a:off x="5208114" y="809225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2" name="object 3862"/>
            <p:cNvSpPr/>
            <p:nvPr/>
          </p:nvSpPr>
          <p:spPr>
            <a:xfrm>
              <a:off x="5208114" y="810005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3" name="object 3863"/>
            <p:cNvSpPr/>
            <p:nvPr/>
          </p:nvSpPr>
          <p:spPr>
            <a:xfrm>
              <a:off x="5208114" y="810586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4" name="object 3864"/>
            <p:cNvSpPr/>
            <p:nvPr/>
          </p:nvSpPr>
          <p:spPr>
            <a:xfrm>
              <a:off x="5208114" y="811170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5" name="object 3865"/>
            <p:cNvSpPr/>
            <p:nvPr/>
          </p:nvSpPr>
          <p:spPr>
            <a:xfrm>
              <a:off x="5208114" y="81175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6" name="object 3866"/>
            <p:cNvSpPr/>
            <p:nvPr/>
          </p:nvSpPr>
          <p:spPr>
            <a:xfrm>
              <a:off x="5208114" y="812345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7" name="object 3867"/>
            <p:cNvSpPr/>
            <p:nvPr/>
          </p:nvSpPr>
          <p:spPr>
            <a:xfrm>
              <a:off x="5208114" y="812926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8" name="object 3868"/>
            <p:cNvSpPr/>
            <p:nvPr/>
          </p:nvSpPr>
          <p:spPr>
            <a:xfrm>
              <a:off x="5208114" y="813504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9" name="object 3869"/>
            <p:cNvSpPr/>
            <p:nvPr/>
          </p:nvSpPr>
          <p:spPr>
            <a:xfrm>
              <a:off x="5208114" y="814080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0" name="object 3870"/>
            <p:cNvSpPr/>
            <p:nvPr/>
          </p:nvSpPr>
          <p:spPr>
            <a:xfrm>
              <a:off x="5208114" y="814675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1" name="object 3871"/>
            <p:cNvSpPr/>
            <p:nvPr/>
          </p:nvSpPr>
          <p:spPr>
            <a:xfrm>
              <a:off x="5208114" y="815357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2" name="object 3872"/>
            <p:cNvSpPr/>
            <p:nvPr/>
          </p:nvSpPr>
          <p:spPr>
            <a:xfrm>
              <a:off x="5208114" y="816034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3" name="object 3873"/>
            <p:cNvSpPr/>
            <p:nvPr/>
          </p:nvSpPr>
          <p:spPr>
            <a:xfrm>
              <a:off x="5208114" y="81670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4" name="object 3874"/>
            <p:cNvSpPr/>
            <p:nvPr/>
          </p:nvSpPr>
          <p:spPr>
            <a:xfrm>
              <a:off x="5208114" y="817536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5" name="object 3875"/>
            <p:cNvSpPr/>
            <p:nvPr/>
          </p:nvSpPr>
          <p:spPr>
            <a:xfrm>
              <a:off x="5208114" y="818392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6" name="object 3876"/>
            <p:cNvSpPr/>
            <p:nvPr/>
          </p:nvSpPr>
          <p:spPr>
            <a:xfrm>
              <a:off x="5208114" y="819287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7" name="object 3877"/>
            <p:cNvSpPr/>
            <p:nvPr/>
          </p:nvSpPr>
          <p:spPr>
            <a:xfrm>
              <a:off x="5208114" y="820339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8" name="object 3878"/>
            <p:cNvSpPr/>
            <p:nvPr/>
          </p:nvSpPr>
          <p:spPr>
            <a:xfrm>
              <a:off x="5208114" y="821400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9" name="object 3879"/>
            <p:cNvSpPr/>
            <p:nvPr/>
          </p:nvSpPr>
          <p:spPr>
            <a:xfrm>
              <a:off x="5208114" y="822572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0" name="object 3880"/>
            <p:cNvSpPr/>
            <p:nvPr/>
          </p:nvSpPr>
          <p:spPr>
            <a:xfrm>
              <a:off x="5208114" y="823753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1" name="object 3881"/>
            <p:cNvSpPr/>
            <p:nvPr/>
          </p:nvSpPr>
          <p:spPr>
            <a:xfrm>
              <a:off x="5208114" y="824960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2" name="object 3882"/>
            <p:cNvSpPr/>
            <p:nvPr/>
          </p:nvSpPr>
          <p:spPr>
            <a:xfrm>
              <a:off x="5208114" y="826181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3" name="object 3883"/>
            <p:cNvSpPr/>
            <p:nvPr/>
          </p:nvSpPr>
          <p:spPr>
            <a:xfrm>
              <a:off x="5208114" y="827395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4" name="object 3884"/>
            <p:cNvSpPr/>
            <p:nvPr/>
          </p:nvSpPr>
          <p:spPr>
            <a:xfrm>
              <a:off x="5208114" y="828639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5" name="object 3885"/>
            <p:cNvSpPr/>
            <p:nvPr/>
          </p:nvSpPr>
          <p:spPr>
            <a:xfrm>
              <a:off x="5208114" y="829905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6" name="object 3886"/>
            <p:cNvSpPr/>
            <p:nvPr/>
          </p:nvSpPr>
          <p:spPr>
            <a:xfrm>
              <a:off x="5208114" y="831194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04"/>
                  </a:moveTo>
                  <a:lnTo>
                    <a:pt x="103396" y="1340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7" name="object 3887"/>
            <p:cNvSpPr/>
            <p:nvPr/>
          </p:nvSpPr>
          <p:spPr>
            <a:xfrm>
              <a:off x="5208114" y="8325354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8" name="object 3888"/>
            <p:cNvSpPr/>
            <p:nvPr/>
          </p:nvSpPr>
          <p:spPr>
            <a:xfrm>
              <a:off x="5208114" y="8339901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9" name="object 3889"/>
            <p:cNvSpPr/>
            <p:nvPr/>
          </p:nvSpPr>
          <p:spPr>
            <a:xfrm>
              <a:off x="5208104" y="7842795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299"/>
                  </a:moveTo>
                  <a:lnTo>
                    <a:pt x="0" y="514299"/>
                  </a:lnTo>
                  <a:lnTo>
                    <a:pt x="0" y="566127"/>
                  </a:lnTo>
                  <a:lnTo>
                    <a:pt x="0" y="568566"/>
                  </a:lnTo>
                  <a:lnTo>
                    <a:pt x="103403" y="568566"/>
                  </a:lnTo>
                  <a:lnTo>
                    <a:pt x="103403" y="566127"/>
                  </a:lnTo>
                  <a:lnTo>
                    <a:pt x="103403" y="514299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47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0" name="object 3890"/>
            <p:cNvSpPr/>
            <p:nvPr/>
          </p:nvSpPr>
          <p:spPr>
            <a:xfrm>
              <a:off x="5344154" y="786057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28"/>
                  </a:moveTo>
                  <a:lnTo>
                    <a:pt x="39146" y="0"/>
                  </a:lnTo>
                  <a:lnTo>
                    <a:pt x="0" y="33654"/>
                  </a:lnTo>
                  <a:lnTo>
                    <a:pt x="0" y="54124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1" name="object 3891"/>
            <p:cNvSpPr/>
            <p:nvPr/>
          </p:nvSpPr>
          <p:spPr>
            <a:xfrm>
              <a:off x="5344154" y="7883996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02"/>
                  </a:moveTo>
                  <a:lnTo>
                    <a:pt x="39146" y="0"/>
                  </a:lnTo>
                  <a:lnTo>
                    <a:pt x="0" y="30707"/>
                  </a:lnTo>
                  <a:lnTo>
                    <a:pt x="0" y="59181"/>
                  </a:lnTo>
                  <a:lnTo>
                    <a:pt x="39146" y="32602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2" name="object 3892"/>
            <p:cNvSpPr/>
            <p:nvPr/>
          </p:nvSpPr>
          <p:spPr>
            <a:xfrm>
              <a:off x="5344154" y="791660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9"/>
                  </a:lnTo>
                  <a:lnTo>
                    <a:pt x="0" y="83387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3" name="object 3893"/>
            <p:cNvSpPr/>
            <p:nvPr/>
          </p:nvSpPr>
          <p:spPr>
            <a:xfrm>
              <a:off x="5344154" y="798161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05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44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4" name="object 3894"/>
            <p:cNvSpPr/>
            <p:nvPr/>
          </p:nvSpPr>
          <p:spPr>
            <a:xfrm>
              <a:off x="5344154" y="8046816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9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18"/>
                  </a:lnTo>
                  <a:lnTo>
                    <a:pt x="39146" y="83299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5" name="object 3895"/>
            <p:cNvSpPr/>
            <p:nvPr/>
          </p:nvSpPr>
          <p:spPr>
            <a:xfrm>
              <a:off x="5344154" y="8129729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18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3"/>
                  </a:lnTo>
                  <a:lnTo>
                    <a:pt x="39146" y="5441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6" name="object 3896"/>
            <p:cNvSpPr/>
            <p:nvPr/>
          </p:nvSpPr>
          <p:spPr>
            <a:xfrm>
              <a:off x="5344154" y="8176941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43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43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7" name="object 3897"/>
            <p:cNvSpPr/>
            <p:nvPr/>
          </p:nvSpPr>
          <p:spPr>
            <a:xfrm>
              <a:off x="5344154" y="8221534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5">
                  <a:moveTo>
                    <a:pt x="39146" y="189808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4"/>
                  </a:lnTo>
                  <a:lnTo>
                    <a:pt x="39146" y="18980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8" name="object 3898"/>
            <p:cNvSpPr/>
            <p:nvPr/>
          </p:nvSpPr>
          <p:spPr>
            <a:xfrm>
              <a:off x="5383303" y="784279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9" name="object 3899"/>
            <p:cNvSpPr/>
            <p:nvPr/>
          </p:nvSpPr>
          <p:spPr>
            <a:xfrm>
              <a:off x="5383303" y="784300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0" name="object 3900"/>
            <p:cNvSpPr/>
            <p:nvPr/>
          </p:nvSpPr>
          <p:spPr>
            <a:xfrm>
              <a:off x="5383303" y="7844138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1" name="object 3901"/>
            <p:cNvSpPr/>
            <p:nvPr/>
          </p:nvSpPr>
          <p:spPr>
            <a:xfrm>
              <a:off x="5383303" y="784608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2" name="object 3902"/>
            <p:cNvSpPr/>
            <p:nvPr/>
          </p:nvSpPr>
          <p:spPr>
            <a:xfrm>
              <a:off x="5383303" y="784864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3" name="object 3903"/>
            <p:cNvSpPr/>
            <p:nvPr/>
          </p:nvSpPr>
          <p:spPr>
            <a:xfrm>
              <a:off x="5383303" y="785183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122698" y="376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4" name="object 3904"/>
            <p:cNvSpPr/>
            <p:nvPr/>
          </p:nvSpPr>
          <p:spPr>
            <a:xfrm>
              <a:off x="5383303" y="7855598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5" name="object 3905"/>
            <p:cNvSpPr/>
            <p:nvPr/>
          </p:nvSpPr>
          <p:spPr>
            <a:xfrm>
              <a:off x="5383303" y="7859930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6" name="object 3906"/>
            <p:cNvSpPr/>
            <p:nvPr/>
          </p:nvSpPr>
          <p:spPr>
            <a:xfrm>
              <a:off x="5383303" y="786486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3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122698" y="5539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7" name="object 3907"/>
            <p:cNvSpPr/>
            <p:nvPr/>
          </p:nvSpPr>
          <p:spPr>
            <a:xfrm>
              <a:off x="5383303" y="787040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8" name="object 3908"/>
            <p:cNvSpPr/>
            <p:nvPr/>
          </p:nvSpPr>
          <p:spPr>
            <a:xfrm>
              <a:off x="5383303" y="787666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22698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9" name="object 3909"/>
            <p:cNvSpPr/>
            <p:nvPr/>
          </p:nvSpPr>
          <p:spPr>
            <a:xfrm>
              <a:off x="5383303" y="788364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0" name="object 3910"/>
            <p:cNvSpPr/>
            <p:nvPr/>
          </p:nvSpPr>
          <p:spPr>
            <a:xfrm>
              <a:off x="5383303" y="789160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1" name="object 3911"/>
            <p:cNvSpPr/>
            <p:nvPr/>
          </p:nvSpPr>
          <p:spPr>
            <a:xfrm>
              <a:off x="5383303" y="790064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2" name="object 3912"/>
            <p:cNvSpPr/>
            <p:nvPr/>
          </p:nvSpPr>
          <p:spPr>
            <a:xfrm>
              <a:off x="5383303" y="79108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3" name="object 3913"/>
            <p:cNvSpPr/>
            <p:nvPr/>
          </p:nvSpPr>
          <p:spPr>
            <a:xfrm>
              <a:off x="5383303" y="792241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4" name="object 3914"/>
            <p:cNvSpPr/>
            <p:nvPr/>
          </p:nvSpPr>
          <p:spPr>
            <a:xfrm>
              <a:off x="5383303" y="793516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5" name="object 3915"/>
            <p:cNvSpPr/>
            <p:nvPr/>
          </p:nvSpPr>
          <p:spPr>
            <a:xfrm>
              <a:off x="5383303" y="794761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6" name="object 3916"/>
            <p:cNvSpPr/>
            <p:nvPr/>
          </p:nvSpPr>
          <p:spPr>
            <a:xfrm>
              <a:off x="5383303" y="795918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7" name="object 3917"/>
            <p:cNvSpPr/>
            <p:nvPr/>
          </p:nvSpPr>
          <p:spPr>
            <a:xfrm>
              <a:off x="5383303" y="796940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8" name="object 3918"/>
            <p:cNvSpPr/>
            <p:nvPr/>
          </p:nvSpPr>
          <p:spPr>
            <a:xfrm>
              <a:off x="5383303" y="797819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9" name="object 3919"/>
            <p:cNvSpPr/>
            <p:nvPr/>
          </p:nvSpPr>
          <p:spPr>
            <a:xfrm>
              <a:off x="5383303" y="798621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0" name="object 3920"/>
            <p:cNvSpPr/>
            <p:nvPr/>
          </p:nvSpPr>
          <p:spPr>
            <a:xfrm>
              <a:off x="5383303" y="799398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1" name="object 3921"/>
            <p:cNvSpPr/>
            <p:nvPr/>
          </p:nvSpPr>
          <p:spPr>
            <a:xfrm>
              <a:off x="5383303" y="800084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2" name="object 3922"/>
            <p:cNvSpPr/>
            <p:nvPr/>
          </p:nvSpPr>
          <p:spPr>
            <a:xfrm>
              <a:off x="5383303" y="8007838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3" name="object 3923"/>
            <p:cNvSpPr/>
            <p:nvPr/>
          </p:nvSpPr>
          <p:spPr>
            <a:xfrm>
              <a:off x="5383303" y="801515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4" name="object 3924"/>
            <p:cNvSpPr/>
            <p:nvPr/>
          </p:nvSpPr>
          <p:spPr>
            <a:xfrm>
              <a:off x="5383303" y="802290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5" name="object 3925"/>
            <p:cNvSpPr/>
            <p:nvPr/>
          </p:nvSpPr>
          <p:spPr>
            <a:xfrm>
              <a:off x="5383303" y="803075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6" name="object 3926"/>
            <p:cNvSpPr/>
            <p:nvPr/>
          </p:nvSpPr>
          <p:spPr>
            <a:xfrm>
              <a:off x="5383303" y="804426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7" name="object 3927"/>
            <p:cNvSpPr/>
            <p:nvPr/>
          </p:nvSpPr>
          <p:spPr>
            <a:xfrm>
              <a:off x="5383303" y="807473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8" name="object 3928"/>
            <p:cNvSpPr/>
            <p:nvPr/>
          </p:nvSpPr>
          <p:spPr>
            <a:xfrm>
              <a:off x="5383303" y="808395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9" name="object 3929"/>
            <p:cNvSpPr/>
            <p:nvPr/>
          </p:nvSpPr>
          <p:spPr>
            <a:xfrm>
              <a:off x="5383303" y="809225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0" name="object 3930"/>
            <p:cNvSpPr/>
            <p:nvPr/>
          </p:nvSpPr>
          <p:spPr>
            <a:xfrm>
              <a:off x="5383303" y="810005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1" name="object 3931"/>
            <p:cNvSpPr/>
            <p:nvPr/>
          </p:nvSpPr>
          <p:spPr>
            <a:xfrm>
              <a:off x="5383303" y="810586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2" name="object 3932"/>
            <p:cNvSpPr/>
            <p:nvPr/>
          </p:nvSpPr>
          <p:spPr>
            <a:xfrm>
              <a:off x="5383303" y="811170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3" name="object 3933"/>
            <p:cNvSpPr/>
            <p:nvPr/>
          </p:nvSpPr>
          <p:spPr>
            <a:xfrm>
              <a:off x="5383306" y="81175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4" name="object 3934"/>
            <p:cNvSpPr/>
            <p:nvPr/>
          </p:nvSpPr>
          <p:spPr>
            <a:xfrm>
              <a:off x="5383303" y="812345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5" name="object 3935"/>
            <p:cNvSpPr/>
            <p:nvPr/>
          </p:nvSpPr>
          <p:spPr>
            <a:xfrm>
              <a:off x="5383303" y="812926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6" name="object 3936"/>
            <p:cNvSpPr/>
            <p:nvPr/>
          </p:nvSpPr>
          <p:spPr>
            <a:xfrm>
              <a:off x="5383303" y="813504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7" name="object 3937"/>
            <p:cNvSpPr/>
            <p:nvPr/>
          </p:nvSpPr>
          <p:spPr>
            <a:xfrm>
              <a:off x="5383303" y="814080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8" name="object 3938"/>
            <p:cNvSpPr/>
            <p:nvPr/>
          </p:nvSpPr>
          <p:spPr>
            <a:xfrm>
              <a:off x="5383303" y="814675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9" name="object 3939"/>
            <p:cNvSpPr/>
            <p:nvPr/>
          </p:nvSpPr>
          <p:spPr>
            <a:xfrm>
              <a:off x="5383303" y="815357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0" name="object 3940"/>
            <p:cNvSpPr/>
            <p:nvPr/>
          </p:nvSpPr>
          <p:spPr>
            <a:xfrm>
              <a:off x="5383303" y="816034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1" name="object 3941"/>
            <p:cNvSpPr/>
            <p:nvPr/>
          </p:nvSpPr>
          <p:spPr>
            <a:xfrm>
              <a:off x="5383303" y="81670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2" name="object 3942"/>
            <p:cNvSpPr/>
            <p:nvPr/>
          </p:nvSpPr>
          <p:spPr>
            <a:xfrm>
              <a:off x="5383303" y="817536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3" name="object 3943"/>
            <p:cNvSpPr/>
            <p:nvPr/>
          </p:nvSpPr>
          <p:spPr>
            <a:xfrm>
              <a:off x="5383303" y="818392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4" name="object 3944"/>
            <p:cNvSpPr/>
            <p:nvPr/>
          </p:nvSpPr>
          <p:spPr>
            <a:xfrm>
              <a:off x="5383303" y="819287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5" name="object 3945"/>
            <p:cNvSpPr/>
            <p:nvPr/>
          </p:nvSpPr>
          <p:spPr>
            <a:xfrm>
              <a:off x="5383303" y="820339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6" name="object 3946"/>
            <p:cNvSpPr/>
            <p:nvPr/>
          </p:nvSpPr>
          <p:spPr>
            <a:xfrm>
              <a:off x="5383303" y="821400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7" name="object 3947"/>
            <p:cNvSpPr/>
            <p:nvPr/>
          </p:nvSpPr>
          <p:spPr>
            <a:xfrm>
              <a:off x="5383303" y="822572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8" name="object 3948"/>
            <p:cNvSpPr/>
            <p:nvPr/>
          </p:nvSpPr>
          <p:spPr>
            <a:xfrm>
              <a:off x="5383303" y="823753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9" name="object 3949"/>
            <p:cNvSpPr/>
            <p:nvPr/>
          </p:nvSpPr>
          <p:spPr>
            <a:xfrm>
              <a:off x="5383303" y="824960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0" name="object 3950"/>
            <p:cNvSpPr/>
            <p:nvPr/>
          </p:nvSpPr>
          <p:spPr>
            <a:xfrm>
              <a:off x="5383303" y="826181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1" name="object 3951"/>
            <p:cNvSpPr/>
            <p:nvPr/>
          </p:nvSpPr>
          <p:spPr>
            <a:xfrm>
              <a:off x="5383303" y="827395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2" name="object 3952"/>
            <p:cNvSpPr/>
            <p:nvPr/>
          </p:nvSpPr>
          <p:spPr>
            <a:xfrm>
              <a:off x="5383303" y="828639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3" name="object 3953"/>
            <p:cNvSpPr/>
            <p:nvPr/>
          </p:nvSpPr>
          <p:spPr>
            <a:xfrm>
              <a:off x="5383303" y="829905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4" name="object 3954"/>
            <p:cNvSpPr/>
            <p:nvPr/>
          </p:nvSpPr>
          <p:spPr>
            <a:xfrm>
              <a:off x="5383303" y="831194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0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04"/>
                  </a:lnTo>
                  <a:lnTo>
                    <a:pt x="122698" y="13404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5" name="object 3955"/>
            <p:cNvSpPr/>
            <p:nvPr/>
          </p:nvSpPr>
          <p:spPr>
            <a:xfrm>
              <a:off x="5383303" y="8325354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6" name="object 3956"/>
            <p:cNvSpPr/>
            <p:nvPr/>
          </p:nvSpPr>
          <p:spPr>
            <a:xfrm>
              <a:off x="5383303" y="8339901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7" name="object 3957"/>
            <p:cNvSpPr/>
            <p:nvPr/>
          </p:nvSpPr>
          <p:spPr>
            <a:xfrm>
              <a:off x="5383306" y="8357084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15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8" name="object 3958"/>
            <p:cNvSpPr/>
            <p:nvPr/>
          </p:nvSpPr>
          <p:spPr>
            <a:xfrm>
              <a:off x="5506001" y="784279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83"/>
                  </a:moveTo>
                  <a:lnTo>
                    <a:pt x="745091" y="176444"/>
                  </a:lnTo>
                  <a:lnTo>
                    <a:pt x="0" y="0"/>
                  </a:lnTo>
                  <a:lnTo>
                    <a:pt x="0" y="354"/>
                  </a:lnTo>
                  <a:lnTo>
                    <a:pt x="745091" y="176583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9" name="object 3959"/>
            <p:cNvSpPr/>
            <p:nvPr/>
          </p:nvSpPr>
          <p:spPr>
            <a:xfrm>
              <a:off x="5506001" y="784314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28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0" name="object 3960"/>
            <p:cNvSpPr/>
            <p:nvPr/>
          </p:nvSpPr>
          <p:spPr>
            <a:xfrm>
              <a:off x="5506001" y="784421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1" name="object 3961"/>
            <p:cNvSpPr/>
            <p:nvPr/>
          </p:nvSpPr>
          <p:spPr>
            <a:xfrm>
              <a:off x="5506001" y="7845909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2" name="object 3962"/>
            <p:cNvSpPr/>
            <p:nvPr/>
          </p:nvSpPr>
          <p:spPr>
            <a:xfrm>
              <a:off x="5506001" y="7848118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70"/>
                  </a:moveTo>
                  <a:lnTo>
                    <a:pt x="745091" y="173127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70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3" name="object 3963"/>
            <p:cNvSpPr/>
            <p:nvPr/>
          </p:nvSpPr>
          <p:spPr>
            <a:xfrm>
              <a:off x="5506001" y="7850860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4" name="object 3964"/>
            <p:cNvSpPr/>
            <p:nvPr/>
          </p:nvSpPr>
          <p:spPr>
            <a:xfrm>
              <a:off x="5506001" y="7854086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4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85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5" name="object 3965"/>
            <p:cNvSpPr/>
            <p:nvPr/>
          </p:nvSpPr>
          <p:spPr>
            <a:xfrm>
              <a:off x="5506001" y="7857822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8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6" name="object 3966"/>
            <p:cNvSpPr/>
            <p:nvPr/>
          </p:nvSpPr>
          <p:spPr>
            <a:xfrm>
              <a:off x="5506001" y="7862052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7" name="object 3967"/>
            <p:cNvSpPr/>
            <p:nvPr/>
          </p:nvSpPr>
          <p:spPr>
            <a:xfrm>
              <a:off x="5506001" y="7866848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35"/>
                  </a:moveTo>
                  <a:lnTo>
                    <a:pt x="745091" y="161514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35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8" name="object 3968"/>
            <p:cNvSpPr/>
            <p:nvPr/>
          </p:nvSpPr>
          <p:spPr>
            <a:xfrm>
              <a:off x="5506001" y="7872165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0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9" name="object 3969"/>
            <p:cNvSpPr/>
            <p:nvPr/>
          </p:nvSpPr>
          <p:spPr>
            <a:xfrm>
              <a:off x="5506001" y="7878226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1"/>
                  </a:moveTo>
                  <a:lnTo>
                    <a:pt x="745091" y="154449"/>
                  </a:lnTo>
                  <a:lnTo>
                    <a:pt x="0" y="0"/>
                  </a:lnTo>
                  <a:lnTo>
                    <a:pt x="0" y="6695"/>
                  </a:lnTo>
                  <a:lnTo>
                    <a:pt x="745091" y="156991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0" name="object 3970"/>
            <p:cNvSpPr/>
            <p:nvPr/>
          </p:nvSpPr>
          <p:spPr>
            <a:xfrm>
              <a:off x="5506001" y="788492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1" name="object 3971"/>
            <p:cNvSpPr/>
            <p:nvPr/>
          </p:nvSpPr>
          <p:spPr>
            <a:xfrm>
              <a:off x="5506001" y="7892477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594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2" name="object 3972"/>
            <p:cNvSpPr/>
            <p:nvPr/>
          </p:nvSpPr>
          <p:spPr>
            <a:xfrm>
              <a:off x="5506001" y="790103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3" name="object 3973"/>
            <p:cNvSpPr/>
            <p:nvPr/>
          </p:nvSpPr>
          <p:spPr>
            <a:xfrm>
              <a:off x="5506001" y="7910486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4" name="object 3974"/>
            <p:cNvSpPr/>
            <p:nvPr/>
          </p:nvSpPr>
          <p:spPr>
            <a:xfrm>
              <a:off x="5506001" y="7920940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5" name="object 3975"/>
            <p:cNvSpPr/>
            <p:nvPr/>
          </p:nvSpPr>
          <p:spPr>
            <a:xfrm>
              <a:off x="5506001" y="7931413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4"/>
                  </a:moveTo>
                  <a:lnTo>
                    <a:pt x="745091" y="121439"/>
                  </a:lnTo>
                  <a:lnTo>
                    <a:pt x="0" y="0"/>
                  </a:lnTo>
                  <a:lnTo>
                    <a:pt x="0" y="9960"/>
                  </a:lnTo>
                  <a:lnTo>
                    <a:pt x="745091" y="125214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6" name="object 3976"/>
            <p:cNvSpPr/>
            <p:nvPr/>
          </p:nvSpPr>
          <p:spPr>
            <a:xfrm>
              <a:off x="5506001" y="7941375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7" name="object 3977"/>
            <p:cNvSpPr/>
            <p:nvPr/>
          </p:nvSpPr>
          <p:spPr>
            <a:xfrm>
              <a:off x="5506001" y="795006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4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8" name="object 3978"/>
            <p:cNvSpPr/>
            <p:nvPr/>
          </p:nvSpPr>
          <p:spPr>
            <a:xfrm>
              <a:off x="5506001" y="7957742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9" name="object 3979"/>
            <p:cNvSpPr/>
            <p:nvPr/>
          </p:nvSpPr>
          <p:spPr>
            <a:xfrm>
              <a:off x="5506001" y="796384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666"/>
                  </a:moveTo>
                  <a:lnTo>
                    <a:pt x="745091" y="101302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6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0" name="object 3980"/>
            <p:cNvSpPr/>
            <p:nvPr/>
          </p:nvSpPr>
          <p:spPr>
            <a:xfrm>
              <a:off x="5506001" y="7970068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40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1" name="object 3981"/>
            <p:cNvSpPr/>
            <p:nvPr/>
          </p:nvSpPr>
          <p:spPr>
            <a:xfrm>
              <a:off x="5506001" y="7975349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26"/>
                  </a:moveTo>
                  <a:lnTo>
                    <a:pt x="745091" y="94174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2" name="object 3982"/>
            <p:cNvSpPr/>
            <p:nvPr/>
          </p:nvSpPr>
          <p:spPr>
            <a:xfrm>
              <a:off x="5506001" y="7979704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67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3" name="object 3983"/>
            <p:cNvSpPr/>
            <p:nvPr/>
          </p:nvSpPr>
          <p:spPr>
            <a:xfrm>
              <a:off x="5506001" y="7984108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6"/>
                  </a:moveTo>
                  <a:lnTo>
                    <a:pt x="745091" y="88724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4" name="object 3984"/>
            <p:cNvSpPr/>
            <p:nvPr/>
          </p:nvSpPr>
          <p:spPr>
            <a:xfrm>
              <a:off x="5506001" y="7988563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6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5" name="object 3985"/>
            <p:cNvSpPr/>
            <p:nvPr/>
          </p:nvSpPr>
          <p:spPr>
            <a:xfrm>
              <a:off x="5506001" y="7992843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658"/>
                  </a:moveTo>
                  <a:lnTo>
                    <a:pt x="745091" y="83311"/>
                  </a:lnTo>
                  <a:lnTo>
                    <a:pt x="0" y="0"/>
                  </a:lnTo>
                  <a:lnTo>
                    <a:pt x="0" y="3545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FED5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6" name="object 3986"/>
            <p:cNvSpPr/>
            <p:nvPr/>
          </p:nvSpPr>
          <p:spPr>
            <a:xfrm>
              <a:off x="5506001" y="7996387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2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FED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7" name="object 3987"/>
            <p:cNvSpPr/>
            <p:nvPr/>
          </p:nvSpPr>
          <p:spPr>
            <a:xfrm>
              <a:off x="5506001" y="7999960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1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595"/>
                  </a:lnTo>
                  <a:lnTo>
                    <a:pt x="745091" y="80261"/>
                  </a:lnTo>
                  <a:close/>
                </a:path>
              </a:pathLst>
            </a:custGeom>
            <a:solidFill>
              <a:srgbClr val="FE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8" name="object 3988"/>
            <p:cNvSpPr/>
            <p:nvPr/>
          </p:nvSpPr>
          <p:spPr>
            <a:xfrm>
              <a:off x="5506001" y="8003558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8"/>
                  </a:moveTo>
                  <a:lnTo>
                    <a:pt x="745091" y="76666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8"/>
                  </a:lnTo>
                  <a:close/>
                </a:path>
              </a:pathLst>
            </a:custGeom>
            <a:solidFill>
              <a:srgbClr val="FED9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9" name="object 3989"/>
            <p:cNvSpPr/>
            <p:nvPr/>
          </p:nvSpPr>
          <p:spPr>
            <a:xfrm>
              <a:off x="5506001" y="8007193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5"/>
                  </a:lnTo>
                  <a:lnTo>
                    <a:pt x="0" y="0"/>
                  </a:lnTo>
                  <a:lnTo>
                    <a:pt x="0" y="3660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FEDA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0" name="object 3990"/>
            <p:cNvSpPr/>
            <p:nvPr/>
          </p:nvSpPr>
          <p:spPr>
            <a:xfrm>
              <a:off x="5506001" y="8010848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53"/>
                  </a:moveTo>
                  <a:lnTo>
                    <a:pt x="745091" y="72129"/>
                  </a:lnTo>
                  <a:lnTo>
                    <a:pt x="0" y="0"/>
                  </a:lnTo>
                  <a:lnTo>
                    <a:pt x="0" y="3722"/>
                  </a:lnTo>
                  <a:lnTo>
                    <a:pt x="745091" y="73553"/>
                  </a:lnTo>
                  <a:close/>
                </a:path>
              </a:pathLst>
            </a:custGeom>
            <a:solidFill>
              <a:srgbClr val="FED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1" name="object 3991"/>
            <p:cNvSpPr/>
            <p:nvPr/>
          </p:nvSpPr>
          <p:spPr>
            <a:xfrm>
              <a:off x="5506001" y="8014571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3"/>
                  </a:moveTo>
                  <a:lnTo>
                    <a:pt x="745091" y="69830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53"/>
                  </a:lnTo>
                  <a:close/>
                </a:path>
              </a:pathLst>
            </a:custGeom>
            <a:solidFill>
              <a:srgbClr val="FED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2" name="object 3992"/>
            <p:cNvSpPr/>
            <p:nvPr/>
          </p:nvSpPr>
          <p:spPr>
            <a:xfrm>
              <a:off x="5506001" y="8018336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29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7"/>
                  </a:lnTo>
                  <a:lnTo>
                    <a:pt x="745091" y="68929"/>
                  </a:lnTo>
                  <a:close/>
                </a:path>
              </a:pathLst>
            </a:custGeom>
            <a:solidFill>
              <a:srgbClr val="F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3" name="object 3993"/>
            <p:cNvSpPr/>
            <p:nvPr/>
          </p:nvSpPr>
          <p:spPr>
            <a:xfrm>
              <a:off x="5506001" y="8022127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7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11"/>
                  </a:lnTo>
                  <a:lnTo>
                    <a:pt x="745091" y="66577"/>
                  </a:lnTo>
                  <a:close/>
                </a:path>
              </a:pathLst>
            </a:custGeom>
            <a:solidFill>
              <a:srgbClr val="FED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4" name="object 3994"/>
            <p:cNvSpPr/>
            <p:nvPr/>
          </p:nvSpPr>
          <p:spPr>
            <a:xfrm>
              <a:off x="5506001" y="802594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65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FEDF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5" name="object 3995"/>
            <p:cNvSpPr/>
            <p:nvPr/>
          </p:nvSpPr>
          <p:spPr>
            <a:xfrm>
              <a:off x="5506001" y="8029788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8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FEE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6" name="object 3996"/>
            <p:cNvSpPr/>
            <p:nvPr/>
          </p:nvSpPr>
          <p:spPr>
            <a:xfrm>
              <a:off x="5506001" y="8034342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43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FEE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7" name="object 3997"/>
            <p:cNvSpPr/>
            <p:nvPr/>
          </p:nvSpPr>
          <p:spPr>
            <a:xfrm>
              <a:off x="5506001" y="8040571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083"/>
                  </a:moveTo>
                  <a:lnTo>
                    <a:pt x="745091" y="53694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83"/>
                  </a:lnTo>
                  <a:close/>
                </a:path>
              </a:pathLst>
            </a:custGeom>
            <a:solidFill>
              <a:srgbClr val="FEE2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8" name="object 3998"/>
            <p:cNvSpPr/>
            <p:nvPr/>
          </p:nvSpPr>
          <p:spPr>
            <a:xfrm>
              <a:off x="5506001" y="8046868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81"/>
                  </a:lnTo>
                  <a:lnTo>
                    <a:pt x="0" y="0"/>
                  </a:lnTo>
                  <a:lnTo>
                    <a:pt x="0" y="6353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FEE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9" name="object 3999"/>
            <p:cNvSpPr/>
            <p:nvPr/>
          </p:nvSpPr>
          <p:spPr>
            <a:xfrm>
              <a:off x="5506001" y="8053228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4"/>
                  </a:moveTo>
                  <a:lnTo>
                    <a:pt x="745091" y="45829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4"/>
                  </a:lnTo>
                  <a:close/>
                </a:path>
              </a:pathLst>
            </a:custGeom>
            <a:solidFill>
              <a:srgbClr val="FEE3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0" name="object 4000"/>
            <p:cNvSpPr/>
            <p:nvPr/>
          </p:nvSpPr>
          <p:spPr>
            <a:xfrm>
              <a:off x="5506001" y="8064308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05"/>
                  </a:moveTo>
                  <a:lnTo>
                    <a:pt x="745091" y="38954"/>
                  </a:lnTo>
                  <a:lnTo>
                    <a:pt x="0" y="0"/>
                  </a:lnTo>
                  <a:lnTo>
                    <a:pt x="0" y="16490"/>
                  </a:lnTo>
                  <a:lnTo>
                    <a:pt x="745091" y="45205"/>
                  </a:lnTo>
                  <a:close/>
                </a:path>
              </a:pathLst>
            </a:custGeom>
            <a:solidFill>
              <a:srgbClr val="FEE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1" name="object 4001"/>
            <p:cNvSpPr/>
            <p:nvPr/>
          </p:nvSpPr>
          <p:spPr>
            <a:xfrm>
              <a:off x="5506001" y="8080804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FEE2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2" name="object 4002"/>
            <p:cNvSpPr/>
            <p:nvPr/>
          </p:nvSpPr>
          <p:spPr>
            <a:xfrm>
              <a:off x="5506001" y="8086251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FEE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3" name="object 4003"/>
            <p:cNvSpPr/>
            <p:nvPr/>
          </p:nvSpPr>
          <p:spPr>
            <a:xfrm>
              <a:off x="5506001" y="8091734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FEE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4" name="object 4004"/>
            <p:cNvSpPr/>
            <p:nvPr/>
          </p:nvSpPr>
          <p:spPr>
            <a:xfrm>
              <a:off x="5506001" y="8097250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FEDF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5" name="object 4005"/>
            <p:cNvSpPr/>
            <p:nvPr/>
          </p:nvSpPr>
          <p:spPr>
            <a:xfrm>
              <a:off x="5506001" y="810128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5995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FED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6" name="object 4006"/>
            <p:cNvSpPr/>
            <p:nvPr/>
          </p:nvSpPr>
          <p:spPr>
            <a:xfrm>
              <a:off x="5506001" y="8104733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F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7" name="object 4007"/>
            <p:cNvSpPr/>
            <p:nvPr/>
          </p:nvSpPr>
          <p:spPr>
            <a:xfrm>
              <a:off x="5506001" y="8108194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36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FED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8" name="object 4008"/>
            <p:cNvSpPr/>
            <p:nvPr/>
          </p:nvSpPr>
          <p:spPr>
            <a:xfrm>
              <a:off x="5506001" y="8111668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FED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9" name="object 4009"/>
            <p:cNvSpPr/>
            <p:nvPr/>
          </p:nvSpPr>
          <p:spPr>
            <a:xfrm>
              <a:off x="5506001" y="8115155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7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5"/>
                  </a:lnTo>
                  <a:lnTo>
                    <a:pt x="745091" y="8717"/>
                  </a:lnTo>
                  <a:close/>
                </a:path>
              </a:pathLst>
            </a:custGeom>
            <a:solidFill>
              <a:srgbClr val="FEDA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0" name="object 4010"/>
            <p:cNvSpPr/>
            <p:nvPr/>
          </p:nvSpPr>
          <p:spPr>
            <a:xfrm>
              <a:off x="5506001" y="8118655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FED9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1" name="object 4011"/>
            <p:cNvSpPr/>
            <p:nvPr/>
          </p:nvSpPr>
          <p:spPr>
            <a:xfrm>
              <a:off x="5506001" y="8122160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19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4319"/>
                  </a:lnTo>
                  <a:close/>
                </a:path>
              </a:pathLst>
            </a:custGeom>
            <a:solidFill>
              <a:srgbClr val="FE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2" name="object 4012"/>
            <p:cNvSpPr/>
            <p:nvPr/>
          </p:nvSpPr>
          <p:spPr>
            <a:xfrm>
              <a:off x="5506001" y="812552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FED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3" name="object 4013"/>
            <p:cNvSpPr/>
            <p:nvPr/>
          </p:nvSpPr>
          <p:spPr>
            <a:xfrm>
              <a:off x="5506001" y="8127759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ED5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4" name="object 4014"/>
            <p:cNvSpPr/>
            <p:nvPr/>
          </p:nvSpPr>
          <p:spPr>
            <a:xfrm>
              <a:off x="5506001" y="812903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1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57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5" name="object 4015"/>
            <p:cNvSpPr/>
            <p:nvPr/>
          </p:nvSpPr>
          <p:spPr>
            <a:xfrm>
              <a:off x="5506001" y="8130293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6" name="object 4016"/>
            <p:cNvSpPr/>
            <p:nvPr/>
          </p:nvSpPr>
          <p:spPr>
            <a:xfrm>
              <a:off x="5506001" y="8131559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7" name="object 4017"/>
            <p:cNvSpPr/>
            <p:nvPr/>
          </p:nvSpPr>
          <p:spPr>
            <a:xfrm>
              <a:off x="5506001" y="813282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8" name="object 4018"/>
            <p:cNvSpPr/>
            <p:nvPr/>
          </p:nvSpPr>
          <p:spPr>
            <a:xfrm>
              <a:off x="5506001" y="8134099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76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9" name="object 4019"/>
            <p:cNvSpPr/>
            <p:nvPr/>
          </p:nvSpPr>
          <p:spPr>
            <a:xfrm>
              <a:off x="5506001" y="8135605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0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0" name="object 4020"/>
            <p:cNvSpPr/>
            <p:nvPr/>
          </p:nvSpPr>
          <p:spPr>
            <a:xfrm>
              <a:off x="5506001" y="813711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1" name="object 4021"/>
            <p:cNvSpPr/>
            <p:nvPr/>
          </p:nvSpPr>
          <p:spPr>
            <a:xfrm>
              <a:off x="5506001" y="813861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2" name="object 4022"/>
            <p:cNvSpPr/>
            <p:nvPr/>
          </p:nvSpPr>
          <p:spPr>
            <a:xfrm>
              <a:off x="5506001" y="8140102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0"/>
                  </a:moveTo>
                  <a:lnTo>
                    <a:pt x="745091" y="142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0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3" name="object 4023"/>
            <p:cNvSpPr/>
            <p:nvPr/>
          </p:nvSpPr>
          <p:spPr>
            <a:xfrm>
              <a:off x="5506001" y="814159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55"/>
                  </a:moveTo>
                  <a:lnTo>
                    <a:pt x="745091" y="12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55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4" name="object 4024"/>
            <p:cNvSpPr/>
            <p:nvPr/>
          </p:nvSpPr>
          <p:spPr>
            <a:xfrm>
              <a:off x="5506001" y="814322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1"/>
                  </a:moveTo>
                  <a:lnTo>
                    <a:pt x="745091" y="1113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1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5" name="object 4025"/>
            <p:cNvSpPr/>
            <p:nvPr/>
          </p:nvSpPr>
          <p:spPr>
            <a:xfrm>
              <a:off x="5506001" y="8145289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3"/>
                  </a:moveTo>
                  <a:lnTo>
                    <a:pt x="745091" y="90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3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6" name="object 4026"/>
            <p:cNvSpPr/>
            <p:nvPr/>
          </p:nvSpPr>
          <p:spPr>
            <a:xfrm>
              <a:off x="5506001" y="8147340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7" name="object 4027"/>
            <p:cNvSpPr/>
            <p:nvPr/>
          </p:nvSpPr>
          <p:spPr>
            <a:xfrm>
              <a:off x="5506001" y="8149365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8"/>
                  </a:moveTo>
                  <a:lnTo>
                    <a:pt x="745091" y="498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8" name="object 4028"/>
            <p:cNvSpPr/>
            <p:nvPr/>
          </p:nvSpPr>
          <p:spPr>
            <a:xfrm>
              <a:off x="5506001" y="8151491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06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9" name="object 4029"/>
            <p:cNvSpPr/>
            <p:nvPr/>
          </p:nvSpPr>
          <p:spPr>
            <a:xfrm>
              <a:off x="5506001" y="8154353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6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0" name="object 4030"/>
            <p:cNvSpPr/>
            <p:nvPr/>
          </p:nvSpPr>
          <p:spPr>
            <a:xfrm>
              <a:off x="5506001" y="8157192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73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1" name="object 4031"/>
            <p:cNvSpPr/>
            <p:nvPr/>
          </p:nvSpPr>
          <p:spPr>
            <a:xfrm>
              <a:off x="5506001" y="8160172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2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07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2" name="object 4032"/>
            <p:cNvSpPr/>
            <p:nvPr/>
          </p:nvSpPr>
          <p:spPr>
            <a:xfrm>
              <a:off x="5506001" y="816380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3" name="object 4033"/>
            <p:cNvSpPr/>
            <p:nvPr/>
          </p:nvSpPr>
          <p:spPr>
            <a:xfrm>
              <a:off x="5506001" y="8167368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4" name="object 4034"/>
            <p:cNvSpPr/>
            <p:nvPr/>
          </p:nvSpPr>
          <p:spPr>
            <a:xfrm>
              <a:off x="5506001" y="817140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5" name="object 4035"/>
            <p:cNvSpPr/>
            <p:nvPr/>
          </p:nvSpPr>
          <p:spPr>
            <a:xfrm>
              <a:off x="5506001" y="8175403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80"/>
                  </a:lnTo>
                  <a:lnTo>
                    <a:pt x="0" y="90058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6" name="object 4036"/>
            <p:cNvSpPr/>
            <p:nvPr/>
          </p:nvSpPr>
          <p:spPr>
            <a:xfrm>
              <a:off x="5506001" y="8179561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1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7" name="object 4037"/>
            <p:cNvSpPr/>
            <p:nvPr/>
          </p:nvSpPr>
          <p:spPr>
            <a:xfrm>
              <a:off x="5506001" y="818369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661"/>
                  </a:lnTo>
                  <a:lnTo>
                    <a:pt x="0" y="103639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8" name="object 4038"/>
            <p:cNvSpPr/>
            <p:nvPr/>
          </p:nvSpPr>
          <p:spPr>
            <a:xfrm>
              <a:off x="5506001" y="818786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9" name="object 4039"/>
            <p:cNvSpPr/>
            <p:nvPr/>
          </p:nvSpPr>
          <p:spPr>
            <a:xfrm>
              <a:off x="5506001" y="819207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58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0" name="object 4040"/>
            <p:cNvSpPr/>
            <p:nvPr/>
          </p:nvSpPr>
          <p:spPr>
            <a:xfrm>
              <a:off x="5506001" y="8196256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1" name="object 4041"/>
            <p:cNvSpPr/>
            <p:nvPr/>
          </p:nvSpPr>
          <p:spPr>
            <a:xfrm>
              <a:off x="5506001" y="8200581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1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2" name="object 4042"/>
            <p:cNvSpPr/>
            <p:nvPr/>
          </p:nvSpPr>
          <p:spPr>
            <a:xfrm>
              <a:off x="5506001" y="8205032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86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3" name="object 4043"/>
            <p:cNvSpPr/>
            <p:nvPr/>
          </p:nvSpPr>
          <p:spPr>
            <a:xfrm>
              <a:off x="5506001" y="8209634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17"/>
                  </a:moveTo>
                  <a:lnTo>
                    <a:pt x="745091" y="0"/>
                  </a:lnTo>
                  <a:lnTo>
                    <a:pt x="0" y="135086"/>
                  </a:lnTo>
                  <a:lnTo>
                    <a:pt x="0" y="148071"/>
                  </a:lnTo>
                  <a:lnTo>
                    <a:pt x="745091" y="4917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4" name="object 4044"/>
            <p:cNvSpPr/>
            <p:nvPr/>
          </p:nvSpPr>
          <p:spPr>
            <a:xfrm>
              <a:off x="5506001" y="8214550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28"/>
                  </a:moveTo>
                  <a:lnTo>
                    <a:pt x="745091" y="0"/>
                  </a:lnTo>
                  <a:lnTo>
                    <a:pt x="0" y="143154"/>
                  </a:lnTo>
                  <a:lnTo>
                    <a:pt x="0" y="157981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5" name="object 4045"/>
            <p:cNvSpPr/>
            <p:nvPr/>
          </p:nvSpPr>
          <p:spPr>
            <a:xfrm>
              <a:off x="5506001" y="8220185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2"/>
                  </a:moveTo>
                  <a:lnTo>
                    <a:pt x="745091" y="0"/>
                  </a:lnTo>
                  <a:lnTo>
                    <a:pt x="0" y="152352"/>
                  </a:lnTo>
                  <a:lnTo>
                    <a:pt x="0" y="191156"/>
                  </a:lnTo>
                  <a:lnTo>
                    <a:pt x="707831" y="23534"/>
                  </a:lnTo>
                  <a:lnTo>
                    <a:pt x="716756" y="21041"/>
                  </a:lnTo>
                  <a:lnTo>
                    <a:pt x="726347" y="18134"/>
                  </a:lnTo>
                  <a:lnTo>
                    <a:pt x="735995" y="15722"/>
                  </a:lnTo>
                  <a:lnTo>
                    <a:pt x="745091" y="14712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6" name="object 4046"/>
            <p:cNvSpPr/>
            <p:nvPr/>
          </p:nvSpPr>
          <p:spPr>
            <a:xfrm>
              <a:off x="5208114" y="7844239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5"/>
                  </a:moveTo>
                  <a:lnTo>
                    <a:pt x="59212" y="567525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7" name="object 4047"/>
            <p:cNvSpPr/>
            <p:nvPr/>
          </p:nvSpPr>
          <p:spPr>
            <a:xfrm>
              <a:off x="5132023" y="7840338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48" name="object 4048"/>
          <p:cNvGrpSpPr/>
          <p:nvPr/>
        </p:nvGrpSpPr>
        <p:grpSpPr>
          <a:xfrm>
            <a:off x="1651000" y="8945735"/>
            <a:ext cx="4600575" cy="572135"/>
            <a:chOff x="1651000" y="8945735"/>
            <a:chExt cx="4600575" cy="572135"/>
          </a:xfrm>
        </p:grpSpPr>
        <p:sp>
          <p:nvSpPr>
            <p:cNvPr id="4049" name="object 4049"/>
            <p:cNvSpPr/>
            <p:nvPr/>
          </p:nvSpPr>
          <p:spPr>
            <a:xfrm>
              <a:off x="1651000" y="9516610"/>
              <a:ext cx="104775" cy="0"/>
            </a:xfrm>
            <a:custGeom>
              <a:avLst/>
              <a:gdLst/>
              <a:ahLst/>
              <a:cxnLst/>
              <a:rect l="l" t="t" r="r" b="b"/>
              <a:pathLst>
                <a:path w="104775">
                  <a:moveTo>
                    <a:pt x="0" y="3"/>
                  </a:moveTo>
                  <a:lnTo>
                    <a:pt x="104664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0" name="object 4050"/>
            <p:cNvSpPr/>
            <p:nvPr/>
          </p:nvSpPr>
          <p:spPr>
            <a:xfrm>
              <a:off x="1651000" y="9458740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1"/>
                  </a:moveTo>
                  <a:lnTo>
                    <a:pt x="104664" y="359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1" name="object 4051"/>
            <p:cNvSpPr/>
            <p:nvPr/>
          </p:nvSpPr>
          <p:spPr>
            <a:xfrm>
              <a:off x="1651000" y="944854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2" name="object 4052"/>
            <p:cNvSpPr/>
            <p:nvPr/>
          </p:nvSpPr>
          <p:spPr>
            <a:xfrm>
              <a:off x="1651000" y="943694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3" name="object 4053"/>
            <p:cNvSpPr/>
            <p:nvPr/>
          </p:nvSpPr>
          <p:spPr>
            <a:xfrm>
              <a:off x="1651000" y="942420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4" name="object 4054"/>
            <p:cNvSpPr/>
            <p:nvPr/>
          </p:nvSpPr>
          <p:spPr>
            <a:xfrm>
              <a:off x="1651000" y="941174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5" name="object 4055"/>
            <p:cNvSpPr/>
            <p:nvPr/>
          </p:nvSpPr>
          <p:spPr>
            <a:xfrm>
              <a:off x="1651000" y="940016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6" name="object 4056"/>
            <p:cNvSpPr/>
            <p:nvPr/>
          </p:nvSpPr>
          <p:spPr>
            <a:xfrm>
              <a:off x="1651000" y="938995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7" name="object 4057"/>
            <p:cNvSpPr/>
            <p:nvPr/>
          </p:nvSpPr>
          <p:spPr>
            <a:xfrm>
              <a:off x="1651000" y="938114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8" name="object 4058"/>
            <p:cNvSpPr/>
            <p:nvPr/>
          </p:nvSpPr>
          <p:spPr>
            <a:xfrm>
              <a:off x="1651000" y="937314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9" name="object 4059"/>
            <p:cNvSpPr/>
            <p:nvPr/>
          </p:nvSpPr>
          <p:spPr>
            <a:xfrm>
              <a:off x="1651000" y="936535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0" name="object 4060"/>
            <p:cNvSpPr/>
            <p:nvPr/>
          </p:nvSpPr>
          <p:spPr>
            <a:xfrm>
              <a:off x="1651000" y="935847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1" name="object 4061"/>
            <p:cNvSpPr/>
            <p:nvPr/>
          </p:nvSpPr>
          <p:spPr>
            <a:xfrm>
              <a:off x="1651000" y="935150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2" name="object 4062"/>
            <p:cNvSpPr/>
            <p:nvPr/>
          </p:nvSpPr>
          <p:spPr>
            <a:xfrm>
              <a:off x="1651000" y="9344185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3" name="object 4063"/>
            <p:cNvSpPr/>
            <p:nvPr/>
          </p:nvSpPr>
          <p:spPr>
            <a:xfrm>
              <a:off x="1651000" y="933642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4" name="object 4064"/>
            <p:cNvSpPr/>
            <p:nvPr/>
          </p:nvSpPr>
          <p:spPr>
            <a:xfrm>
              <a:off x="1651000" y="932855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5" name="object 4065"/>
            <p:cNvSpPr/>
            <p:nvPr/>
          </p:nvSpPr>
          <p:spPr>
            <a:xfrm>
              <a:off x="1651000" y="9315051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6" name="object 4066"/>
            <p:cNvSpPr/>
            <p:nvPr/>
          </p:nvSpPr>
          <p:spPr>
            <a:xfrm>
              <a:off x="1651000" y="928457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7" name="object 4067"/>
            <p:cNvSpPr/>
            <p:nvPr/>
          </p:nvSpPr>
          <p:spPr>
            <a:xfrm>
              <a:off x="1651000" y="927534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8" name="object 4068"/>
            <p:cNvSpPr/>
            <p:nvPr/>
          </p:nvSpPr>
          <p:spPr>
            <a:xfrm>
              <a:off x="1651000" y="926704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9" name="object 4069"/>
            <p:cNvSpPr/>
            <p:nvPr/>
          </p:nvSpPr>
          <p:spPr>
            <a:xfrm>
              <a:off x="1651000" y="925923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0" name="object 4070"/>
            <p:cNvSpPr/>
            <p:nvPr/>
          </p:nvSpPr>
          <p:spPr>
            <a:xfrm>
              <a:off x="1651000" y="925342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1" name="object 4071"/>
            <p:cNvSpPr/>
            <p:nvPr/>
          </p:nvSpPr>
          <p:spPr>
            <a:xfrm>
              <a:off x="1651000" y="92475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2" name="object 4072"/>
            <p:cNvSpPr/>
            <p:nvPr/>
          </p:nvSpPr>
          <p:spPr>
            <a:xfrm>
              <a:off x="1651000" y="924171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3" name="object 4073"/>
            <p:cNvSpPr/>
            <p:nvPr/>
          </p:nvSpPr>
          <p:spPr>
            <a:xfrm>
              <a:off x="1651005" y="923583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4" name="object 4074"/>
            <p:cNvSpPr/>
            <p:nvPr/>
          </p:nvSpPr>
          <p:spPr>
            <a:xfrm>
              <a:off x="1651000" y="923001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5" name="object 4075"/>
            <p:cNvSpPr/>
            <p:nvPr/>
          </p:nvSpPr>
          <p:spPr>
            <a:xfrm>
              <a:off x="1651000" y="922423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6" name="object 4076"/>
            <p:cNvSpPr/>
            <p:nvPr/>
          </p:nvSpPr>
          <p:spPr>
            <a:xfrm>
              <a:off x="1651000" y="92184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7" name="object 4077"/>
            <p:cNvSpPr/>
            <p:nvPr/>
          </p:nvSpPr>
          <p:spPr>
            <a:xfrm>
              <a:off x="1651000" y="921252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8" name="object 4078"/>
            <p:cNvSpPr/>
            <p:nvPr/>
          </p:nvSpPr>
          <p:spPr>
            <a:xfrm>
              <a:off x="1651000" y="920570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9" name="object 4079"/>
            <p:cNvSpPr/>
            <p:nvPr/>
          </p:nvSpPr>
          <p:spPr>
            <a:xfrm>
              <a:off x="1651000" y="919892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0" name="object 4080"/>
            <p:cNvSpPr/>
            <p:nvPr/>
          </p:nvSpPr>
          <p:spPr>
            <a:xfrm>
              <a:off x="1651000" y="919218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1" name="object 4081"/>
            <p:cNvSpPr/>
            <p:nvPr/>
          </p:nvSpPr>
          <p:spPr>
            <a:xfrm>
              <a:off x="1651000" y="918389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2" name="object 4082"/>
            <p:cNvSpPr/>
            <p:nvPr/>
          </p:nvSpPr>
          <p:spPr>
            <a:xfrm>
              <a:off x="1651000" y="917533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3" name="object 4083"/>
            <p:cNvSpPr/>
            <p:nvPr/>
          </p:nvSpPr>
          <p:spPr>
            <a:xfrm>
              <a:off x="1651000" y="916638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4" name="object 4084"/>
            <p:cNvSpPr/>
            <p:nvPr/>
          </p:nvSpPr>
          <p:spPr>
            <a:xfrm>
              <a:off x="1651000" y="915584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5" name="object 4085"/>
            <p:cNvSpPr/>
            <p:nvPr/>
          </p:nvSpPr>
          <p:spPr>
            <a:xfrm>
              <a:off x="1651000" y="914526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6" name="object 4086"/>
            <p:cNvSpPr/>
            <p:nvPr/>
          </p:nvSpPr>
          <p:spPr>
            <a:xfrm>
              <a:off x="1651000" y="913352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7" name="object 4087"/>
            <p:cNvSpPr/>
            <p:nvPr/>
          </p:nvSpPr>
          <p:spPr>
            <a:xfrm>
              <a:off x="1651000" y="912172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8" name="object 4088"/>
            <p:cNvSpPr/>
            <p:nvPr/>
          </p:nvSpPr>
          <p:spPr>
            <a:xfrm>
              <a:off x="1651000" y="91096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9" name="object 4089"/>
            <p:cNvSpPr/>
            <p:nvPr/>
          </p:nvSpPr>
          <p:spPr>
            <a:xfrm>
              <a:off x="1651000" y="90974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0" name="object 4090"/>
            <p:cNvSpPr/>
            <p:nvPr/>
          </p:nvSpPr>
          <p:spPr>
            <a:xfrm>
              <a:off x="1651000" y="908526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1" name="object 4091"/>
            <p:cNvSpPr/>
            <p:nvPr/>
          </p:nvSpPr>
          <p:spPr>
            <a:xfrm>
              <a:off x="1651000" y="907281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2" name="object 4092"/>
            <p:cNvSpPr/>
            <p:nvPr/>
          </p:nvSpPr>
          <p:spPr>
            <a:xfrm>
              <a:off x="1651000" y="906016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3" name="object 4093"/>
            <p:cNvSpPr/>
            <p:nvPr/>
          </p:nvSpPr>
          <p:spPr>
            <a:xfrm>
              <a:off x="1651000" y="904726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4" name="object 4094"/>
            <p:cNvSpPr/>
            <p:nvPr/>
          </p:nvSpPr>
          <p:spPr>
            <a:xfrm>
              <a:off x="1651000" y="903384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5" name="object 4095"/>
            <p:cNvSpPr/>
            <p:nvPr/>
          </p:nvSpPr>
          <p:spPr>
            <a:xfrm>
              <a:off x="1651000" y="901928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6" name="object 4096"/>
            <p:cNvSpPr/>
            <p:nvPr/>
          </p:nvSpPr>
          <p:spPr>
            <a:xfrm>
              <a:off x="1651000" y="9002110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7" name="object 4097"/>
            <p:cNvSpPr/>
            <p:nvPr/>
          </p:nvSpPr>
          <p:spPr>
            <a:xfrm>
              <a:off x="1651000" y="894786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8" name="object 4098"/>
            <p:cNvSpPr/>
            <p:nvPr/>
          </p:nvSpPr>
          <p:spPr>
            <a:xfrm>
              <a:off x="1801889" y="9516610"/>
              <a:ext cx="3330575" cy="0"/>
            </a:xfrm>
            <a:custGeom>
              <a:avLst/>
              <a:gdLst/>
              <a:ahLst/>
              <a:cxnLst/>
              <a:rect l="l" t="t" r="r" b="b"/>
              <a:pathLst>
                <a:path w="3330575">
                  <a:moveTo>
                    <a:pt x="0" y="3"/>
                  </a:moveTo>
                  <a:lnTo>
                    <a:pt x="33301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9" name="object 4099"/>
            <p:cNvSpPr/>
            <p:nvPr/>
          </p:nvSpPr>
          <p:spPr>
            <a:xfrm>
              <a:off x="1801889" y="9458740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1"/>
                  </a:moveTo>
                  <a:lnTo>
                    <a:pt x="292801" y="359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0" name="object 4100"/>
            <p:cNvSpPr/>
            <p:nvPr/>
          </p:nvSpPr>
          <p:spPr>
            <a:xfrm>
              <a:off x="1801889" y="944854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1" name="object 4101"/>
            <p:cNvSpPr/>
            <p:nvPr/>
          </p:nvSpPr>
          <p:spPr>
            <a:xfrm>
              <a:off x="1801889" y="943694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2" name="object 4102"/>
            <p:cNvSpPr/>
            <p:nvPr/>
          </p:nvSpPr>
          <p:spPr>
            <a:xfrm>
              <a:off x="1801889" y="942420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3" name="object 4103"/>
            <p:cNvSpPr/>
            <p:nvPr/>
          </p:nvSpPr>
          <p:spPr>
            <a:xfrm>
              <a:off x="1801889" y="941174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4" name="object 4104"/>
            <p:cNvSpPr/>
            <p:nvPr/>
          </p:nvSpPr>
          <p:spPr>
            <a:xfrm>
              <a:off x="1801889" y="940016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5" name="object 4105"/>
            <p:cNvSpPr/>
            <p:nvPr/>
          </p:nvSpPr>
          <p:spPr>
            <a:xfrm>
              <a:off x="1801889" y="938995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6" name="object 4106"/>
            <p:cNvSpPr/>
            <p:nvPr/>
          </p:nvSpPr>
          <p:spPr>
            <a:xfrm>
              <a:off x="1801889" y="938114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7" name="object 4107"/>
            <p:cNvSpPr/>
            <p:nvPr/>
          </p:nvSpPr>
          <p:spPr>
            <a:xfrm>
              <a:off x="1801889" y="937314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8" name="object 4108"/>
            <p:cNvSpPr/>
            <p:nvPr/>
          </p:nvSpPr>
          <p:spPr>
            <a:xfrm>
              <a:off x="1801889" y="936535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9" name="object 4109"/>
            <p:cNvSpPr/>
            <p:nvPr/>
          </p:nvSpPr>
          <p:spPr>
            <a:xfrm>
              <a:off x="1801889" y="935847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0" name="object 4110"/>
            <p:cNvSpPr/>
            <p:nvPr/>
          </p:nvSpPr>
          <p:spPr>
            <a:xfrm>
              <a:off x="1801889" y="935150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1" name="object 4111"/>
            <p:cNvSpPr/>
            <p:nvPr/>
          </p:nvSpPr>
          <p:spPr>
            <a:xfrm>
              <a:off x="1801889" y="9344185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2" name="object 4112"/>
            <p:cNvSpPr/>
            <p:nvPr/>
          </p:nvSpPr>
          <p:spPr>
            <a:xfrm>
              <a:off x="1801889" y="933642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3" name="object 4113"/>
            <p:cNvSpPr/>
            <p:nvPr/>
          </p:nvSpPr>
          <p:spPr>
            <a:xfrm>
              <a:off x="1801889" y="932855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4" name="object 4114"/>
            <p:cNvSpPr/>
            <p:nvPr/>
          </p:nvSpPr>
          <p:spPr>
            <a:xfrm>
              <a:off x="1801889" y="9315051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5" name="object 4115"/>
            <p:cNvSpPr/>
            <p:nvPr/>
          </p:nvSpPr>
          <p:spPr>
            <a:xfrm>
              <a:off x="1801889" y="928457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6" name="object 4116"/>
            <p:cNvSpPr/>
            <p:nvPr/>
          </p:nvSpPr>
          <p:spPr>
            <a:xfrm>
              <a:off x="1801889" y="9275346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7" name="object 4117"/>
            <p:cNvSpPr/>
            <p:nvPr/>
          </p:nvSpPr>
          <p:spPr>
            <a:xfrm>
              <a:off x="1801889" y="926704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8" name="object 4118"/>
            <p:cNvSpPr/>
            <p:nvPr/>
          </p:nvSpPr>
          <p:spPr>
            <a:xfrm>
              <a:off x="1801889" y="925923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9" name="object 4119"/>
            <p:cNvSpPr/>
            <p:nvPr/>
          </p:nvSpPr>
          <p:spPr>
            <a:xfrm>
              <a:off x="1801889" y="925342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0" name="object 4120"/>
            <p:cNvSpPr/>
            <p:nvPr/>
          </p:nvSpPr>
          <p:spPr>
            <a:xfrm>
              <a:off x="1801889" y="92475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1" name="object 4121"/>
            <p:cNvSpPr/>
            <p:nvPr/>
          </p:nvSpPr>
          <p:spPr>
            <a:xfrm>
              <a:off x="1801889" y="924171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2" name="object 4122"/>
            <p:cNvSpPr/>
            <p:nvPr/>
          </p:nvSpPr>
          <p:spPr>
            <a:xfrm>
              <a:off x="1801888" y="923583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3" name="object 4123"/>
            <p:cNvSpPr/>
            <p:nvPr/>
          </p:nvSpPr>
          <p:spPr>
            <a:xfrm>
              <a:off x="1801889" y="923001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4" name="object 4124"/>
            <p:cNvSpPr/>
            <p:nvPr/>
          </p:nvSpPr>
          <p:spPr>
            <a:xfrm>
              <a:off x="1801889" y="922423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5" name="object 4125"/>
            <p:cNvSpPr/>
            <p:nvPr/>
          </p:nvSpPr>
          <p:spPr>
            <a:xfrm>
              <a:off x="1801889" y="921847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6" name="object 4126"/>
            <p:cNvSpPr/>
            <p:nvPr/>
          </p:nvSpPr>
          <p:spPr>
            <a:xfrm>
              <a:off x="1801889" y="921252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7" name="object 4127"/>
            <p:cNvSpPr/>
            <p:nvPr/>
          </p:nvSpPr>
          <p:spPr>
            <a:xfrm>
              <a:off x="1801889" y="920570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8" name="object 4128"/>
            <p:cNvSpPr/>
            <p:nvPr/>
          </p:nvSpPr>
          <p:spPr>
            <a:xfrm>
              <a:off x="1801889" y="919892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9" name="object 4129"/>
            <p:cNvSpPr/>
            <p:nvPr/>
          </p:nvSpPr>
          <p:spPr>
            <a:xfrm>
              <a:off x="1801889" y="919218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0" name="object 4130"/>
            <p:cNvSpPr/>
            <p:nvPr/>
          </p:nvSpPr>
          <p:spPr>
            <a:xfrm>
              <a:off x="1801889" y="918389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1" name="object 4131"/>
            <p:cNvSpPr/>
            <p:nvPr/>
          </p:nvSpPr>
          <p:spPr>
            <a:xfrm>
              <a:off x="1801889" y="917533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2" name="object 4132"/>
            <p:cNvSpPr/>
            <p:nvPr/>
          </p:nvSpPr>
          <p:spPr>
            <a:xfrm>
              <a:off x="1801889" y="9166381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3" name="object 4133"/>
            <p:cNvSpPr/>
            <p:nvPr/>
          </p:nvSpPr>
          <p:spPr>
            <a:xfrm>
              <a:off x="1801889" y="915584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4" name="object 4134"/>
            <p:cNvSpPr/>
            <p:nvPr/>
          </p:nvSpPr>
          <p:spPr>
            <a:xfrm>
              <a:off x="1801889" y="914526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5" name="object 4135"/>
            <p:cNvSpPr/>
            <p:nvPr/>
          </p:nvSpPr>
          <p:spPr>
            <a:xfrm>
              <a:off x="1801889" y="913352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6" name="object 4136"/>
            <p:cNvSpPr/>
            <p:nvPr/>
          </p:nvSpPr>
          <p:spPr>
            <a:xfrm>
              <a:off x="1801889" y="912172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7" name="object 4137"/>
            <p:cNvSpPr/>
            <p:nvPr/>
          </p:nvSpPr>
          <p:spPr>
            <a:xfrm>
              <a:off x="1801889" y="910963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8" name="object 4138"/>
            <p:cNvSpPr/>
            <p:nvPr/>
          </p:nvSpPr>
          <p:spPr>
            <a:xfrm>
              <a:off x="1801889" y="909741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9" name="object 4139"/>
            <p:cNvSpPr/>
            <p:nvPr/>
          </p:nvSpPr>
          <p:spPr>
            <a:xfrm>
              <a:off x="1801889" y="908526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0" name="object 4140"/>
            <p:cNvSpPr/>
            <p:nvPr/>
          </p:nvSpPr>
          <p:spPr>
            <a:xfrm>
              <a:off x="1801889" y="907281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1" name="object 4141"/>
            <p:cNvSpPr/>
            <p:nvPr/>
          </p:nvSpPr>
          <p:spPr>
            <a:xfrm>
              <a:off x="1801889" y="906016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2" name="object 4142"/>
            <p:cNvSpPr/>
            <p:nvPr/>
          </p:nvSpPr>
          <p:spPr>
            <a:xfrm>
              <a:off x="1801889" y="904726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3" name="object 4143"/>
            <p:cNvSpPr/>
            <p:nvPr/>
          </p:nvSpPr>
          <p:spPr>
            <a:xfrm>
              <a:off x="1801889" y="903384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4" name="object 4144"/>
            <p:cNvSpPr/>
            <p:nvPr/>
          </p:nvSpPr>
          <p:spPr>
            <a:xfrm>
              <a:off x="1801889" y="9019288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5" name="object 4145"/>
            <p:cNvSpPr/>
            <p:nvPr/>
          </p:nvSpPr>
          <p:spPr>
            <a:xfrm>
              <a:off x="1801889" y="9002110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6" name="object 4146"/>
            <p:cNvSpPr/>
            <p:nvPr/>
          </p:nvSpPr>
          <p:spPr>
            <a:xfrm>
              <a:off x="1801889" y="8947868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7" name="object 4147"/>
            <p:cNvSpPr/>
            <p:nvPr/>
          </p:nvSpPr>
          <p:spPr>
            <a:xfrm>
              <a:off x="1775524" y="9480350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7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6361" y="36257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8" name="object 4148"/>
            <p:cNvSpPr/>
            <p:nvPr/>
          </p:nvSpPr>
          <p:spPr>
            <a:xfrm>
              <a:off x="1775524" y="9478753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9" name="object 4149"/>
            <p:cNvSpPr/>
            <p:nvPr/>
          </p:nvSpPr>
          <p:spPr>
            <a:xfrm>
              <a:off x="1775524" y="9475932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41"/>
                  </a:moveTo>
                  <a:lnTo>
                    <a:pt x="26361" y="35201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0" name="object 4150"/>
            <p:cNvSpPr/>
            <p:nvPr/>
          </p:nvSpPr>
          <p:spPr>
            <a:xfrm>
              <a:off x="1775524" y="9471888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9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1" name="object 4151"/>
            <p:cNvSpPr/>
            <p:nvPr/>
          </p:nvSpPr>
          <p:spPr>
            <a:xfrm>
              <a:off x="1775524" y="9466573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2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2" name="object 4152"/>
            <p:cNvSpPr/>
            <p:nvPr/>
          </p:nvSpPr>
          <p:spPr>
            <a:xfrm>
              <a:off x="1775524" y="945984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6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3" name="object 4153"/>
            <p:cNvSpPr/>
            <p:nvPr/>
          </p:nvSpPr>
          <p:spPr>
            <a:xfrm>
              <a:off x="1775524" y="9451469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64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64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4" name="object 4154"/>
            <p:cNvSpPr/>
            <p:nvPr/>
          </p:nvSpPr>
          <p:spPr>
            <a:xfrm>
              <a:off x="1775524" y="9441053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102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19"/>
                  </a:lnTo>
                  <a:lnTo>
                    <a:pt x="26361" y="4210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5" name="object 4155"/>
            <p:cNvSpPr/>
            <p:nvPr/>
          </p:nvSpPr>
          <p:spPr>
            <a:xfrm>
              <a:off x="1775524" y="9427893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6" name="object 4156"/>
            <p:cNvSpPr/>
            <p:nvPr/>
          </p:nvSpPr>
          <p:spPr>
            <a:xfrm>
              <a:off x="1775524" y="9410649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20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41"/>
                  </a:lnTo>
                  <a:lnTo>
                    <a:pt x="26361" y="4552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7" name="object 4157"/>
            <p:cNvSpPr/>
            <p:nvPr/>
          </p:nvSpPr>
          <p:spPr>
            <a:xfrm>
              <a:off x="1775524" y="9384348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078"/>
                  </a:moveTo>
                  <a:lnTo>
                    <a:pt x="26361" y="21977"/>
                  </a:lnTo>
                  <a:lnTo>
                    <a:pt x="0" y="0"/>
                  </a:lnTo>
                  <a:lnTo>
                    <a:pt x="0" y="26302"/>
                  </a:lnTo>
                  <a:lnTo>
                    <a:pt x="26361" y="52078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8" name="object 4158"/>
            <p:cNvSpPr/>
            <p:nvPr/>
          </p:nvSpPr>
          <p:spPr>
            <a:xfrm>
              <a:off x="1775524" y="9272907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421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43"/>
                  </a:lnTo>
                  <a:lnTo>
                    <a:pt x="26361" y="133421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9" name="object 4159"/>
            <p:cNvSpPr/>
            <p:nvPr/>
          </p:nvSpPr>
          <p:spPr>
            <a:xfrm>
              <a:off x="1775524" y="923764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0"/>
                  </a:moveTo>
                  <a:lnTo>
                    <a:pt x="26361" y="787"/>
                  </a:lnTo>
                  <a:lnTo>
                    <a:pt x="0" y="0"/>
                  </a:lnTo>
                  <a:lnTo>
                    <a:pt x="0" y="35271"/>
                  </a:lnTo>
                  <a:lnTo>
                    <a:pt x="26361" y="4114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0" name="object 4160"/>
            <p:cNvSpPr/>
            <p:nvPr/>
          </p:nvSpPr>
          <p:spPr>
            <a:xfrm>
              <a:off x="1775524" y="920822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201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14"/>
                  </a:lnTo>
                  <a:lnTo>
                    <a:pt x="26361" y="30201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1" name="object 4161"/>
            <p:cNvSpPr/>
            <p:nvPr/>
          </p:nvSpPr>
          <p:spPr>
            <a:xfrm>
              <a:off x="1775524" y="9182694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38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61"/>
                  </a:lnTo>
                  <a:lnTo>
                    <a:pt x="26361" y="2553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2" name="object 4162"/>
            <p:cNvSpPr/>
            <p:nvPr/>
          </p:nvSpPr>
          <p:spPr>
            <a:xfrm>
              <a:off x="1775524" y="9159909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93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43"/>
                  </a:lnTo>
                  <a:lnTo>
                    <a:pt x="26361" y="22793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3" name="object 4163"/>
            <p:cNvSpPr/>
            <p:nvPr/>
          </p:nvSpPr>
          <p:spPr>
            <a:xfrm>
              <a:off x="1775524" y="913902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87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08"/>
                  </a:lnTo>
                  <a:lnTo>
                    <a:pt x="26361" y="20887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4" name="object 4164"/>
            <p:cNvSpPr/>
            <p:nvPr/>
          </p:nvSpPr>
          <p:spPr>
            <a:xfrm>
              <a:off x="1775524" y="9119525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03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6"/>
                  </a:lnTo>
                  <a:lnTo>
                    <a:pt x="26361" y="1950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5" name="object 4165"/>
            <p:cNvSpPr/>
            <p:nvPr/>
          </p:nvSpPr>
          <p:spPr>
            <a:xfrm>
              <a:off x="1775524" y="9101090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6" name="object 4166"/>
            <p:cNvSpPr/>
            <p:nvPr/>
          </p:nvSpPr>
          <p:spPr>
            <a:xfrm>
              <a:off x="1775524" y="9083493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7" name="object 4167"/>
            <p:cNvSpPr/>
            <p:nvPr/>
          </p:nvSpPr>
          <p:spPr>
            <a:xfrm>
              <a:off x="1775524" y="9066607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1"/>
                  </a:lnTo>
                  <a:lnTo>
                    <a:pt x="0" y="35662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8" name="object 4168"/>
            <p:cNvSpPr/>
            <p:nvPr/>
          </p:nvSpPr>
          <p:spPr>
            <a:xfrm>
              <a:off x="1775524" y="9050343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2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9" name="object 4169"/>
            <p:cNvSpPr/>
            <p:nvPr/>
          </p:nvSpPr>
          <p:spPr>
            <a:xfrm>
              <a:off x="1775524" y="903459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42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8"/>
                  </a:lnTo>
                  <a:lnTo>
                    <a:pt x="26361" y="15742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0" name="object 4170"/>
            <p:cNvSpPr/>
            <p:nvPr/>
          </p:nvSpPr>
          <p:spPr>
            <a:xfrm>
              <a:off x="1775524" y="901935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46"/>
                  </a:moveTo>
                  <a:lnTo>
                    <a:pt x="26361" y="0"/>
                  </a:lnTo>
                  <a:lnTo>
                    <a:pt x="0" y="26868"/>
                  </a:lnTo>
                  <a:lnTo>
                    <a:pt x="0" y="40196"/>
                  </a:lnTo>
                  <a:lnTo>
                    <a:pt x="26361" y="1524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1" name="object 4171"/>
            <p:cNvSpPr/>
            <p:nvPr/>
          </p:nvSpPr>
          <p:spPr>
            <a:xfrm>
              <a:off x="1775524" y="9004576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7"/>
                  </a:moveTo>
                  <a:lnTo>
                    <a:pt x="26361" y="0"/>
                  </a:lnTo>
                  <a:lnTo>
                    <a:pt x="0" y="28737"/>
                  </a:lnTo>
                  <a:lnTo>
                    <a:pt x="0" y="41645"/>
                  </a:lnTo>
                  <a:lnTo>
                    <a:pt x="26361" y="14777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2" name="object 4172"/>
            <p:cNvSpPr/>
            <p:nvPr/>
          </p:nvSpPr>
          <p:spPr>
            <a:xfrm>
              <a:off x="1775524" y="8990294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8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3" name="object 4173"/>
            <p:cNvSpPr/>
            <p:nvPr/>
          </p:nvSpPr>
          <p:spPr>
            <a:xfrm>
              <a:off x="1775524" y="8976636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7"/>
                  </a:moveTo>
                  <a:lnTo>
                    <a:pt x="26361" y="0"/>
                  </a:lnTo>
                  <a:lnTo>
                    <a:pt x="0" y="32254"/>
                  </a:lnTo>
                  <a:lnTo>
                    <a:pt x="0" y="44197"/>
                  </a:lnTo>
                  <a:lnTo>
                    <a:pt x="26361" y="1365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4" name="object 4174"/>
            <p:cNvSpPr/>
            <p:nvPr/>
          </p:nvSpPr>
          <p:spPr>
            <a:xfrm>
              <a:off x="1775524" y="8963957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8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5" name="object 4175"/>
            <p:cNvSpPr/>
            <p:nvPr/>
          </p:nvSpPr>
          <p:spPr>
            <a:xfrm>
              <a:off x="1775524" y="8952654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6" name="object 4176"/>
            <p:cNvSpPr/>
            <p:nvPr/>
          </p:nvSpPr>
          <p:spPr>
            <a:xfrm>
              <a:off x="1755660" y="894783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50"/>
                  </a:lnTo>
                  <a:lnTo>
                    <a:pt x="0" y="568782"/>
                  </a:lnTo>
                  <a:lnTo>
                    <a:pt x="19850" y="532879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46215" y="50"/>
                  </a:moveTo>
                  <a:lnTo>
                    <a:pt x="19862" y="35941"/>
                  </a:lnTo>
                  <a:lnTo>
                    <a:pt x="19862" y="40106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02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7" name="object 4177"/>
            <p:cNvSpPr/>
            <p:nvPr/>
          </p:nvSpPr>
          <p:spPr>
            <a:xfrm>
              <a:off x="2170782" y="9458740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1"/>
                  </a:moveTo>
                  <a:lnTo>
                    <a:pt x="2961240" y="359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8" name="object 4178"/>
            <p:cNvSpPr/>
            <p:nvPr/>
          </p:nvSpPr>
          <p:spPr>
            <a:xfrm>
              <a:off x="2170782" y="944854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9" name="object 4179"/>
            <p:cNvSpPr/>
            <p:nvPr/>
          </p:nvSpPr>
          <p:spPr>
            <a:xfrm>
              <a:off x="2170782" y="943694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0" name="object 4180"/>
            <p:cNvSpPr/>
            <p:nvPr/>
          </p:nvSpPr>
          <p:spPr>
            <a:xfrm>
              <a:off x="2170782" y="942420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1" name="object 4181"/>
            <p:cNvSpPr/>
            <p:nvPr/>
          </p:nvSpPr>
          <p:spPr>
            <a:xfrm>
              <a:off x="2170782" y="941174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2" name="object 4182"/>
            <p:cNvSpPr/>
            <p:nvPr/>
          </p:nvSpPr>
          <p:spPr>
            <a:xfrm>
              <a:off x="2170782" y="940016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3" name="object 4183"/>
            <p:cNvSpPr/>
            <p:nvPr/>
          </p:nvSpPr>
          <p:spPr>
            <a:xfrm>
              <a:off x="2170782" y="938995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4" name="object 4184"/>
            <p:cNvSpPr/>
            <p:nvPr/>
          </p:nvSpPr>
          <p:spPr>
            <a:xfrm>
              <a:off x="2170782" y="938114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5" name="object 4185"/>
            <p:cNvSpPr/>
            <p:nvPr/>
          </p:nvSpPr>
          <p:spPr>
            <a:xfrm>
              <a:off x="2170782" y="937314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6" name="object 4186"/>
            <p:cNvSpPr/>
            <p:nvPr/>
          </p:nvSpPr>
          <p:spPr>
            <a:xfrm>
              <a:off x="2170782" y="936535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7" name="object 4187"/>
            <p:cNvSpPr/>
            <p:nvPr/>
          </p:nvSpPr>
          <p:spPr>
            <a:xfrm>
              <a:off x="2170782" y="935847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8" name="object 4188"/>
            <p:cNvSpPr/>
            <p:nvPr/>
          </p:nvSpPr>
          <p:spPr>
            <a:xfrm>
              <a:off x="2170782" y="935150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9" name="object 4189"/>
            <p:cNvSpPr/>
            <p:nvPr/>
          </p:nvSpPr>
          <p:spPr>
            <a:xfrm>
              <a:off x="2170782" y="9344185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0" name="object 4190"/>
            <p:cNvSpPr/>
            <p:nvPr/>
          </p:nvSpPr>
          <p:spPr>
            <a:xfrm>
              <a:off x="2170782" y="933642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1" name="object 4191"/>
            <p:cNvSpPr/>
            <p:nvPr/>
          </p:nvSpPr>
          <p:spPr>
            <a:xfrm>
              <a:off x="2170782" y="932855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2" name="object 4192"/>
            <p:cNvSpPr/>
            <p:nvPr/>
          </p:nvSpPr>
          <p:spPr>
            <a:xfrm>
              <a:off x="2170782" y="9315051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3" name="object 4193"/>
            <p:cNvSpPr/>
            <p:nvPr/>
          </p:nvSpPr>
          <p:spPr>
            <a:xfrm>
              <a:off x="2170782" y="928457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4" name="object 4194"/>
            <p:cNvSpPr/>
            <p:nvPr/>
          </p:nvSpPr>
          <p:spPr>
            <a:xfrm>
              <a:off x="2170782" y="9275346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5" name="object 4195"/>
            <p:cNvSpPr/>
            <p:nvPr/>
          </p:nvSpPr>
          <p:spPr>
            <a:xfrm>
              <a:off x="2170782" y="926704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6" name="object 4196"/>
            <p:cNvSpPr/>
            <p:nvPr/>
          </p:nvSpPr>
          <p:spPr>
            <a:xfrm>
              <a:off x="2170782" y="925923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7" name="object 4197"/>
            <p:cNvSpPr/>
            <p:nvPr/>
          </p:nvSpPr>
          <p:spPr>
            <a:xfrm>
              <a:off x="2170782" y="925342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8" name="object 4198"/>
            <p:cNvSpPr/>
            <p:nvPr/>
          </p:nvSpPr>
          <p:spPr>
            <a:xfrm>
              <a:off x="2170782" y="92475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9" name="object 4199"/>
            <p:cNvSpPr/>
            <p:nvPr/>
          </p:nvSpPr>
          <p:spPr>
            <a:xfrm>
              <a:off x="2170782" y="924171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0" name="object 4200"/>
            <p:cNvSpPr/>
            <p:nvPr/>
          </p:nvSpPr>
          <p:spPr>
            <a:xfrm>
              <a:off x="2170782" y="923583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1" name="object 4201"/>
            <p:cNvSpPr/>
            <p:nvPr/>
          </p:nvSpPr>
          <p:spPr>
            <a:xfrm>
              <a:off x="2170782" y="923001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2" name="object 4202"/>
            <p:cNvSpPr/>
            <p:nvPr/>
          </p:nvSpPr>
          <p:spPr>
            <a:xfrm>
              <a:off x="2170782" y="922423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3" name="object 4203"/>
            <p:cNvSpPr/>
            <p:nvPr/>
          </p:nvSpPr>
          <p:spPr>
            <a:xfrm>
              <a:off x="2170782" y="921847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4" name="object 4204"/>
            <p:cNvSpPr/>
            <p:nvPr/>
          </p:nvSpPr>
          <p:spPr>
            <a:xfrm>
              <a:off x="2170782" y="921252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5" name="object 4205"/>
            <p:cNvSpPr/>
            <p:nvPr/>
          </p:nvSpPr>
          <p:spPr>
            <a:xfrm>
              <a:off x="2170782" y="920570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6" name="object 4206"/>
            <p:cNvSpPr/>
            <p:nvPr/>
          </p:nvSpPr>
          <p:spPr>
            <a:xfrm>
              <a:off x="2170782" y="919892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7" name="object 4207"/>
            <p:cNvSpPr/>
            <p:nvPr/>
          </p:nvSpPr>
          <p:spPr>
            <a:xfrm>
              <a:off x="2170782" y="919218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8" name="object 4208"/>
            <p:cNvSpPr/>
            <p:nvPr/>
          </p:nvSpPr>
          <p:spPr>
            <a:xfrm>
              <a:off x="2170782" y="918389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9" name="object 4209"/>
            <p:cNvSpPr/>
            <p:nvPr/>
          </p:nvSpPr>
          <p:spPr>
            <a:xfrm>
              <a:off x="2170782" y="917533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0" name="object 4210"/>
            <p:cNvSpPr/>
            <p:nvPr/>
          </p:nvSpPr>
          <p:spPr>
            <a:xfrm>
              <a:off x="2170782" y="9166381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1" name="object 4211"/>
            <p:cNvSpPr/>
            <p:nvPr/>
          </p:nvSpPr>
          <p:spPr>
            <a:xfrm>
              <a:off x="2170782" y="915584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2" name="object 4212"/>
            <p:cNvSpPr/>
            <p:nvPr/>
          </p:nvSpPr>
          <p:spPr>
            <a:xfrm>
              <a:off x="2170782" y="914526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3" name="object 4213"/>
            <p:cNvSpPr/>
            <p:nvPr/>
          </p:nvSpPr>
          <p:spPr>
            <a:xfrm>
              <a:off x="2170782" y="913352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4" name="object 4214"/>
            <p:cNvSpPr/>
            <p:nvPr/>
          </p:nvSpPr>
          <p:spPr>
            <a:xfrm>
              <a:off x="2170782" y="912172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5" name="object 4215"/>
            <p:cNvSpPr/>
            <p:nvPr/>
          </p:nvSpPr>
          <p:spPr>
            <a:xfrm>
              <a:off x="2170782" y="910963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6" name="object 4216"/>
            <p:cNvSpPr/>
            <p:nvPr/>
          </p:nvSpPr>
          <p:spPr>
            <a:xfrm>
              <a:off x="2170782" y="909741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7" name="object 4217"/>
            <p:cNvSpPr/>
            <p:nvPr/>
          </p:nvSpPr>
          <p:spPr>
            <a:xfrm>
              <a:off x="2170782" y="908526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8" name="object 4218"/>
            <p:cNvSpPr/>
            <p:nvPr/>
          </p:nvSpPr>
          <p:spPr>
            <a:xfrm>
              <a:off x="2170782" y="907281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9" name="object 4219"/>
            <p:cNvSpPr/>
            <p:nvPr/>
          </p:nvSpPr>
          <p:spPr>
            <a:xfrm>
              <a:off x="2170782" y="906016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0" name="object 4220"/>
            <p:cNvSpPr/>
            <p:nvPr/>
          </p:nvSpPr>
          <p:spPr>
            <a:xfrm>
              <a:off x="2170782" y="904726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1" name="object 4221"/>
            <p:cNvSpPr/>
            <p:nvPr/>
          </p:nvSpPr>
          <p:spPr>
            <a:xfrm>
              <a:off x="2170782" y="903384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2" name="object 4222"/>
            <p:cNvSpPr/>
            <p:nvPr/>
          </p:nvSpPr>
          <p:spPr>
            <a:xfrm>
              <a:off x="2170782" y="9019288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3" name="object 4223"/>
            <p:cNvSpPr/>
            <p:nvPr/>
          </p:nvSpPr>
          <p:spPr>
            <a:xfrm>
              <a:off x="2170782" y="9002110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4" name="object 4224"/>
            <p:cNvSpPr/>
            <p:nvPr/>
          </p:nvSpPr>
          <p:spPr>
            <a:xfrm>
              <a:off x="2170773" y="894783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5" name="object 4225"/>
            <p:cNvSpPr/>
            <p:nvPr/>
          </p:nvSpPr>
          <p:spPr>
            <a:xfrm>
              <a:off x="1651000" y="894783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6" name="object 4226"/>
            <p:cNvSpPr/>
            <p:nvPr/>
          </p:nvSpPr>
          <p:spPr>
            <a:xfrm>
              <a:off x="1651000" y="894804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7" name="object 4227"/>
            <p:cNvSpPr/>
            <p:nvPr/>
          </p:nvSpPr>
          <p:spPr>
            <a:xfrm>
              <a:off x="1651000" y="8949178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8" name="object 4228"/>
            <p:cNvSpPr/>
            <p:nvPr/>
          </p:nvSpPr>
          <p:spPr>
            <a:xfrm>
              <a:off x="1651000" y="8951109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9" name="object 4229"/>
            <p:cNvSpPr/>
            <p:nvPr/>
          </p:nvSpPr>
          <p:spPr>
            <a:xfrm>
              <a:off x="1651000" y="895367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0" name="object 4230"/>
            <p:cNvSpPr/>
            <p:nvPr/>
          </p:nvSpPr>
          <p:spPr>
            <a:xfrm>
              <a:off x="1651000" y="895686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1" name="object 4231"/>
            <p:cNvSpPr/>
            <p:nvPr/>
          </p:nvSpPr>
          <p:spPr>
            <a:xfrm>
              <a:off x="1651000" y="8960638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2" name="object 4232"/>
            <p:cNvSpPr/>
            <p:nvPr/>
          </p:nvSpPr>
          <p:spPr>
            <a:xfrm>
              <a:off x="1651000" y="8964970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3" name="object 4233"/>
            <p:cNvSpPr/>
            <p:nvPr/>
          </p:nvSpPr>
          <p:spPr>
            <a:xfrm>
              <a:off x="1651000" y="896990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4" name="object 4234"/>
            <p:cNvSpPr/>
            <p:nvPr/>
          </p:nvSpPr>
          <p:spPr>
            <a:xfrm>
              <a:off x="1651000" y="897544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5" name="object 4235"/>
            <p:cNvSpPr/>
            <p:nvPr/>
          </p:nvSpPr>
          <p:spPr>
            <a:xfrm>
              <a:off x="1651000" y="898171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6" name="object 4236"/>
            <p:cNvSpPr/>
            <p:nvPr/>
          </p:nvSpPr>
          <p:spPr>
            <a:xfrm>
              <a:off x="1651000" y="898869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7" name="object 4237"/>
            <p:cNvSpPr/>
            <p:nvPr/>
          </p:nvSpPr>
          <p:spPr>
            <a:xfrm>
              <a:off x="1651000" y="899665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8" name="object 4238"/>
            <p:cNvSpPr/>
            <p:nvPr/>
          </p:nvSpPr>
          <p:spPr>
            <a:xfrm>
              <a:off x="1651000" y="900569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9" name="object 4239"/>
            <p:cNvSpPr/>
            <p:nvPr/>
          </p:nvSpPr>
          <p:spPr>
            <a:xfrm>
              <a:off x="1651000" y="901588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0" name="object 4240"/>
            <p:cNvSpPr/>
            <p:nvPr/>
          </p:nvSpPr>
          <p:spPr>
            <a:xfrm>
              <a:off x="1651000" y="902749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1" name="object 4241"/>
            <p:cNvSpPr/>
            <p:nvPr/>
          </p:nvSpPr>
          <p:spPr>
            <a:xfrm>
              <a:off x="1651000" y="904022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2" name="object 4242"/>
            <p:cNvSpPr/>
            <p:nvPr/>
          </p:nvSpPr>
          <p:spPr>
            <a:xfrm>
              <a:off x="1651000" y="905269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3" name="object 4243"/>
            <p:cNvSpPr/>
            <p:nvPr/>
          </p:nvSpPr>
          <p:spPr>
            <a:xfrm>
              <a:off x="1651000" y="906427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4" name="object 4244"/>
            <p:cNvSpPr/>
            <p:nvPr/>
          </p:nvSpPr>
          <p:spPr>
            <a:xfrm>
              <a:off x="1651000" y="907449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5" name="object 4245"/>
            <p:cNvSpPr/>
            <p:nvPr/>
          </p:nvSpPr>
          <p:spPr>
            <a:xfrm>
              <a:off x="1651000" y="90832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6" name="object 4246"/>
            <p:cNvSpPr/>
            <p:nvPr/>
          </p:nvSpPr>
          <p:spPr>
            <a:xfrm>
              <a:off x="1651000" y="909130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7" name="object 4247"/>
            <p:cNvSpPr/>
            <p:nvPr/>
          </p:nvSpPr>
          <p:spPr>
            <a:xfrm>
              <a:off x="1651000" y="909908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8" name="object 4248"/>
            <p:cNvSpPr/>
            <p:nvPr/>
          </p:nvSpPr>
          <p:spPr>
            <a:xfrm>
              <a:off x="1651000" y="910595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9" name="object 4249"/>
            <p:cNvSpPr/>
            <p:nvPr/>
          </p:nvSpPr>
          <p:spPr>
            <a:xfrm>
              <a:off x="1651000" y="911294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0" name="object 4250"/>
            <p:cNvSpPr/>
            <p:nvPr/>
          </p:nvSpPr>
          <p:spPr>
            <a:xfrm>
              <a:off x="1651000" y="912026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1" name="object 4251"/>
            <p:cNvSpPr/>
            <p:nvPr/>
          </p:nvSpPr>
          <p:spPr>
            <a:xfrm>
              <a:off x="1651000" y="912801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2" name="object 4252"/>
            <p:cNvSpPr/>
            <p:nvPr/>
          </p:nvSpPr>
          <p:spPr>
            <a:xfrm>
              <a:off x="1651000" y="9135875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3" name="object 4253"/>
            <p:cNvSpPr/>
            <p:nvPr/>
          </p:nvSpPr>
          <p:spPr>
            <a:xfrm>
              <a:off x="1651000" y="914938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4" name="object 4254"/>
            <p:cNvSpPr/>
            <p:nvPr/>
          </p:nvSpPr>
          <p:spPr>
            <a:xfrm>
              <a:off x="1651000" y="917986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5" name="object 4255"/>
            <p:cNvSpPr/>
            <p:nvPr/>
          </p:nvSpPr>
          <p:spPr>
            <a:xfrm>
              <a:off x="1651000" y="918908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3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309"/>
                  </a:lnTo>
                  <a:lnTo>
                    <a:pt x="104664" y="8309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6" name="object 4256"/>
            <p:cNvSpPr/>
            <p:nvPr/>
          </p:nvSpPr>
          <p:spPr>
            <a:xfrm>
              <a:off x="1651000" y="919739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7" name="object 4257"/>
            <p:cNvSpPr/>
            <p:nvPr/>
          </p:nvSpPr>
          <p:spPr>
            <a:xfrm>
              <a:off x="1651000" y="920519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8" name="object 4258"/>
            <p:cNvSpPr/>
            <p:nvPr/>
          </p:nvSpPr>
          <p:spPr>
            <a:xfrm>
              <a:off x="1651000" y="92110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9" name="object 4259"/>
            <p:cNvSpPr/>
            <p:nvPr/>
          </p:nvSpPr>
          <p:spPr>
            <a:xfrm>
              <a:off x="1651000" y="921684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0" name="object 4260"/>
            <p:cNvSpPr/>
            <p:nvPr/>
          </p:nvSpPr>
          <p:spPr>
            <a:xfrm>
              <a:off x="1651005" y="922272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1" name="object 4261"/>
            <p:cNvSpPr/>
            <p:nvPr/>
          </p:nvSpPr>
          <p:spPr>
            <a:xfrm>
              <a:off x="1651000" y="922860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2" name="object 4262"/>
            <p:cNvSpPr/>
            <p:nvPr/>
          </p:nvSpPr>
          <p:spPr>
            <a:xfrm>
              <a:off x="1651000" y="923442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3" name="object 4263"/>
            <p:cNvSpPr/>
            <p:nvPr/>
          </p:nvSpPr>
          <p:spPr>
            <a:xfrm>
              <a:off x="1651000" y="924020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4" name="object 4264"/>
            <p:cNvSpPr/>
            <p:nvPr/>
          </p:nvSpPr>
          <p:spPr>
            <a:xfrm>
              <a:off x="1651000" y="924595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5" name="object 4265"/>
            <p:cNvSpPr/>
            <p:nvPr/>
          </p:nvSpPr>
          <p:spPr>
            <a:xfrm>
              <a:off x="1651000" y="925191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6" name="object 4266"/>
            <p:cNvSpPr/>
            <p:nvPr/>
          </p:nvSpPr>
          <p:spPr>
            <a:xfrm>
              <a:off x="1651000" y="925873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7" name="object 4267"/>
            <p:cNvSpPr/>
            <p:nvPr/>
          </p:nvSpPr>
          <p:spPr>
            <a:xfrm>
              <a:off x="1651000" y="92655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8" name="object 4268"/>
            <p:cNvSpPr/>
            <p:nvPr/>
          </p:nvSpPr>
          <p:spPr>
            <a:xfrm>
              <a:off x="1651000" y="927224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9" name="object 4269"/>
            <p:cNvSpPr/>
            <p:nvPr/>
          </p:nvSpPr>
          <p:spPr>
            <a:xfrm>
              <a:off x="1651000" y="928054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0" name="object 4270"/>
            <p:cNvSpPr/>
            <p:nvPr/>
          </p:nvSpPr>
          <p:spPr>
            <a:xfrm>
              <a:off x="1651000" y="928909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1" name="object 4271"/>
            <p:cNvSpPr/>
            <p:nvPr/>
          </p:nvSpPr>
          <p:spPr>
            <a:xfrm>
              <a:off x="1651000" y="929805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2" name="object 4272"/>
            <p:cNvSpPr/>
            <p:nvPr/>
          </p:nvSpPr>
          <p:spPr>
            <a:xfrm>
              <a:off x="1651000" y="930858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3" name="object 4273"/>
            <p:cNvSpPr/>
            <p:nvPr/>
          </p:nvSpPr>
          <p:spPr>
            <a:xfrm>
              <a:off x="1651000" y="931919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4" name="object 4274"/>
            <p:cNvSpPr/>
            <p:nvPr/>
          </p:nvSpPr>
          <p:spPr>
            <a:xfrm>
              <a:off x="1651000" y="933090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5" name="object 4275"/>
            <p:cNvSpPr/>
            <p:nvPr/>
          </p:nvSpPr>
          <p:spPr>
            <a:xfrm>
              <a:off x="1651000" y="934272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6" name="object 4276"/>
            <p:cNvSpPr/>
            <p:nvPr/>
          </p:nvSpPr>
          <p:spPr>
            <a:xfrm>
              <a:off x="1651000" y="935480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7" name="object 4277"/>
            <p:cNvSpPr/>
            <p:nvPr/>
          </p:nvSpPr>
          <p:spPr>
            <a:xfrm>
              <a:off x="1651000" y="936702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8" name="object 4278"/>
            <p:cNvSpPr/>
            <p:nvPr/>
          </p:nvSpPr>
          <p:spPr>
            <a:xfrm>
              <a:off x="1651000" y="937916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9" name="object 4279"/>
            <p:cNvSpPr/>
            <p:nvPr/>
          </p:nvSpPr>
          <p:spPr>
            <a:xfrm>
              <a:off x="1651000" y="93916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0" name="object 4280"/>
            <p:cNvSpPr/>
            <p:nvPr/>
          </p:nvSpPr>
          <p:spPr>
            <a:xfrm>
              <a:off x="1651000" y="9404270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1" name="object 4281"/>
            <p:cNvSpPr/>
            <p:nvPr/>
          </p:nvSpPr>
          <p:spPr>
            <a:xfrm>
              <a:off x="1651000" y="941716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2" name="object 4282"/>
            <p:cNvSpPr/>
            <p:nvPr/>
          </p:nvSpPr>
          <p:spPr>
            <a:xfrm>
              <a:off x="1651000" y="9430584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3" name="object 4283"/>
            <p:cNvSpPr/>
            <p:nvPr/>
          </p:nvSpPr>
          <p:spPr>
            <a:xfrm>
              <a:off x="1651000" y="9445145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4" name="object 4284"/>
            <p:cNvSpPr/>
            <p:nvPr/>
          </p:nvSpPr>
          <p:spPr>
            <a:xfrm>
              <a:off x="1651005" y="946233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5" name="object 4285"/>
            <p:cNvSpPr/>
            <p:nvPr/>
          </p:nvSpPr>
          <p:spPr>
            <a:xfrm>
              <a:off x="1767111" y="8968526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40">
                  <a:moveTo>
                    <a:pt x="8404" y="15204"/>
                  </a:moveTo>
                  <a:lnTo>
                    <a:pt x="0" y="0"/>
                  </a:lnTo>
                  <a:lnTo>
                    <a:pt x="8404" y="15204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6" name="object 4286"/>
            <p:cNvSpPr/>
            <p:nvPr/>
          </p:nvSpPr>
          <p:spPr>
            <a:xfrm>
              <a:off x="1755668" y="894783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36"/>
                  </a:moveTo>
                  <a:lnTo>
                    <a:pt x="19847" y="35893"/>
                  </a:lnTo>
                  <a:lnTo>
                    <a:pt x="0" y="0"/>
                  </a:lnTo>
                  <a:lnTo>
                    <a:pt x="0" y="1296"/>
                  </a:lnTo>
                  <a:lnTo>
                    <a:pt x="19847" y="3703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7" name="object 4287"/>
            <p:cNvSpPr/>
            <p:nvPr/>
          </p:nvSpPr>
          <p:spPr>
            <a:xfrm>
              <a:off x="1755668" y="8949135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0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8" name="object 4288"/>
            <p:cNvSpPr/>
            <p:nvPr/>
          </p:nvSpPr>
          <p:spPr>
            <a:xfrm>
              <a:off x="1755668" y="8952763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2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9" name="object 4289"/>
            <p:cNvSpPr/>
            <p:nvPr/>
          </p:nvSpPr>
          <p:spPr>
            <a:xfrm>
              <a:off x="1755668" y="8958719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0" name="object 4290"/>
            <p:cNvSpPr/>
            <p:nvPr/>
          </p:nvSpPr>
          <p:spPr>
            <a:xfrm>
              <a:off x="1755668" y="896717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4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4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1" name="object 4291"/>
            <p:cNvSpPr/>
            <p:nvPr/>
          </p:nvSpPr>
          <p:spPr>
            <a:xfrm>
              <a:off x="1755668" y="8978615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9"/>
                  </a:lnTo>
                  <a:lnTo>
                    <a:pt x="0" y="0"/>
                  </a:lnTo>
                  <a:lnTo>
                    <a:pt x="0" y="15374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2" name="object 4292"/>
            <p:cNvSpPr/>
            <p:nvPr/>
          </p:nvSpPr>
          <p:spPr>
            <a:xfrm>
              <a:off x="1755668" y="8993989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3"/>
                  </a:lnTo>
                  <a:lnTo>
                    <a:pt x="0" y="0"/>
                  </a:lnTo>
                  <a:lnTo>
                    <a:pt x="0" y="20989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3" name="object 4293"/>
            <p:cNvSpPr/>
            <p:nvPr/>
          </p:nvSpPr>
          <p:spPr>
            <a:xfrm>
              <a:off x="1755668" y="9014983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5892"/>
                  </a:moveTo>
                  <a:lnTo>
                    <a:pt x="19847" y="27432"/>
                  </a:lnTo>
                  <a:lnTo>
                    <a:pt x="0" y="0"/>
                  </a:lnTo>
                  <a:lnTo>
                    <a:pt x="0" y="32578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4" name="object 4294"/>
            <p:cNvSpPr/>
            <p:nvPr/>
          </p:nvSpPr>
          <p:spPr>
            <a:xfrm>
              <a:off x="1755668" y="9047561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54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49"/>
                  </a:lnTo>
                  <a:lnTo>
                    <a:pt x="19847" y="155554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5" name="object 4295"/>
            <p:cNvSpPr/>
            <p:nvPr/>
          </p:nvSpPr>
          <p:spPr>
            <a:xfrm>
              <a:off x="1755668" y="9198912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75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26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6" name="object 4296"/>
            <p:cNvSpPr/>
            <p:nvPr/>
          </p:nvSpPr>
          <p:spPr>
            <a:xfrm>
              <a:off x="1755668" y="924369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70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56"/>
                  </a:lnTo>
                  <a:lnTo>
                    <a:pt x="19847" y="3057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7" name="object 4297"/>
            <p:cNvSpPr/>
            <p:nvPr/>
          </p:nvSpPr>
          <p:spPr>
            <a:xfrm>
              <a:off x="1755668" y="9274258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4"/>
                  </a:moveTo>
                  <a:lnTo>
                    <a:pt x="19847" y="0"/>
                  </a:lnTo>
                  <a:lnTo>
                    <a:pt x="0" y="6085"/>
                  </a:lnTo>
                  <a:lnTo>
                    <a:pt x="0" y="35714"/>
                  </a:lnTo>
                  <a:lnTo>
                    <a:pt x="19847" y="25894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8" name="object 4298"/>
            <p:cNvSpPr/>
            <p:nvPr/>
          </p:nvSpPr>
          <p:spPr>
            <a:xfrm>
              <a:off x="1755668" y="930016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313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9" name="object 4299"/>
            <p:cNvSpPr/>
            <p:nvPr/>
          </p:nvSpPr>
          <p:spPr>
            <a:xfrm>
              <a:off x="1755668" y="932330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79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405"/>
                  </a:lnTo>
                  <a:lnTo>
                    <a:pt x="19847" y="2117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0" name="object 4300"/>
            <p:cNvSpPr/>
            <p:nvPr/>
          </p:nvSpPr>
          <p:spPr>
            <a:xfrm>
              <a:off x="1755668" y="934449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41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1" name="object 4301"/>
            <p:cNvSpPr/>
            <p:nvPr/>
          </p:nvSpPr>
          <p:spPr>
            <a:xfrm>
              <a:off x="1755668" y="936425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1"/>
                  </a:moveTo>
                  <a:lnTo>
                    <a:pt x="19847" y="0"/>
                  </a:lnTo>
                  <a:lnTo>
                    <a:pt x="0" y="19071"/>
                  </a:lnTo>
                  <a:lnTo>
                    <a:pt x="0" y="40379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2" name="object 4302"/>
            <p:cNvSpPr/>
            <p:nvPr/>
          </p:nvSpPr>
          <p:spPr>
            <a:xfrm>
              <a:off x="1755668" y="9382870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7"/>
                  </a:moveTo>
                  <a:lnTo>
                    <a:pt x="19847" y="0"/>
                  </a:lnTo>
                  <a:lnTo>
                    <a:pt x="0" y="21765"/>
                  </a:lnTo>
                  <a:lnTo>
                    <a:pt x="0" y="41903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3" name="object 4303"/>
            <p:cNvSpPr/>
            <p:nvPr/>
          </p:nvSpPr>
          <p:spPr>
            <a:xfrm>
              <a:off x="1755668" y="9400460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31"/>
                  </a:moveTo>
                  <a:lnTo>
                    <a:pt x="19847" y="0"/>
                  </a:lnTo>
                  <a:lnTo>
                    <a:pt x="0" y="24319"/>
                  </a:lnTo>
                  <a:lnTo>
                    <a:pt x="0" y="43338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4" name="object 4304"/>
            <p:cNvSpPr/>
            <p:nvPr/>
          </p:nvSpPr>
          <p:spPr>
            <a:xfrm>
              <a:off x="1755668" y="9417080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2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4"/>
                  </a:lnTo>
                  <a:lnTo>
                    <a:pt x="19847" y="157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5" name="object 4305"/>
            <p:cNvSpPr/>
            <p:nvPr/>
          </p:nvSpPr>
          <p:spPr>
            <a:xfrm>
              <a:off x="1755668" y="943282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4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74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6" name="object 4306"/>
            <p:cNvSpPr/>
            <p:nvPr/>
          </p:nvSpPr>
          <p:spPr>
            <a:xfrm>
              <a:off x="1755668" y="944750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5"/>
                  </a:moveTo>
                  <a:lnTo>
                    <a:pt x="19847" y="0"/>
                  </a:lnTo>
                  <a:lnTo>
                    <a:pt x="0" y="31103"/>
                  </a:lnTo>
                  <a:lnTo>
                    <a:pt x="0" y="46400"/>
                  </a:lnTo>
                  <a:lnTo>
                    <a:pt x="19847" y="1336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7" name="object 4307"/>
            <p:cNvSpPr/>
            <p:nvPr/>
          </p:nvSpPr>
          <p:spPr>
            <a:xfrm>
              <a:off x="1755668" y="946086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98"/>
                  </a:moveTo>
                  <a:lnTo>
                    <a:pt x="19847" y="0"/>
                  </a:lnTo>
                  <a:lnTo>
                    <a:pt x="0" y="33047"/>
                  </a:lnTo>
                  <a:lnTo>
                    <a:pt x="0" y="46198"/>
                  </a:lnTo>
                  <a:lnTo>
                    <a:pt x="19847" y="1149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8" name="object 4308"/>
            <p:cNvSpPr/>
            <p:nvPr/>
          </p:nvSpPr>
          <p:spPr>
            <a:xfrm>
              <a:off x="1755668" y="947235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700"/>
                  </a:lnTo>
                  <a:lnTo>
                    <a:pt x="0" y="43632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9" name="object 4309"/>
            <p:cNvSpPr/>
            <p:nvPr/>
          </p:nvSpPr>
          <p:spPr>
            <a:xfrm>
              <a:off x="1755660" y="894784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320"/>
                  </a:moveTo>
                  <a:lnTo>
                    <a:pt x="0" y="568147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20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11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0" name="object 4310"/>
            <p:cNvSpPr/>
            <p:nvPr/>
          </p:nvSpPr>
          <p:spPr>
            <a:xfrm>
              <a:off x="1775524" y="9051760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630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34"/>
                  </a:lnTo>
                  <a:lnTo>
                    <a:pt x="26361" y="14163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1" name="object 4311"/>
            <p:cNvSpPr/>
            <p:nvPr/>
          </p:nvSpPr>
          <p:spPr>
            <a:xfrm>
              <a:off x="1775524" y="9193392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216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301"/>
                  </a:lnTo>
                  <a:lnTo>
                    <a:pt x="26361" y="323216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2" name="object 4312"/>
            <p:cNvSpPr/>
            <p:nvPr/>
          </p:nvSpPr>
          <p:spPr>
            <a:xfrm>
              <a:off x="1801888" y="8947835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3" name="object 4313"/>
            <p:cNvSpPr/>
            <p:nvPr/>
          </p:nvSpPr>
          <p:spPr>
            <a:xfrm>
              <a:off x="1801888" y="8948051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30"/>
                  </a:lnTo>
                  <a:lnTo>
                    <a:pt x="292798" y="1130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30"/>
                  </a:lnTo>
                  <a:lnTo>
                    <a:pt x="3330130" y="11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4" name="object 4314"/>
            <p:cNvSpPr/>
            <p:nvPr/>
          </p:nvSpPr>
          <p:spPr>
            <a:xfrm>
              <a:off x="1801888" y="8949181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5" name="object 4315"/>
            <p:cNvSpPr/>
            <p:nvPr/>
          </p:nvSpPr>
          <p:spPr>
            <a:xfrm>
              <a:off x="1801888" y="8951112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6" name="object 4316"/>
            <p:cNvSpPr/>
            <p:nvPr/>
          </p:nvSpPr>
          <p:spPr>
            <a:xfrm>
              <a:off x="1801888" y="8953677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7" name="object 4317"/>
            <p:cNvSpPr/>
            <p:nvPr/>
          </p:nvSpPr>
          <p:spPr>
            <a:xfrm>
              <a:off x="1801888" y="8956865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84"/>
                  </a:lnTo>
                  <a:lnTo>
                    <a:pt x="292798" y="3784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84"/>
                  </a:lnTo>
                  <a:lnTo>
                    <a:pt x="3330130" y="378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8" name="object 4318"/>
            <p:cNvSpPr/>
            <p:nvPr/>
          </p:nvSpPr>
          <p:spPr>
            <a:xfrm>
              <a:off x="1801888" y="8960649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92798" y="4330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30"/>
                  </a:lnTo>
                  <a:lnTo>
                    <a:pt x="3330130" y="43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9" name="object 4319"/>
            <p:cNvSpPr/>
            <p:nvPr/>
          </p:nvSpPr>
          <p:spPr>
            <a:xfrm>
              <a:off x="1801888" y="8964980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0" name="object 4320"/>
            <p:cNvSpPr/>
            <p:nvPr/>
          </p:nvSpPr>
          <p:spPr>
            <a:xfrm>
              <a:off x="1801888" y="8969908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1" name="object 4321"/>
            <p:cNvSpPr/>
            <p:nvPr/>
          </p:nvSpPr>
          <p:spPr>
            <a:xfrm>
              <a:off x="1801888" y="897544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2" name="object 4322"/>
            <p:cNvSpPr/>
            <p:nvPr/>
          </p:nvSpPr>
          <p:spPr>
            <a:xfrm>
              <a:off x="1801888" y="8981719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3" name="object 4323"/>
            <p:cNvSpPr/>
            <p:nvPr/>
          </p:nvSpPr>
          <p:spPr>
            <a:xfrm>
              <a:off x="1801888" y="898870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62"/>
                  </a:lnTo>
                  <a:lnTo>
                    <a:pt x="292798" y="796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62"/>
                  </a:lnTo>
                  <a:lnTo>
                    <a:pt x="3330130" y="796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4" name="object 4324"/>
            <p:cNvSpPr/>
            <p:nvPr/>
          </p:nvSpPr>
          <p:spPr>
            <a:xfrm>
              <a:off x="1801888" y="8996667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29"/>
                  </a:lnTo>
                  <a:lnTo>
                    <a:pt x="292798" y="9029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29"/>
                  </a:lnTo>
                  <a:lnTo>
                    <a:pt x="3330130" y="90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5" name="object 4325"/>
            <p:cNvSpPr/>
            <p:nvPr/>
          </p:nvSpPr>
          <p:spPr>
            <a:xfrm>
              <a:off x="1801888" y="9005696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98"/>
                  </a:lnTo>
                  <a:lnTo>
                    <a:pt x="292798" y="1019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98"/>
                  </a:lnTo>
                  <a:lnTo>
                    <a:pt x="3330130" y="101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6" name="object 4326"/>
            <p:cNvSpPr/>
            <p:nvPr/>
          </p:nvSpPr>
          <p:spPr>
            <a:xfrm>
              <a:off x="1801888" y="9015882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607"/>
                  </a:lnTo>
                  <a:lnTo>
                    <a:pt x="292798" y="11607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607"/>
                  </a:lnTo>
                  <a:lnTo>
                    <a:pt x="3330130" y="1160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7" name="object 4327"/>
            <p:cNvSpPr/>
            <p:nvPr/>
          </p:nvSpPr>
          <p:spPr>
            <a:xfrm>
              <a:off x="1801888" y="9027502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292798" y="12738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38"/>
                  </a:lnTo>
                  <a:lnTo>
                    <a:pt x="3330130" y="1273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8" name="object 4328"/>
            <p:cNvSpPr/>
            <p:nvPr/>
          </p:nvSpPr>
          <p:spPr>
            <a:xfrm>
              <a:off x="1801888" y="904022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71"/>
                  </a:lnTo>
                  <a:lnTo>
                    <a:pt x="292798" y="1247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71"/>
                  </a:lnTo>
                  <a:lnTo>
                    <a:pt x="3330130" y="124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9" name="object 4329"/>
            <p:cNvSpPr/>
            <p:nvPr/>
          </p:nvSpPr>
          <p:spPr>
            <a:xfrm>
              <a:off x="1801888" y="9052699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69"/>
                  </a:lnTo>
                  <a:lnTo>
                    <a:pt x="292798" y="11569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69"/>
                  </a:lnTo>
                  <a:lnTo>
                    <a:pt x="3330130" y="115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0" name="object 4330"/>
            <p:cNvSpPr/>
            <p:nvPr/>
          </p:nvSpPr>
          <p:spPr>
            <a:xfrm>
              <a:off x="1801888" y="906428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1" name="object 4331"/>
            <p:cNvSpPr/>
            <p:nvPr/>
          </p:nvSpPr>
          <p:spPr>
            <a:xfrm>
              <a:off x="1801888" y="9074505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2" name="object 4332"/>
            <p:cNvSpPr/>
            <p:nvPr/>
          </p:nvSpPr>
          <p:spPr>
            <a:xfrm>
              <a:off x="1801888" y="908329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13"/>
                  </a:lnTo>
                  <a:lnTo>
                    <a:pt x="292798" y="8013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13"/>
                  </a:lnTo>
                  <a:lnTo>
                    <a:pt x="3330130" y="801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3" name="object 4333"/>
            <p:cNvSpPr/>
            <p:nvPr/>
          </p:nvSpPr>
          <p:spPr>
            <a:xfrm>
              <a:off x="1801888" y="9091307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72"/>
                  </a:lnTo>
                  <a:lnTo>
                    <a:pt x="3330130" y="77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4" name="object 4334"/>
            <p:cNvSpPr/>
            <p:nvPr/>
          </p:nvSpPr>
          <p:spPr>
            <a:xfrm>
              <a:off x="1801888" y="9099079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292798" y="6883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83"/>
                  </a:lnTo>
                  <a:lnTo>
                    <a:pt x="3330130" y="68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5" name="object 4335"/>
            <p:cNvSpPr/>
            <p:nvPr/>
          </p:nvSpPr>
          <p:spPr>
            <a:xfrm>
              <a:off x="1801888" y="910596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6" name="object 4336"/>
            <p:cNvSpPr/>
            <p:nvPr/>
          </p:nvSpPr>
          <p:spPr>
            <a:xfrm>
              <a:off x="1801888" y="9112948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7" name="object 4337"/>
            <p:cNvSpPr/>
            <p:nvPr/>
          </p:nvSpPr>
          <p:spPr>
            <a:xfrm>
              <a:off x="1801888" y="912026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8" name="object 4338"/>
            <p:cNvSpPr/>
            <p:nvPr/>
          </p:nvSpPr>
          <p:spPr>
            <a:xfrm>
              <a:off x="1801888" y="9128010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74"/>
                  </a:lnTo>
                  <a:lnTo>
                    <a:pt x="292798" y="7874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74"/>
                  </a:lnTo>
                  <a:lnTo>
                    <a:pt x="3330130" y="787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9" name="object 4339"/>
            <p:cNvSpPr/>
            <p:nvPr/>
          </p:nvSpPr>
          <p:spPr>
            <a:xfrm>
              <a:off x="1801888" y="9135884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292798" y="13500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00"/>
                  </a:lnTo>
                  <a:lnTo>
                    <a:pt x="3330130" y="1350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0" name="object 4340"/>
            <p:cNvSpPr/>
            <p:nvPr/>
          </p:nvSpPr>
          <p:spPr>
            <a:xfrm>
              <a:off x="1801888" y="9149384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1" name="object 4341"/>
            <p:cNvSpPr/>
            <p:nvPr/>
          </p:nvSpPr>
          <p:spPr>
            <a:xfrm>
              <a:off x="1801888" y="9179864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2798" y="923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330130" y="92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2" name="object 4342"/>
            <p:cNvSpPr/>
            <p:nvPr/>
          </p:nvSpPr>
          <p:spPr>
            <a:xfrm>
              <a:off x="1801888" y="9189097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305"/>
                  </a:lnTo>
                  <a:lnTo>
                    <a:pt x="292798" y="8305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305"/>
                  </a:lnTo>
                  <a:lnTo>
                    <a:pt x="3330130" y="830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3" name="object 4343"/>
            <p:cNvSpPr/>
            <p:nvPr/>
          </p:nvSpPr>
          <p:spPr>
            <a:xfrm>
              <a:off x="1801888" y="919740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97"/>
                  </a:lnTo>
                  <a:lnTo>
                    <a:pt x="292798" y="779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97"/>
                  </a:lnTo>
                  <a:lnTo>
                    <a:pt x="3330130" y="779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4" name="object 4344"/>
            <p:cNvSpPr/>
            <p:nvPr/>
          </p:nvSpPr>
          <p:spPr>
            <a:xfrm>
              <a:off x="1801888" y="9205201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5" name="object 4345"/>
            <p:cNvSpPr/>
            <p:nvPr/>
          </p:nvSpPr>
          <p:spPr>
            <a:xfrm>
              <a:off x="1801888" y="9211004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92798" y="584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42"/>
                  </a:lnTo>
                  <a:lnTo>
                    <a:pt x="3330130" y="58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6" name="object 4346"/>
            <p:cNvSpPr/>
            <p:nvPr/>
          </p:nvSpPr>
          <p:spPr>
            <a:xfrm>
              <a:off x="1801888" y="921685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67"/>
                  </a:lnTo>
                  <a:lnTo>
                    <a:pt x="292798" y="5867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67"/>
                  </a:lnTo>
                  <a:lnTo>
                    <a:pt x="3330130" y="586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7" name="object 4347"/>
            <p:cNvSpPr/>
            <p:nvPr/>
          </p:nvSpPr>
          <p:spPr>
            <a:xfrm>
              <a:off x="1801888" y="922272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8" name="object 4348"/>
            <p:cNvSpPr/>
            <p:nvPr/>
          </p:nvSpPr>
          <p:spPr>
            <a:xfrm>
              <a:off x="1801888" y="922860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9" name="object 4349"/>
            <p:cNvSpPr/>
            <p:nvPr/>
          </p:nvSpPr>
          <p:spPr>
            <a:xfrm>
              <a:off x="1801888" y="9234423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0" name="object 4350"/>
            <p:cNvSpPr/>
            <p:nvPr/>
          </p:nvSpPr>
          <p:spPr>
            <a:xfrm>
              <a:off x="1801888" y="9240202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65"/>
                  </a:lnTo>
                  <a:lnTo>
                    <a:pt x="292798" y="5765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65"/>
                  </a:lnTo>
                  <a:lnTo>
                    <a:pt x="3330130" y="57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1" name="object 4351"/>
            <p:cNvSpPr/>
            <p:nvPr/>
          </p:nvSpPr>
          <p:spPr>
            <a:xfrm>
              <a:off x="1801888" y="924596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2" name="object 4352"/>
            <p:cNvSpPr/>
            <p:nvPr/>
          </p:nvSpPr>
          <p:spPr>
            <a:xfrm>
              <a:off x="1801888" y="925192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19"/>
                  </a:lnTo>
                  <a:lnTo>
                    <a:pt x="292798" y="681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19"/>
                  </a:lnTo>
                  <a:lnTo>
                    <a:pt x="3330130" y="681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3" name="object 4353"/>
            <p:cNvSpPr/>
            <p:nvPr/>
          </p:nvSpPr>
          <p:spPr>
            <a:xfrm>
              <a:off x="1801888" y="925874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292798" y="676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69"/>
                  </a:lnTo>
                  <a:lnTo>
                    <a:pt x="3330130" y="67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4" name="object 4354"/>
            <p:cNvSpPr/>
            <p:nvPr/>
          </p:nvSpPr>
          <p:spPr>
            <a:xfrm>
              <a:off x="1801888" y="926551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43"/>
                  </a:lnTo>
                  <a:lnTo>
                    <a:pt x="292798" y="6743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43"/>
                  </a:lnTo>
                  <a:lnTo>
                    <a:pt x="3330130" y="67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5" name="object 4355"/>
            <p:cNvSpPr/>
            <p:nvPr/>
          </p:nvSpPr>
          <p:spPr>
            <a:xfrm>
              <a:off x="1801888" y="9272257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6" name="object 4356"/>
            <p:cNvSpPr/>
            <p:nvPr/>
          </p:nvSpPr>
          <p:spPr>
            <a:xfrm>
              <a:off x="1801888" y="9280550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59"/>
                  </a:lnTo>
                  <a:lnTo>
                    <a:pt x="292798" y="8559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59"/>
                  </a:lnTo>
                  <a:lnTo>
                    <a:pt x="3330130" y="85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7" name="object 4357"/>
            <p:cNvSpPr/>
            <p:nvPr/>
          </p:nvSpPr>
          <p:spPr>
            <a:xfrm>
              <a:off x="1801888" y="9289097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66"/>
                  </a:lnTo>
                  <a:lnTo>
                    <a:pt x="292798" y="8966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66"/>
                  </a:lnTo>
                  <a:lnTo>
                    <a:pt x="3330130" y="89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8" name="object 4358"/>
            <p:cNvSpPr/>
            <p:nvPr/>
          </p:nvSpPr>
          <p:spPr>
            <a:xfrm>
              <a:off x="1801888" y="9298050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41"/>
                  </a:lnTo>
                  <a:lnTo>
                    <a:pt x="292798" y="1054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41"/>
                  </a:lnTo>
                  <a:lnTo>
                    <a:pt x="3330130" y="105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9" name="object 4359"/>
            <p:cNvSpPr/>
            <p:nvPr/>
          </p:nvSpPr>
          <p:spPr>
            <a:xfrm>
              <a:off x="1801888" y="930859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604"/>
                  </a:lnTo>
                  <a:lnTo>
                    <a:pt x="292798" y="10604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604"/>
                  </a:lnTo>
                  <a:lnTo>
                    <a:pt x="3330130" y="1060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0" name="object 4360"/>
            <p:cNvSpPr/>
            <p:nvPr/>
          </p:nvSpPr>
          <p:spPr>
            <a:xfrm>
              <a:off x="1801888" y="9319196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34"/>
                  </a:lnTo>
                  <a:lnTo>
                    <a:pt x="292798" y="1173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34"/>
                  </a:lnTo>
                  <a:lnTo>
                    <a:pt x="3330130" y="1173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1" name="object 4361"/>
            <p:cNvSpPr/>
            <p:nvPr/>
          </p:nvSpPr>
          <p:spPr>
            <a:xfrm>
              <a:off x="1801888" y="9330918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98"/>
                  </a:lnTo>
                  <a:lnTo>
                    <a:pt x="292798" y="11798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98"/>
                  </a:lnTo>
                  <a:lnTo>
                    <a:pt x="3330130" y="117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2" name="object 4362"/>
            <p:cNvSpPr/>
            <p:nvPr/>
          </p:nvSpPr>
          <p:spPr>
            <a:xfrm>
              <a:off x="1801888" y="934272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90"/>
                  </a:lnTo>
                  <a:lnTo>
                    <a:pt x="292798" y="1209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90"/>
                  </a:lnTo>
                  <a:lnTo>
                    <a:pt x="3330130" y="1209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3" name="object 4363"/>
            <p:cNvSpPr/>
            <p:nvPr/>
          </p:nvSpPr>
          <p:spPr>
            <a:xfrm>
              <a:off x="1801888" y="935480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30"/>
                  </a:lnTo>
                  <a:lnTo>
                    <a:pt x="292798" y="1223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30"/>
                  </a:lnTo>
                  <a:lnTo>
                    <a:pt x="3330130" y="122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4" name="object 4364"/>
            <p:cNvSpPr/>
            <p:nvPr/>
          </p:nvSpPr>
          <p:spPr>
            <a:xfrm>
              <a:off x="1801888" y="936703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5" name="object 4365"/>
            <p:cNvSpPr/>
            <p:nvPr/>
          </p:nvSpPr>
          <p:spPr>
            <a:xfrm>
              <a:off x="1801888" y="937916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292798" y="12458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58"/>
                  </a:lnTo>
                  <a:lnTo>
                    <a:pt x="3330130" y="1245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6" name="object 4366"/>
            <p:cNvSpPr/>
            <p:nvPr/>
          </p:nvSpPr>
          <p:spPr>
            <a:xfrm>
              <a:off x="1801888" y="9391624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7" name="object 4367"/>
            <p:cNvSpPr/>
            <p:nvPr/>
          </p:nvSpPr>
          <p:spPr>
            <a:xfrm>
              <a:off x="1801888" y="9404273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8" name="object 4368"/>
            <p:cNvSpPr/>
            <p:nvPr/>
          </p:nvSpPr>
          <p:spPr>
            <a:xfrm>
              <a:off x="1801888" y="9417176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11"/>
                  </a:lnTo>
                  <a:lnTo>
                    <a:pt x="292798" y="13411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11"/>
                  </a:lnTo>
                  <a:lnTo>
                    <a:pt x="3330130" y="1341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9" name="object 4369"/>
            <p:cNvSpPr/>
            <p:nvPr/>
          </p:nvSpPr>
          <p:spPr>
            <a:xfrm>
              <a:off x="1801888" y="9430588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66"/>
                  </a:lnTo>
                  <a:lnTo>
                    <a:pt x="292798" y="14566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66"/>
                  </a:lnTo>
                  <a:lnTo>
                    <a:pt x="3330130" y="145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0" name="object 4370"/>
            <p:cNvSpPr/>
            <p:nvPr/>
          </p:nvSpPr>
          <p:spPr>
            <a:xfrm>
              <a:off x="1801888" y="9445154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292798" y="17183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83"/>
                  </a:lnTo>
                  <a:lnTo>
                    <a:pt x="3330130" y="171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1" name="object 4371"/>
            <p:cNvSpPr/>
            <p:nvPr/>
          </p:nvSpPr>
          <p:spPr>
            <a:xfrm>
              <a:off x="1801888" y="9462338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981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98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2" name="object 4372"/>
            <p:cNvSpPr/>
            <p:nvPr/>
          </p:nvSpPr>
          <p:spPr>
            <a:xfrm>
              <a:off x="1982686" y="8949638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3" name="object 4373"/>
            <p:cNvSpPr/>
            <p:nvPr/>
          </p:nvSpPr>
          <p:spPr>
            <a:xfrm>
              <a:off x="2094687" y="8945740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4" name="object 4374"/>
            <p:cNvSpPr/>
            <p:nvPr/>
          </p:nvSpPr>
          <p:spPr>
            <a:xfrm>
              <a:off x="5208114" y="9516610"/>
              <a:ext cx="103505" cy="0"/>
            </a:xfrm>
            <a:custGeom>
              <a:avLst/>
              <a:gdLst/>
              <a:ahLst/>
              <a:cxnLst/>
              <a:rect l="l" t="t" r="r" b="b"/>
              <a:pathLst>
                <a:path w="103504">
                  <a:moveTo>
                    <a:pt x="0" y="3"/>
                  </a:moveTo>
                  <a:lnTo>
                    <a:pt x="10339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5" name="object 4375"/>
            <p:cNvSpPr/>
            <p:nvPr/>
          </p:nvSpPr>
          <p:spPr>
            <a:xfrm>
              <a:off x="5208114" y="9458740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1"/>
                  </a:moveTo>
                  <a:lnTo>
                    <a:pt x="103396" y="359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6" name="object 4376"/>
            <p:cNvSpPr/>
            <p:nvPr/>
          </p:nvSpPr>
          <p:spPr>
            <a:xfrm>
              <a:off x="5208114" y="944854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7" name="object 4377"/>
            <p:cNvSpPr/>
            <p:nvPr/>
          </p:nvSpPr>
          <p:spPr>
            <a:xfrm>
              <a:off x="5208114" y="943694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8" name="object 4378"/>
            <p:cNvSpPr/>
            <p:nvPr/>
          </p:nvSpPr>
          <p:spPr>
            <a:xfrm>
              <a:off x="5208114" y="942420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9" name="object 4379"/>
            <p:cNvSpPr/>
            <p:nvPr/>
          </p:nvSpPr>
          <p:spPr>
            <a:xfrm>
              <a:off x="5208114" y="941174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0" name="object 4380"/>
            <p:cNvSpPr/>
            <p:nvPr/>
          </p:nvSpPr>
          <p:spPr>
            <a:xfrm>
              <a:off x="5208114" y="940016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1" name="object 4381"/>
            <p:cNvSpPr/>
            <p:nvPr/>
          </p:nvSpPr>
          <p:spPr>
            <a:xfrm>
              <a:off x="5208114" y="938995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2" name="object 4382"/>
            <p:cNvSpPr/>
            <p:nvPr/>
          </p:nvSpPr>
          <p:spPr>
            <a:xfrm>
              <a:off x="5208114" y="938114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3" name="object 4383"/>
            <p:cNvSpPr/>
            <p:nvPr/>
          </p:nvSpPr>
          <p:spPr>
            <a:xfrm>
              <a:off x="5208114" y="937314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4" name="object 4384"/>
            <p:cNvSpPr/>
            <p:nvPr/>
          </p:nvSpPr>
          <p:spPr>
            <a:xfrm>
              <a:off x="5208114" y="936535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5" name="object 4385"/>
            <p:cNvSpPr/>
            <p:nvPr/>
          </p:nvSpPr>
          <p:spPr>
            <a:xfrm>
              <a:off x="5208114" y="935847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6" name="object 4386"/>
            <p:cNvSpPr/>
            <p:nvPr/>
          </p:nvSpPr>
          <p:spPr>
            <a:xfrm>
              <a:off x="5208114" y="935150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7" name="object 4387"/>
            <p:cNvSpPr/>
            <p:nvPr/>
          </p:nvSpPr>
          <p:spPr>
            <a:xfrm>
              <a:off x="5208114" y="9344185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8" name="object 4388"/>
            <p:cNvSpPr/>
            <p:nvPr/>
          </p:nvSpPr>
          <p:spPr>
            <a:xfrm>
              <a:off x="5208114" y="933642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9" name="object 4389"/>
            <p:cNvSpPr/>
            <p:nvPr/>
          </p:nvSpPr>
          <p:spPr>
            <a:xfrm>
              <a:off x="5208114" y="932855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0" name="object 4390"/>
            <p:cNvSpPr/>
            <p:nvPr/>
          </p:nvSpPr>
          <p:spPr>
            <a:xfrm>
              <a:off x="5208114" y="9315051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1" name="object 4391"/>
            <p:cNvSpPr/>
            <p:nvPr/>
          </p:nvSpPr>
          <p:spPr>
            <a:xfrm>
              <a:off x="5208114" y="928457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2" name="object 4392"/>
            <p:cNvSpPr/>
            <p:nvPr/>
          </p:nvSpPr>
          <p:spPr>
            <a:xfrm>
              <a:off x="5208114" y="927534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3" name="object 4393"/>
            <p:cNvSpPr/>
            <p:nvPr/>
          </p:nvSpPr>
          <p:spPr>
            <a:xfrm>
              <a:off x="5208114" y="926704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4" name="object 4394"/>
            <p:cNvSpPr/>
            <p:nvPr/>
          </p:nvSpPr>
          <p:spPr>
            <a:xfrm>
              <a:off x="5208114" y="925923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5" name="object 4395"/>
            <p:cNvSpPr/>
            <p:nvPr/>
          </p:nvSpPr>
          <p:spPr>
            <a:xfrm>
              <a:off x="5208114" y="925342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6" name="object 4396"/>
            <p:cNvSpPr/>
            <p:nvPr/>
          </p:nvSpPr>
          <p:spPr>
            <a:xfrm>
              <a:off x="5208114" y="92475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7" name="object 4397"/>
            <p:cNvSpPr/>
            <p:nvPr/>
          </p:nvSpPr>
          <p:spPr>
            <a:xfrm>
              <a:off x="5208114" y="924171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8" name="object 4398"/>
            <p:cNvSpPr/>
            <p:nvPr/>
          </p:nvSpPr>
          <p:spPr>
            <a:xfrm>
              <a:off x="5208114" y="923583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9" name="object 4399"/>
            <p:cNvSpPr/>
            <p:nvPr/>
          </p:nvSpPr>
          <p:spPr>
            <a:xfrm>
              <a:off x="5208114" y="923001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0" name="object 4400"/>
            <p:cNvSpPr/>
            <p:nvPr/>
          </p:nvSpPr>
          <p:spPr>
            <a:xfrm>
              <a:off x="5208114" y="922423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1" name="object 4401"/>
            <p:cNvSpPr/>
            <p:nvPr/>
          </p:nvSpPr>
          <p:spPr>
            <a:xfrm>
              <a:off x="5208114" y="92184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2" name="object 4402"/>
            <p:cNvSpPr/>
            <p:nvPr/>
          </p:nvSpPr>
          <p:spPr>
            <a:xfrm>
              <a:off x="5208114" y="921252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3" name="object 4403"/>
            <p:cNvSpPr/>
            <p:nvPr/>
          </p:nvSpPr>
          <p:spPr>
            <a:xfrm>
              <a:off x="5208114" y="920570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4" name="object 4404"/>
            <p:cNvSpPr/>
            <p:nvPr/>
          </p:nvSpPr>
          <p:spPr>
            <a:xfrm>
              <a:off x="5208114" y="919892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5" name="object 4405"/>
            <p:cNvSpPr/>
            <p:nvPr/>
          </p:nvSpPr>
          <p:spPr>
            <a:xfrm>
              <a:off x="5208114" y="919218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6" name="object 4406"/>
            <p:cNvSpPr/>
            <p:nvPr/>
          </p:nvSpPr>
          <p:spPr>
            <a:xfrm>
              <a:off x="5208114" y="918389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7" name="object 4407"/>
            <p:cNvSpPr/>
            <p:nvPr/>
          </p:nvSpPr>
          <p:spPr>
            <a:xfrm>
              <a:off x="5208114" y="917533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8" name="object 4408"/>
            <p:cNvSpPr/>
            <p:nvPr/>
          </p:nvSpPr>
          <p:spPr>
            <a:xfrm>
              <a:off x="5208114" y="916638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9" name="object 4409"/>
            <p:cNvSpPr/>
            <p:nvPr/>
          </p:nvSpPr>
          <p:spPr>
            <a:xfrm>
              <a:off x="5208114" y="915584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0" name="object 4410"/>
            <p:cNvSpPr/>
            <p:nvPr/>
          </p:nvSpPr>
          <p:spPr>
            <a:xfrm>
              <a:off x="5208114" y="914526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1" name="object 4411"/>
            <p:cNvSpPr/>
            <p:nvPr/>
          </p:nvSpPr>
          <p:spPr>
            <a:xfrm>
              <a:off x="5208114" y="913352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2" name="object 4412"/>
            <p:cNvSpPr/>
            <p:nvPr/>
          </p:nvSpPr>
          <p:spPr>
            <a:xfrm>
              <a:off x="5208114" y="912172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3" name="object 4413"/>
            <p:cNvSpPr/>
            <p:nvPr/>
          </p:nvSpPr>
          <p:spPr>
            <a:xfrm>
              <a:off x="5208114" y="91096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4" name="object 4414"/>
            <p:cNvSpPr/>
            <p:nvPr/>
          </p:nvSpPr>
          <p:spPr>
            <a:xfrm>
              <a:off x="5208114" y="90974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5" name="object 4415"/>
            <p:cNvSpPr/>
            <p:nvPr/>
          </p:nvSpPr>
          <p:spPr>
            <a:xfrm>
              <a:off x="5208114" y="908526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6" name="object 4416"/>
            <p:cNvSpPr/>
            <p:nvPr/>
          </p:nvSpPr>
          <p:spPr>
            <a:xfrm>
              <a:off x="5208114" y="907281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7" name="object 4417"/>
            <p:cNvSpPr/>
            <p:nvPr/>
          </p:nvSpPr>
          <p:spPr>
            <a:xfrm>
              <a:off x="5208114" y="906016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8" name="object 4418"/>
            <p:cNvSpPr/>
            <p:nvPr/>
          </p:nvSpPr>
          <p:spPr>
            <a:xfrm>
              <a:off x="5208114" y="904726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9" name="object 4419"/>
            <p:cNvSpPr/>
            <p:nvPr/>
          </p:nvSpPr>
          <p:spPr>
            <a:xfrm>
              <a:off x="5208114" y="903384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0" name="object 4420"/>
            <p:cNvSpPr/>
            <p:nvPr/>
          </p:nvSpPr>
          <p:spPr>
            <a:xfrm>
              <a:off x="5208114" y="9019288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1" name="object 4421"/>
            <p:cNvSpPr/>
            <p:nvPr/>
          </p:nvSpPr>
          <p:spPr>
            <a:xfrm>
              <a:off x="5208114" y="9002110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2" name="object 4422"/>
            <p:cNvSpPr/>
            <p:nvPr/>
          </p:nvSpPr>
          <p:spPr>
            <a:xfrm>
              <a:off x="5208114" y="8947868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3" name="object 4423"/>
            <p:cNvSpPr/>
            <p:nvPr/>
          </p:nvSpPr>
          <p:spPr>
            <a:xfrm>
              <a:off x="5383303" y="9516610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3"/>
                  </a:moveTo>
                  <a:lnTo>
                    <a:pt x="122698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4" name="object 4424"/>
            <p:cNvSpPr/>
            <p:nvPr/>
          </p:nvSpPr>
          <p:spPr>
            <a:xfrm>
              <a:off x="5383303" y="9458740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1"/>
                  </a:moveTo>
                  <a:lnTo>
                    <a:pt x="122698" y="359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5" name="object 4425"/>
            <p:cNvSpPr/>
            <p:nvPr/>
          </p:nvSpPr>
          <p:spPr>
            <a:xfrm>
              <a:off x="5383303" y="944854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6" name="object 4426"/>
            <p:cNvSpPr/>
            <p:nvPr/>
          </p:nvSpPr>
          <p:spPr>
            <a:xfrm>
              <a:off x="5383303" y="943694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7" name="object 4427"/>
            <p:cNvSpPr/>
            <p:nvPr/>
          </p:nvSpPr>
          <p:spPr>
            <a:xfrm>
              <a:off x="5383303" y="942420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8" name="object 4428"/>
            <p:cNvSpPr/>
            <p:nvPr/>
          </p:nvSpPr>
          <p:spPr>
            <a:xfrm>
              <a:off x="5383303" y="941174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9" name="object 4429"/>
            <p:cNvSpPr/>
            <p:nvPr/>
          </p:nvSpPr>
          <p:spPr>
            <a:xfrm>
              <a:off x="5383303" y="940016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0" name="object 4430"/>
            <p:cNvSpPr/>
            <p:nvPr/>
          </p:nvSpPr>
          <p:spPr>
            <a:xfrm>
              <a:off x="5383303" y="938995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1" name="object 4431"/>
            <p:cNvSpPr/>
            <p:nvPr/>
          </p:nvSpPr>
          <p:spPr>
            <a:xfrm>
              <a:off x="5383303" y="938114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2" name="object 4432"/>
            <p:cNvSpPr/>
            <p:nvPr/>
          </p:nvSpPr>
          <p:spPr>
            <a:xfrm>
              <a:off x="5383303" y="937314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3" name="object 4433"/>
            <p:cNvSpPr/>
            <p:nvPr/>
          </p:nvSpPr>
          <p:spPr>
            <a:xfrm>
              <a:off x="5383303" y="936535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4" name="object 4434"/>
            <p:cNvSpPr/>
            <p:nvPr/>
          </p:nvSpPr>
          <p:spPr>
            <a:xfrm>
              <a:off x="5383303" y="935847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5" name="object 4435"/>
            <p:cNvSpPr/>
            <p:nvPr/>
          </p:nvSpPr>
          <p:spPr>
            <a:xfrm>
              <a:off x="5383303" y="935150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6" name="object 4436"/>
            <p:cNvSpPr/>
            <p:nvPr/>
          </p:nvSpPr>
          <p:spPr>
            <a:xfrm>
              <a:off x="5383303" y="9344185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7" name="object 4437"/>
            <p:cNvSpPr/>
            <p:nvPr/>
          </p:nvSpPr>
          <p:spPr>
            <a:xfrm>
              <a:off x="5383303" y="933642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8" name="object 4438"/>
            <p:cNvSpPr/>
            <p:nvPr/>
          </p:nvSpPr>
          <p:spPr>
            <a:xfrm>
              <a:off x="5383303" y="932855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9" name="object 4439"/>
            <p:cNvSpPr/>
            <p:nvPr/>
          </p:nvSpPr>
          <p:spPr>
            <a:xfrm>
              <a:off x="5383303" y="9315051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0" name="object 4440"/>
            <p:cNvSpPr/>
            <p:nvPr/>
          </p:nvSpPr>
          <p:spPr>
            <a:xfrm>
              <a:off x="5383303" y="928457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1" name="object 4441"/>
            <p:cNvSpPr/>
            <p:nvPr/>
          </p:nvSpPr>
          <p:spPr>
            <a:xfrm>
              <a:off x="5383303" y="927534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2" name="object 4442"/>
            <p:cNvSpPr/>
            <p:nvPr/>
          </p:nvSpPr>
          <p:spPr>
            <a:xfrm>
              <a:off x="5383303" y="926704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3" name="object 4443"/>
            <p:cNvSpPr/>
            <p:nvPr/>
          </p:nvSpPr>
          <p:spPr>
            <a:xfrm>
              <a:off x="5383303" y="925923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4" name="object 4444"/>
            <p:cNvSpPr/>
            <p:nvPr/>
          </p:nvSpPr>
          <p:spPr>
            <a:xfrm>
              <a:off x="5383303" y="925342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5" name="object 4445"/>
            <p:cNvSpPr/>
            <p:nvPr/>
          </p:nvSpPr>
          <p:spPr>
            <a:xfrm>
              <a:off x="5383303" y="92475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6" name="object 4446"/>
            <p:cNvSpPr/>
            <p:nvPr/>
          </p:nvSpPr>
          <p:spPr>
            <a:xfrm>
              <a:off x="5383303" y="924171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7" name="object 4447"/>
            <p:cNvSpPr/>
            <p:nvPr/>
          </p:nvSpPr>
          <p:spPr>
            <a:xfrm>
              <a:off x="5383306" y="923583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8" name="object 4448"/>
            <p:cNvSpPr/>
            <p:nvPr/>
          </p:nvSpPr>
          <p:spPr>
            <a:xfrm>
              <a:off x="5383303" y="923001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9" name="object 4449"/>
            <p:cNvSpPr/>
            <p:nvPr/>
          </p:nvSpPr>
          <p:spPr>
            <a:xfrm>
              <a:off x="5383303" y="922423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0" name="object 4450"/>
            <p:cNvSpPr/>
            <p:nvPr/>
          </p:nvSpPr>
          <p:spPr>
            <a:xfrm>
              <a:off x="5383303" y="92184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1" name="object 4451"/>
            <p:cNvSpPr/>
            <p:nvPr/>
          </p:nvSpPr>
          <p:spPr>
            <a:xfrm>
              <a:off x="5383303" y="921252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2" name="object 4452"/>
            <p:cNvSpPr/>
            <p:nvPr/>
          </p:nvSpPr>
          <p:spPr>
            <a:xfrm>
              <a:off x="5383303" y="920570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3" name="object 4453"/>
            <p:cNvSpPr/>
            <p:nvPr/>
          </p:nvSpPr>
          <p:spPr>
            <a:xfrm>
              <a:off x="5383303" y="919892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4" name="object 4454"/>
            <p:cNvSpPr/>
            <p:nvPr/>
          </p:nvSpPr>
          <p:spPr>
            <a:xfrm>
              <a:off x="5383303" y="919218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5" name="object 4455"/>
            <p:cNvSpPr/>
            <p:nvPr/>
          </p:nvSpPr>
          <p:spPr>
            <a:xfrm>
              <a:off x="5383303" y="918389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6" name="object 4456"/>
            <p:cNvSpPr/>
            <p:nvPr/>
          </p:nvSpPr>
          <p:spPr>
            <a:xfrm>
              <a:off x="5383303" y="917533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7" name="object 4457"/>
            <p:cNvSpPr/>
            <p:nvPr/>
          </p:nvSpPr>
          <p:spPr>
            <a:xfrm>
              <a:off x="5383303" y="916638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8" name="object 4458"/>
            <p:cNvSpPr/>
            <p:nvPr/>
          </p:nvSpPr>
          <p:spPr>
            <a:xfrm>
              <a:off x="5383303" y="915584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9" name="object 4459"/>
            <p:cNvSpPr/>
            <p:nvPr/>
          </p:nvSpPr>
          <p:spPr>
            <a:xfrm>
              <a:off x="5383303" y="914526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0" name="object 4460"/>
            <p:cNvSpPr/>
            <p:nvPr/>
          </p:nvSpPr>
          <p:spPr>
            <a:xfrm>
              <a:off x="5383303" y="913352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1" name="object 4461"/>
            <p:cNvSpPr/>
            <p:nvPr/>
          </p:nvSpPr>
          <p:spPr>
            <a:xfrm>
              <a:off x="5383303" y="912172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2" name="object 4462"/>
            <p:cNvSpPr/>
            <p:nvPr/>
          </p:nvSpPr>
          <p:spPr>
            <a:xfrm>
              <a:off x="5383303" y="91096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3" name="object 4463"/>
            <p:cNvSpPr/>
            <p:nvPr/>
          </p:nvSpPr>
          <p:spPr>
            <a:xfrm>
              <a:off x="5383303" y="90974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4" name="object 4464"/>
            <p:cNvSpPr/>
            <p:nvPr/>
          </p:nvSpPr>
          <p:spPr>
            <a:xfrm>
              <a:off x="5383303" y="908526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5" name="object 4465"/>
            <p:cNvSpPr/>
            <p:nvPr/>
          </p:nvSpPr>
          <p:spPr>
            <a:xfrm>
              <a:off x="5383303" y="907281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6" name="object 4466"/>
            <p:cNvSpPr/>
            <p:nvPr/>
          </p:nvSpPr>
          <p:spPr>
            <a:xfrm>
              <a:off x="5383303" y="906016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7" name="object 4467"/>
            <p:cNvSpPr/>
            <p:nvPr/>
          </p:nvSpPr>
          <p:spPr>
            <a:xfrm>
              <a:off x="5383303" y="904726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8" name="object 4468"/>
            <p:cNvSpPr/>
            <p:nvPr/>
          </p:nvSpPr>
          <p:spPr>
            <a:xfrm>
              <a:off x="5383303" y="903384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9" name="object 4469"/>
            <p:cNvSpPr/>
            <p:nvPr/>
          </p:nvSpPr>
          <p:spPr>
            <a:xfrm>
              <a:off x="5383303" y="901928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0" name="object 4470"/>
            <p:cNvSpPr/>
            <p:nvPr/>
          </p:nvSpPr>
          <p:spPr>
            <a:xfrm>
              <a:off x="5383303" y="9002110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1" name="object 4471"/>
            <p:cNvSpPr/>
            <p:nvPr/>
          </p:nvSpPr>
          <p:spPr>
            <a:xfrm>
              <a:off x="5383303" y="894786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2" name="object 4472"/>
            <p:cNvSpPr/>
            <p:nvPr/>
          </p:nvSpPr>
          <p:spPr>
            <a:xfrm>
              <a:off x="5344154" y="9480500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194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3" name="object 4473"/>
            <p:cNvSpPr/>
            <p:nvPr/>
          </p:nvSpPr>
          <p:spPr>
            <a:xfrm>
              <a:off x="5344154" y="9479508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4" name="object 4474"/>
            <p:cNvSpPr/>
            <p:nvPr/>
          </p:nvSpPr>
          <p:spPr>
            <a:xfrm>
              <a:off x="5344154" y="9477752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3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5" name="object 4475"/>
            <p:cNvSpPr/>
            <p:nvPr/>
          </p:nvSpPr>
          <p:spPr>
            <a:xfrm>
              <a:off x="5344154" y="9475306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23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1"/>
                  </a:lnTo>
                  <a:lnTo>
                    <a:pt x="39146" y="3792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6" name="object 4476"/>
            <p:cNvSpPr/>
            <p:nvPr/>
          </p:nvSpPr>
          <p:spPr>
            <a:xfrm>
              <a:off x="5344154" y="947212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293"/>
                  </a:moveTo>
                  <a:lnTo>
                    <a:pt x="39146" y="34672"/>
                  </a:lnTo>
                  <a:lnTo>
                    <a:pt x="0" y="0"/>
                  </a:lnTo>
                  <a:lnTo>
                    <a:pt x="0" y="3177"/>
                  </a:lnTo>
                  <a:lnTo>
                    <a:pt x="39146" y="38293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7" name="object 4477"/>
            <p:cNvSpPr/>
            <p:nvPr/>
          </p:nvSpPr>
          <p:spPr>
            <a:xfrm>
              <a:off x="5344154" y="946823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7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8" name="object 4478"/>
            <p:cNvSpPr/>
            <p:nvPr/>
          </p:nvSpPr>
          <p:spPr>
            <a:xfrm>
              <a:off x="5344154" y="946358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39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9" name="object 4479"/>
            <p:cNvSpPr/>
            <p:nvPr/>
          </p:nvSpPr>
          <p:spPr>
            <a:xfrm>
              <a:off x="5344154" y="945807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1"/>
                  </a:moveTo>
                  <a:lnTo>
                    <a:pt x="39146" y="32626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41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0" name="object 4480"/>
            <p:cNvSpPr/>
            <p:nvPr/>
          </p:nvSpPr>
          <p:spPr>
            <a:xfrm>
              <a:off x="5344154" y="945162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1" name="object 4481"/>
            <p:cNvSpPr/>
            <p:nvPr/>
          </p:nvSpPr>
          <p:spPr>
            <a:xfrm>
              <a:off x="5344154" y="944410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19"/>
                  </a:moveTo>
                  <a:lnTo>
                    <a:pt x="39146" y="30617"/>
                  </a:lnTo>
                  <a:lnTo>
                    <a:pt x="0" y="0"/>
                  </a:lnTo>
                  <a:lnTo>
                    <a:pt x="0" y="7521"/>
                  </a:lnTo>
                  <a:lnTo>
                    <a:pt x="39146" y="3921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2" name="object 4482"/>
            <p:cNvSpPr/>
            <p:nvPr/>
          </p:nvSpPr>
          <p:spPr>
            <a:xfrm>
              <a:off x="5344154" y="9435275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1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3" name="object 4483"/>
            <p:cNvSpPr/>
            <p:nvPr/>
          </p:nvSpPr>
          <p:spPr>
            <a:xfrm>
              <a:off x="5344154" y="9424548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7"/>
                  </a:lnTo>
                  <a:lnTo>
                    <a:pt x="0" y="0"/>
                  </a:lnTo>
                  <a:lnTo>
                    <a:pt x="0" y="10722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4" name="object 4484"/>
            <p:cNvSpPr/>
            <p:nvPr/>
          </p:nvSpPr>
          <p:spPr>
            <a:xfrm>
              <a:off x="5344154" y="9411338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92"/>
                  </a:lnTo>
                  <a:lnTo>
                    <a:pt x="0" y="0"/>
                  </a:lnTo>
                  <a:lnTo>
                    <a:pt x="0" y="13214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5" name="object 4485"/>
            <p:cNvSpPr/>
            <p:nvPr/>
          </p:nvSpPr>
          <p:spPr>
            <a:xfrm>
              <a:off x="5344154" y="9393834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88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508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6" name="object 4486"/>
            <p:cNvSpPr/>
            <p:nvPr/>
          </p:nvSpPr>
          <p:spPr>
            <a:xfrm>
              <a:off x="5344154" y="9367776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0"/>
                  </a:moveTo>
                  <a:lnTo>
                    <a:pt x="39146" y="19577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7" name="object 4487"/>
            <p:cNvSpPr/>
            <p:nvPr/>
          </p:nvSpPr>
          <p:spPr>
            <a:xfrm>
              <a:off x="5344154" y="9278374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88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98"/>
                  </a:lnTo>
                  <a:lnTo>
                    <a:pt x="39146" y="108988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8" name="object 4488"/>
            <p:cNvSpPr/>
            <p:nvPr/>
          </p:nvSpPr>
          <p:spPr>
            <a:xfrm>
              <a:off x="5344154" y="925156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8"/>
                  </a:moveTo>
                  <a:lnTo>
                    <a:pt x="39146" y="2782"/>
                  </a:lnTo>
                  <a:lnTo>
                    <a:pt x="0" y="0"/>
                  </a:lnTo>
                  <a:lnTo>
                    <a:pt x="0" y="26808"/>
                  </a:lnTo>
                  <a:lnTo>
                    <a:pt x="39146" y="33478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9" name="object 4489"/>
            <p:cNvSpPr/>
            <p:nvPr/>
          </p:nvSpPr>
          <p:spPr>
            <a:xfrm>
              <a:off x="5344154" y="9230771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2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87"/>
                  </a:lnTo>
                  <a:lnTo>
                    <a:pt x="39146" y="23582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0" name="object 4490"/>
            <p:cNvSpPr/>
            <p:nvPr/>
          </p:nvSpPr>
          <p:spPr>
            <a:xfrm>
              <a:off x="5344154" y="9210428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44"/>
                  </a:lnTo>
                  <a:lnTo>
                    <a:pt x="0" y="20519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1" name="object 4491"/>
            <p:cNvSpPr/>
            <p:nvPr/>
          </p:nvSpPr>
          <p:spPr>
            <a:xfrm>
              <a:off x="5344154" y="9192070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59"/>
                  </a:moveTo>
                  <a:lnTo>
                    <a:pt x="39146" y="0"/>
                  </a:lnTo>
                  <a:lnTo>
                    <a:pt x="0" y="5068"/>
                  </a:lnTo>
                  <a:lnTo>
                    <a:pt x="0" y="21103"/>
                  </a:lnTo>
                  <a:lnTo>
                    <a:pt x="39146" y="18359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2" name="object 4492"/>
            <p:cNvSpPr/>
            <p:nvPr/>
          </p:nvSpPr>
          <p:spPr>
            <a:xfrm>
              <a:off x="5344154" y="917506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00"/>
                  </a:moveTo>
                  <a:lnTo>
                    <a:pt x="39146" y="0"/>
                  </a:lnTo>
                  <a:lnTo>
                    <a:pt x="0" y="7215"/>
                  </a:lnTo>
                  <a:lnTo>
                    <a:pt x="0" y="22068"/>
                  </a:lnTo>
                  <a:lnTo>
                    <a:pt x="39146" y="170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3" name="object 4493"/>
            <p:cNvSpPr/>
            <p:nvPr/>
          </p:nvSpPr>
          <p:spPr>
            <a:xfrm>
              <a:off x="5344154" y="915886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4" name="object 4494"/>
            <p:cNvSpPr/>
            <p:nvPr/>
          </p:nvSpPr>
          <p:spPr>
            <a:xfrm>
              <a:off x="5344154" y="9143344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27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88"/>
                  </a:lnTo>
                  <a:lnTo>
                    <a:pt x="39146" y="15527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5" name="object 4495"/>
            <p:cNvSpPr/>
            <p:nvPr/>
          </p:nvSpPr>
          <p:spPr>
            <a:xfrm>
              <a:off x="5344154" y="9128455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0"/>
                  </a:moveTo>
                  <a:lnTo>
                    <a:pt x="39146" y="0"/>
                  </a:lnTo>
                  <a:lnTo>
                    <a:pt x="0" y="13111"/>
                  </a:lnTo>
                  <a:lnTo>
                    <a:pt x="0" y="26109"/>
                  </a:lnTo>
                  <a:lnTo>
                    <a:pt x="39146" y="1489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6" name="object 4496"/>
            <p:cNvSpPr/>
            <p:nvPr/>
          </p:nvSpPr>
          <p:spPr>
            <a:xfrm>
              <a:off x="5344154" y="9114105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57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56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7" name="object 4497"/>
            <p:cNvSpPr/>
            <p:nvPr/>
          </p:nvSpPr>
          <p:spPr>
            <a:xfrm>
              <a:off x="5344154" y="9100169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8" name="object 4498"/>
            <p:cNvSpPr/>
            <p:nvPr/>
          </p:nvSpPr>
          <p:spPr>
            <a:xfrm>
              <a:off x="5344154" y="9086612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4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9" name="object 4499"/>
            <p:cNvSpPr/>
            <p:nvPr/>
          </p:nvSpPr>
          <p:spPr>
            <a:xfrm>
              <a:off x="5344154" y="907332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89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8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0" name="object 4500"/>
            <p:cNvSpPr/>
            <p:nvPr/>
          </p:nvSpPr>
          <p:spPr>
            <a:xfrm>
              <a:off x="5344154" y="9060316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11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1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1" name="object 4501"/>
            <p:cNvSpPr/>
            <p:nvPr/>
          </p:nvSpPr>
          <p:spPr>
            <a:xfrm>
              <a:off x="5344154" y="9047579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43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43"/>
                  </a:lnTo>
                  <a:lnTo>
                    <a:pt x="39146" y="1274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2" name="object 4502"/>
            <p:cNvSpPr/>
            <p:nvPr/>
          </p:nvSpPr>
          <p:spPr>
            <a:xfrm>
              <a:off x="5344154" y="903507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3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3" name="object 4503"/>
            <p:cNvSpPr/>
            <p:nvPr/>
          </p:nvSpPr>
          <p:spPr>
            <a:xfrm>
              <a:off x="5344154" y="9022581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89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78"/>
                  </a:lnTo>
                  <a:lnTo>
                    <a:pt x="39146" y="12489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4" name="object 4504"/>
            <p:cNvSpPr/>
            <p:nvPr/>
          </p:nvSpPr>
          <p:spPr>
            <a:xfrm>
              <a:off x="5344154" y="901023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50"/>
                  </a:moveTo>
                  <a:lnTo>
                    <a:pt x="39146" y="0"/>
                  </a:lnTo>
                  <a:lnTo>
                    <a:pt x="0" y="28014"/>
                  </a:lnTo>
                  <a:lnTo>
                    <a:pt x="0" y="38814"/>
                  </a:lnTo>
                  <a:lnTo>
                    <a:pt x="39146" y="1235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5" name="object 4505"/>
            <p:cNvSpPr/>
            <p:nvPr/>
          </p:nvSpPr>
          <p:spPr>
            <a:xfrm>
              <a:off x="5344154" y="899796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0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6" name="object 4506"/>
            <p:cNvSpPr/>
            <p:nvPr/>
          </p:nvSpPr>
          <p:spPr>
            <a:xfrm>
              <a:off x="5344154" y="8985745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798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7" name="object 4507"/>
            <p:cNvSpPr/>
            <p:nvPr/>
          </p:nvSpPr>
          <p:spPr>
            <a:xfrm>
              <a:off x="5344154" y="8973535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11"/>
                  </a:moveTo>
                  <a:lnTo>
                    <a:pt x="39146" y="0"/>
                  </a:lnTo>
                  <a:lnTo>
                    <a:pt x="0" y="32664"/>
                  </a:lnTo>
                  <a:lnTo>
                    <a:pt x="0" y="43325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8" name="object 4508"/>
            <p:cNvSpPr/>
            <p:nvPr/>
          </p:nvSpPr>
          <p:spPr>
            <a:xfrm>
              <a:off x="5344154" y="8960928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239"/>
                  </a:lnTo>
                  <a:lnTo>
                    <a:pt x="0" y="45268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9" name="object 4509"/>
            <p:cNvSpPr/>
            <p:nvPr/>
          </p:nvSpPr>
          <p:spPr>
            <a:xfrm>
              <a:off x="5311508" y="894787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500037"/>
                  </a:moveTo>
                  <a:lnTo>
                    <a:pt x="0" y="531190"/>
                  </a:lnTo>
                  <a:lnTo>
                    <a:pt x="0" y="568744"/>
                  </a:lnTo>
                  <a:lnTo>
                    <a:pt x="32639" y="532828"/>
                  </a:lnTo>
                  <a:lnTo>
                    <a:pt x="32639" y="500037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0" name="object 4510"/>
            <p:cNvSpPr/>
            <p:nvPr/>
          </p:nvSpPr>
          <p:spPr>
            <a:xfrm>
              <a:off x="5311512" y="9404413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78"/>
                  </a:moveTo>
                  <a:lnTo>
                    <a:pt x="32642" y="0"/>
                  </a:lnTo>
                  <a:lnTo>
                    <a:pt x="0" y="24875"/>
                  </a:lnTo>
                  <a:lnTo>
                    <a:pt x="0" y="74644"/>
                  </a:lnTo>
                  <a:lnTo>
                    <a:pt x="32642" y="43478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1" name="object 4511"/>
            <p:cNvSpPr/>
            <p:nvPr/>
          </p:nvSpPr>
          <p:spPr>
            <a:xfrm>
              <a:off x="5311512" y="9246715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92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567"/>
                  </a:lnTo>
                  <a:lnTo>
                    <a:pt x="32642" y="157692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2" name="object 4512"/>
            <p:cNvSpPr/>
            <p:nvPr/>
          </p:nvSpPr>
          <p:spPr>
            <a:xfrm>
              <a:off x="5311512" y="9168166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47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43"/>
                  </a:lnTo>
                  <a:lnTo>
                    <a:pt x="32642" y="78547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3" name="object 4513"/>
            <p:cNvSpPr/>
            <p:nvPr/>
          </p:nvSpPr>
          <p:spPr>
            <a:xfrm>
              <a:off x="5311512" y="894787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80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300"/>
                  </a:lnTo>
                  <a:lnTo>
                    <a:pt x="32642" y="22838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4" name="object 4514"/>
            <p:cNvSpPr/>
            <p:nvPr/>
          </p:nvSpPr>
          <p:spPr>
            <a:xfrm>
              <a:off x="5506001" y="9340141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6"/>
                  </a:moveTo>
                  <a:lnTo>
                    <a:pt x="0" y="176418"/>
                  </a:lnTo>
                  <a:lnTo>
                    <a:pt x="745091" y="16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5" name="object 4515"/>
            <p:cNvSpPr/>
            <p:nvPr/>
          </p:nvSpPr>
          <p:spPr>
            <a:xfrm>
              <a:off x="5506001" y="933961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38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6" name="object 4516"/>
            <p:cNvSpPr/>
            <p:nvPr/>
          </p:nvSpPr>
          <p:spPr>
            <a:xfrm>
              <a:off x="5506001" y="93385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29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29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7" name="object 4517"/>
            <p:cNvSpPr/>
            <p:nvPr/>
          </p:nvSpPr>
          <p:spPr>
            <a:xfrm>
              <a:off x="5506001" y="9337154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22"/>
                  </a:moveTo>
                  <a:lnTo>
                    <a:pt x="745091" y="0"/>
                  </a:lnTo>
                  <a:lnTo>
                    <a:pt x="0" y="171500"/>
                  </a:lnTo>
                  <a:lnTo>
                    <a:pt x="0" y="175262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8" name="object 4518"/>
            <p:cNvSpPr/>
            <p:nvPr/>
          </p:nvSpPr>
          <p:spPr>
            <a:xfrm>
              <a:off x="5506001" y="9335389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9" name="object 4519"/>
            <p:cNvSpPr/>
            <p:nvPr/>
          </p:nvSpPr>
          <p:spPr>
            <a:xfrm>
              <a:off x="5506001" y="9333326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0" name="object 4520"/>
            <p:cNvSpPr/>
            <p:nvPr/>
          </p:nvSpPr>
          <p:spPr>
            <a:xfrm>
              <a:off x="5506001" y="9330942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7"/>
                  </a:moveTo>
                  <a:lnTo>
                    <a:pt x="745091" y="0"/>
                  </a:lnTo>
                  <a:lnTo>
                    <a:pt x="0" y="161349"/>
                  </a:lnTo>
                  <a:lnTo>
                    <a:pt x="0" y="167664"/>
                  </a:lnTo>
                  <a:lnTo>
                    <a:pt x="745091" y="2387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1" name="object 4521"/>
            <p:cNvSpPr/>
            <p:nvPr/>
          </p:nvSpPr>
          <p:spPr>
            <a:xfrm>
              <a:off x="5506001" y="9328184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57"/>
                  </a:moveTo>
                  <a:lnTo>
                    <a:pt x="745091" y="0"/>
                  </a:lnTo>
                  <a:lnTo>
                    <a:pt x="0" y="156889"/>
                  </a:lnTo>
                  <a:lnTo>
                    <a:pt x="0" y="164106"/>
                  </a:lnTo>
                  <a:lnTo>
                    <a:pt x="745091" y="2757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2" name="object 4522"/>
            <p:cNvSpPr/>
            <p:nvPr/>
          </p:nvSpPr>
          <p:spPr>
            <a:xfrm>
              <a:off x="5506001" y="9325066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60002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3" name="object 4523"/>
            <p:cNvSpPr/>
            <p:nvPr/>
          </p:nvSpPr>
          <p:spPr>
            <a:xfrm>
              <a:off x="5506001" y="9321445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2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4" name="object 4524"/>
            <p:cNvSpPr/>
            <p:nvPr/>
          </p:nvSpPr>
          <p:spPr>
            <a:xfrm>
              <a:off x="5506001" y="9317209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5" name="object 4525"/>
            <p:cNvSpPr/>
            <p:nvPr/>
          </p:nvSpPr>
          <p:spPr>
            <a:xfrm>
              <a:off x="5506001" y="931219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6" name="object 4526"/>
            <p:cNvSpPr/>
            <p:nvPr/>
          </p:nvSpPr>
          <p:spPr>
            <a:xfrm>
              <a:off x="5506001" y="9306047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52"/>
                  </a:lnTo>
                  <a:lnTo>
                    <a:pt x="0" y="136878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7" name="object 4527"/>
            <p:cNvSpPr/>
            <p:nvPr/>
          </p:nvSpPr>
          <p:spPr>
            <a:xfrm>
              <a:off x="5506001" y="9298133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68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8" name="object 4528"/>
            <p:cNvSpPr/>
            <p:nvPr/>
          </p:nvSpPr>
          <p:spPr>
            <a:xfrm>
              <a:off x="5506001" y="9286918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63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9" name="object 4529"/>
            <p:cNvSpPr/>
            <p:nvPr/>
          </p:nvSpPr>
          <p:spPr>
            <a:xfrm>
              <a:off x="5506001" y="9250667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49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47"/>
                  </a:lnTo>
                  <a:lnTo>
                    <a:pt x="745091" y="3624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0" name="object 4530"/>
            <p:cNvSpPr/>
            <p:nvPr/>
          </p:nvSpPr>
          <p:spPr>
            <a:xfrm>
              <a:off x="5506001" y="9241885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55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1" name="object 4531"/>
            <p:cNvSpPr/>
            <p:nvPr/>
          </p:nvSpPr>
          <p:spPr>
            <a:xfrm>
              <a:off x="5506001" y="9234654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2" name="object 4532"/>
            <p:cNvSpPr/>
            <p:nvPr/>
          </p:nvSpPr>
          <p:spPr>
            <a:xfrm>
              <a:off x="5506001" y="9221115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3" name="object 4533"/>
            <p:cNvSpPr/>
            <p:nvPr/>
          </p:nvSpPr>
          <p:spPr>
            <a:xfrm>
              <a:off x="5506001" y="9209186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8"/>
                  </a:moveTo>
                  <a:lnTo>
                    <a:pt x="745091" y="1880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4" name="object 4534"/>
            <p:cNvSpPr/>
            <p:nvPr/>
          </p:nvSpPr>
          <p:spPr>
            <a:xfrm>
              <a:off x="5506001" y="9187749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35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66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5" name="object 4535"/>
            <p:cNvSpPr/>
            <p:nvPr/>
          </p:nvSpPr>
          <p:spPr>
            <a:xfrm>
              <a:off x="5506001" y="9171557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84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84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6" name="object 4536"/>
            <p:cNvSpPr/>
            <p:nvPr/>
          </p:nvSpPr>
          <p:spPr>
            <a:xfrm>
              <a:off x="5506001" y="9155619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8"/>
                  </a:lnTo>
                  <a:lnTo>
                    <a:pt x="0" y="0"/>
                  </a:lnTo>
                  <a:lnTo>
                    <a:pt x="0" y="15932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7" name="object 4537"/>
            <p:cNvSpPr/>
            <p:nvPr/>
          </p:nvSpPr>
          <p:spPr>
            <a:xfrm>
              <a:off x="5506001" y="9139923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3"/>
                  </a:moveTo>
                  <a:lnTo>
                    <a:pt x="745091" y="57264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8" name="object 4538"/>
            <p:cNvSpPr/>
            <p:nvPr/>
          </p:nvSpPr>
          <p:spPr>
            <a:xfrm>
              <a:off x="5506001" y="9124475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3"/>
                  </a:moveTo>
                  <a:lnTo>
                    <a:pt x="745091" y="66843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9" name="object 4539"/>
            <p:cNvSpPr/>
            <p:nvPr/>
          </p:nvSpPr>
          <p:spPr>
            <a:xfrm>
              <a:off x="5506001" y="910904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69"/>
                  </a:moveTo>
                  <a:lnTo>
                    <a:pt x="745091" y="76412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69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0" name="object 4540"/>
            <p:cNvSpPr/>
            <p:nvPr/>
          </p:nvSpPr>
          <p:spPr>
            <a:xfrm>
              <a:off x="5506001" y="9093451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4"/>
                  </a:moveTo>
                  <a:lnTo>
                    <a:pt x="745091" y="86093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1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1" name="object 4541"/>
            <p:cNvSpPr/>
            <p:nvPr/>
          </p:nvSpPr>
          <p:spPr>
            <a:xfrm>
              <a:off x="5506001" y="9077568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40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2" name="object 4542"/>
            <p:cNvSpPr/>
            <p:nvPr/>
          </p:nvSpPr>
          <p:spPr>
            <a:xfrm>
              <a:off x="5506001" y="906103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3" name="object 4543"/>
            <p:cNvSpPr/>
            <p:nvPr/>
          </p:nvSpPr>
          <p:spPr>
            <a:xfrm>
              <a:off x="5506001" y="9043209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33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33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4" name="object 4544"/>
            <p:cNvSpPr/>
            <p:nvPr/>
          </p:nvSpPr>
          <p:spPr>
            <a:xfrm>
              <a:off x="5506001" y="9022755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16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16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5" name="object 4545"/>
            <p:cNvSpPr/>
            <p:nvPr/>
          </p:nvSpPr>
          <p:spPr>
            <a:xfrm>
              <a:off x="5208104" y="8947835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297891" y="74930"/>
                  </a:lnTo>
                  <a:lnTo>
                    <a:pt x="1042974" y="204876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6" name="object 4546"/>
            <p:cNvSpPr/>
            <p:nvPr/>
          </p:nvSpPr>
          <p:spPr>
            <a:xfrm>
              <a:off x="5311512" y="894783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0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2642" y="3610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7" name="object 4547"/>
            <p:cNvSpPr/>
            <p:nvPr/>
          </p:nvSpPr>
          <p:spPr>
            <a:xfrm>
              <a:off x="5311512" y="8948067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10"/>
                  </a:moveTo>
                  <a:lnTo>
                    <a:pt x="32642" y="35866"/>
                  </a:lnTo>
                  <a:lnTo>
                    <a:pt x="0" y="0"/>
                  </a:lnTo>
                  <a:lnTo>
                    <a:pt x="0" y="1296"/>
                  </a:lnTo>
                  <a:lnTo>
                    <a:pt x="32642" y="370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8" name="object 4548"/>
            <p:cNvSpPr/>
            <p:nvPr/>
          </p:nvSpPr>
          <p:spPr>
            <a:xfrm>
              <a:off x="5311512" y="8949363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1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9" name="object 4549"/>
            <p:cNvSpPr/>
            <p:nvPr/>
          </p:nvSpPr>
          <p:spPr>
            <a:xfrm>
              <a:off x="5311512" y="8951715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55"/>
                  </a:moveTo>
                  <a:lnTo>
                    <a:pt x="32642" y="35420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55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0" name="object 4550"/>
            <p:cNvSpPr/>
            <p:nvPr/>
          </p:nvSpPr>
          <p:spPr>
            <a:xfrm>
              <a:off x="5311512" y="895507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82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1" name="object 4551"/>
            <p:cNvSpPr/>
            <p:nvPr/>
          </p:nvSpPr>
          <p:spPr>
            <a:xfrm>
              <a:off x="5311512" y="895945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1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2" name="object 4552"/>
            <p:cNvSpPr/>
            <p:nvPr/>
          </p:nvSpPr>
          <p:spPr>
            <a:xfrm>
              <a:off x="5311512" y="896490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7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3" name="object 4553"/>
            <p:cNvSpPr/>
            <p:nvPr/>
          </p:nvSpPr>
          <p:spPr>
            <a:xfrm>
              <a:off x="5311512" y="897151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7"/>
                  </a:lnTo>
                  <a:lnTo>
                    <a:pt x="0" y="0"/>
                  </a:lnTo>
                  <a:lnTo>
                    <a:pt x="0" y="7915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4" name="object 4554"/>
            <p:cNvSpPr/>
            <p:nvPr/>
          </p:nvSpPr>
          <p:spPr>
            <a:xfrm>
              <a:off x="5311512" y="897942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5" name="object 4555"/>
            <p:cNvSpPr/>
            <p:nvPr/>
          </p:nvSpPr>
          <p:spPr>
            <a:xfrm>
              <a:off x="5311512" y="8988870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6" name="object 4556"/>
            <p:cNvSpPr/>
            <p:nvPr/>
          </p:nvSpPr>
          <p:spPr>
            <a:xfrm>
              <a:off x="5311512" y="900028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48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54"/>
                  </a:lnTo>
                  <a:lnTo>
                    <a:pt x="32642" y="41648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7" name="object 4557"/>
            <p:cNvSpPr/>
            <p:nvPr/>
          </p:nvSpPr>
          <p:spPr>
            <a:xfrm>
              <a:off x="5311512" y="9014430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09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8" name="object 4558"/>
            <p:cNvSpPr/>
            <p:nvPr/>
          </p:nvSpPr>
          <p:spPr>
            <a:xfrm>
              <a:off x="5311512" y="9032844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48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6"/>
                  </a:lnTo>
                  <a:lnTo>
                    <a:pt x="32642" y="47848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9" name="object 4559"/>
            <p:cNvSpPr/>
            <p:nvPr/>
          </p:nvSpPr>
          <p:spPr>
            <a:xfrm>
              <a:off x="5311512" y="9058795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22"/>
                  </a:moveTo>
                  <a:lnTo>
                    <a:pt x="32642" y="21889"/>
                  </a:lnTo>
                  <a:lnTo>
                    <a:pt x="0" y="0"/>
                  </a:lnTo>
                  <a:lnTo>
                    <a:pt x="0" y="128568"/>
                  </a:lnTo>
                  <a:lnTo>
                    <a:pt x="32642" y="134222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0" name="object 4560"/>
            <p:cNvSpPr/>
            <p:nvPr/>
          </p:nvSpPr>
          <p:spPr>
            <a:xfrm>
              <a:off x="5311512" y="9187360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52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30"/>
                  </a:lnTo>
                  <a:lnTo>
                    <a:pt x="32642" y="3495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1" name="object 4561"/>
            <p:cNvSpPr/>
            <p:nvPr/>
          </p:nvSpPr>
          <p:spPr>
            <a:xfrm>
              <a:off x="5311512" y="9220887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6"/>
                  </a:moveTo>
                  <a:lnTo>
                    <a:pt x="32642" y="1422"/>
                  </a:lnTo>
                  <a:lnTo>
                    <a:pt x="0" y="0"/>
                  </a:lnTo>
                  <a:lnTo>
                    <a:pt x="0" y="26465"/>
                  </a:lnTo>
                  <a:lnTo>
                    <a:pt x="32642" y="24546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2" name="object 4562"/>
            <p:cNvSpPr/>
            <p:nvPr/>
          </p:nvSpPr>
          <p:spPr>
            <a:xfrm>
              <a:off x="5311512" y="9245440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3" name="object 4563"/>
            <p:cNvSpPr/>
            <p:nvPr/>
          </p:nvSpPr>
          <p:spPr>
            <a:xfrm>
              <a:off x="5311512" y="9265040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60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52"/>
                  </a:lnTo>
                  <a:lnTo>
                    <a:pt x="32642" y="1756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4" name="object 4564"/>
            <p:cNvSpPr/>
            <p:nvPr/>
          </p:nvSpPr>
          <p:spPr>
            <a:xfrm>
              <a:off x="5311512" y="928260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37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55"/>
                  </a:lnTo>
                  <a:lnTo>
                    <a:pt x="32642" y="16237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5" name="object 4565"/>
            <p:cNvSpPr/>
            <p:nvPr/>
          </p:nvSpPr>
          <p:spPr>
            <a:xfrm>
              <a:off x="5311512" y="9298842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18"/>
                  </a:lnTo>
                  <a:lnTo>
                    <a:pt x="0" y="27063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6" name="object 4566"/>
            <p:cNvSpPr/>
            <p:nvPr/>
          </p:nvSpPr>
          <p:spPr>
            <a:xfrm>
              <a:off x="5311512" y="9314079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7" name="object 4567"/>
            <p:cNvSpPr/>
            <p:nvPr/>
          </p:nvSpPr>
          <p:spPr>
            <a:xfrm>
              <a:off x="5311512" y="9328547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8" name="object 4568"/>
            <p:cNvSpPr/>
            <p:nvPr/>
          </p:nvSpPr>
          <p:spPr>
            <a:xfrm>
              <a:off x="5311512" y="9342409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9" name="object 4569"/>
            <p:cNvSpPr/>
            <p:nvPr/>
          </p:nvSpPr>
          <p:spPr>
            <a:xfrm>
              <a:off x="5311512" y="9355739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0" name="object 4570"/>
            <p:cNvSpPr/>
            <p:nvPr/>
          </p:nvSpPr>
          <p:spPr>
            <a:xfrm>
              <a:off x="5311512" y="9368675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3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1" name="object 4571"/>
            <p:cNvSpPr/>
            <p:nvPr/>
          </p:nvSpPr>
          <p:spPr>
            <a:xfrm>
              <a:off x="5311512" y="938125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2" name="object 4572"/>
            <p:cNvSpPr/>
            <p:nvPr/>
          </p:nvSpPr>
          <p:spPr>
            <a:xfrm>
              <a:off x="5311512" y="9393500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3" name="object 4573"/>
            <p:cNvSpPr/>
            <p:nvPr/>
          </p:nvSpPr>
          <p:spPr>
            <a:xfrm>
              <a:off x="5311512" y="940544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83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4" name="object 4574"/>
            <p:cNvSpPr/>
            <p:nvPr/>
          </p:nvSpPr>
          <p:spPr>
            <a:xfrm>
              <a:off x="5311512" y="941719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5" name="object 4575"/>
            <p:cNvSpPr/>
            <p:nvPr/>
          </p:nvSpPr>
          <p:spPr>
            <a:xfrm>
              <a:off x="5311512" y="9428756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68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6" name="object 4576"/>
            <p:cNvSpPr/>
            <p:nvPr/>
          </p:nvSpPr>
          <p:spPr>
            <a:xfrm>
              <a:off x="5311512" y="9440083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7" name="object 4577"/>
            <p:cNvSpPr/>
            <p:nvPr/>
          </p:nvSpPr>
          <p:spPr>
            <a:xfrm>
              <a:off x="5311512" y="9451175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5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8" name="object 4578"/>
            <p:cNvSpPr/>
            <p:nvPr/>
          </p:nvSpPr>
          <p:spPr>
            <a:xfrm>
              <a:off x="5311512" y="946221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79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9" name="object 4579"/>
            <p:cNvSpPr/>
            <p:nvPr/>
          </p:nvSpPr>
          <p:spPr>
            <a:xfrm>
              <a:off x="5311512" y="947265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39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56"/>
                  </a:lnTo>
                  <a:lnTo>
                    <a:pt x="32642" y="8039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0" name="object 4580"/>
            <p:cNvSpPr/>
            <p:nvPr/>
          </p:nvSpPr>
          <p:spPr>
            <a:xfrm>
              <a:off x="5208114" y="894783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1" name="object 4581"/>
            <p:cNvSpPr/>
            <p:nvPr/>
          </p:nvSpPr>
          <p:spPr>
            <a:xfrm>
              <a:off x="5208114" y="894804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2" name="object 4582"/>
            <p:cNvSpPr/>
            <p:nvPr/>
          </p:nvSpPr>
          <p:spPr>
            <a:xfrm>
              <a:off x="5208114" y="8949178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3" name="object 4583"/>
            <p:cNvSpPr/>
            <p:nvPr/>
          </p:nvSpPr>
          <p:spPr>
            <a:xfrm>
              <a:off x="5208114" y="8951109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4" name="object 4584"/>
            <p:cNvSpPr/>
            <p:nvPr/>
          </p:nvSpPr>
          <p:spPr>
            <a:xfrm>
              <a:off x="5208114" y="895367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5" name="object 4585"/>
            <p:cNvSpPr/>
            <p:nvPr/>
          </p:nvSpPr>
          <p:spPr>
            <a:xfrm>
              <a:off x="5208114" y="895686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6" name="object 4586"/>
            <p:cNvSpPr/>
            <p:nvPr/>
          </p:nvSpPr>
          <p:spPr>
            <a:xfrm>
              <a:off x="5208114" y="8960638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7" name="object 4587"/>
            <p:cNvSpPr/>
            <p:nvPr/>
          </p:nvSpPr>
          <p:spPr>
            <a:xfrm>
              <a:off x="5208114" y="8964970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8" name="object 4588"/>
            <p:cNvSpPr/>
            <p:nvPr/>
          </p:nvSpPr>
          <p:spPr>
            <a:xfrm>
              <a:off x="5208114" y="8969900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9" name="object 4589"/>
            <p:cNvSpPr/>
            <p:nvPr/>
          </p:nvSpPr>
          <p:spPr>
            <a:xfrm>
              <a:off x="5208114" y="897544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0" name="object 4590"/>
            <p:cNvSpPr/>
            <p:nvPr/>
          </p:nvSpPr>
          <p:spPr>
            <a:xfrm>
              <a:off x="5208114" y="898171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1" name="object 4591"/>
            <p:cNvSpPr/>
            <p:nvPr/>
          </p:nvSpPr>
          <p:spPr>
            <a:xfrm>
              <a:off x="5208114" y="898869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2" name="object 4592"/>
            <p:cNvSpPr/>
            <p:nvPr/>
          </p:nvSpPr>
          <p:spPr>
            <a:xfrm>
              <a:off x="5208114" y="899665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3" name="object 4593"/>
            <p:cNvSpPr/>
            <p:nvPr/>
          </p:nvSpPr>
          <p:spPr>
            <a:xfrm>
              <a:off x="5208114" y="900569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4" name="object 4594"/>
            <p:cNvSpPr/>
            <p:nvPr/>
          </p:nvSpPr>
          <p:spPr>
            <a:xfrm>
              <a:off x="5208114" y="901588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5" name="object 4595"/>
            <p:cNvSpPr/>
            <p:nvPr/>
          </p:nvSpPr>
          <p:spPr>
            <a:xfrm>
              <a:off x="5208114" y="902749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6" name="object 4596"/>
            <p:cNvSpPr/>
            <p:nvPr/>
          </p:nvSpPr>
          <p:spPr>
            <a:xfrm>
              <a:off x="5208114" y="904022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7" name="object 4597"/>
            <p:cNvSpPr/>
            <p:nvPr/>
          </p:nvSpPr>
          <p:spPr>
            <a:xfrm>
              <a:off x="5208114" y="905269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8" name="object 4598"/>
            <p:cNvSpPr/>
            <p:nvPr/>
          </p:nvSpPr>
          <p:spPr>
            <a:xfrm>
              <a:off x="5208114" y="906427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9" name="object 4599"/>
            <p:cNvSpPr/>
            <p:nvPr/>
          </p:nvSpPr>
          <p:spPr>
            <a:xfrm>
              <a:off x="5208114" y="907449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0" name="object 4600"/>
            <p:cNvSpPr/>
            <p:nvPr/>
          </p:nvSpPr>
          <p:spPr>
            <a:xfrm>
              <a:off x="5208114" y="908328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1" name="object 4601"/>
            <p:cNvSpPr/>
            <p:nvPr/>
          </p:nvSpPr>
          <p:spPr>
            <a:xfrm>
              <a:off x="5208114" y="909130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2" name="object 4602"/>
            <p:cNvSpPr/>
            <p:nvPr/>
          </p:nvSpPr>
          <p:spPr>
            <a:xfrm>
              <a:off x="5208114" y="909908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3" name="object 4603"/>
            <p:cNvSpPr/>
            <p:nvPr/>
          </p:nvSpPr>
          <p:spPr>
            <a:xfrm>
              <a:off x="5208114" y="910595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4" name="object 4604"/>
            <p:cNvSpPr/>
            <p:nvPr/>
          </p:nvSpPr>
          <p:spPr>
            <a:xfrm>
              <a:off x="5208114" y="911294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5" name="object 4605"/>
            <p:cNvSpPr/>
            <p:nvPr/>
          </p:nvSpPr>
          <p:spPr>
            <a:xfrm>
              <a:off x="5208114" y="912026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6" name="object 4606"/>
            <p:cNvSpPr/>
            <p:nvPr/>
          </p:nvSpPr>
          <p:spPr>
            <a:xfrm>
              <a:off x="5208114" y="912801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7" name="object 4607"/>
            <p:cNvSpPr/>
            <p:nvPr/>
          </p:nvSpPr>
          <p:spPr>
            <a:xfrm>
              <a:off x="5208114" y="9135875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8" name="object 4608"/>
            <p:cNvSpPr/>
            <p:nvPr/>
          </p:nvSpPr>
          <p:spPr>
            <a:xfrm>
              <a:off x="5208114" y="914938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9" name="object 4609"/>
            <p:cNvSpPr/>
            <p:nvPr/>
          </p:nvSpPr>
          <p:spPr>
            <a:xfrm>
              <a:off x="5208114" y="917986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0" name="object 4610"/>
            <p:cNvSpPr/>
            <p:nvPr/>
          </p:nvSpPr>
          <p:spPr>
            <a:xfrm>
              <a:off x="5208114" y="918908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309"/>
                  </a:moveTo>
                  <a:lnTo>
                    <a:pt x="103396" y="83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309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1" name="object 4611"/>
            <p:cNvSpPr/>
            <p:nvPr/>
          </p:nvSpPr>
          <p:spPr>
            <a:xfrm>
              <a:off x="5208114" y="919739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2" name="object 4612"/>
            <p:cNvSpPr/>
            <p:nvPr/>
          </p:nvSpPr>
          <p:spPr>
            <a:xfrm>
              <a:off x="5208114" y="920519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3" name="object 4613"/>
            <p:cNvSpPr/>
            <p:nvPr/>
          </p:nvSpPr>
          <p:spPr>
            <a:xfrm>
              <a:off x="5208114" y="921100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4" name="object 4614"/>
            <p:cNvSpPr/>
            <p:nvPr/>
          </p:nvSpPr>
          <p:spPr>
            <a:xfrm>
              <a:off x="5208114" y="921684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5" name="object 4615"/>
            <p:cNvSpPr/>
            <p:nvPr/>
          </p:nvSpPr>
          <p:spPr>
            <a:xfrm>
              <a:off x="5208114" y="922272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6" name="object 4616"/>
            <p:cNvSpPr/>
            <p:nvPr/>
          </p:nvSpPr>
          <p:spPr>
            <a:xfrm>
              <a:off x="5208114" y="922860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7" name="object 4617"/>
            <p:cNvSpPr/>
            <p:nvPr/>
          </p:nvSpPr>
          <p:spPr>
            <a:xfrm>
              <a:off x="5208114" y="923442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8" name="object 4618"/>
            <p:cNvSpPr/>
            <p:nvPr/>
          </p:nvSpPr>
          <p:spPr>
            <a:xfrm>
              <a:off x="5208114" y="924020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9" name="object 4619"/>
            <p:cNvSpPr/>
            <p:nvPr/>
          </p:nvSpPr>
          <p:spPr>
            <a:xfrm>
              <a:off x="5208114" y="924595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0" name="object 4620"/>
            <p:cNvSpPr/>
            <p:nvPr/>
          </p:nvSpPr>
          <p:spPr>
            <a:xfrm>
              <a:off x="5208114" y="925191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1" name="object 4621"/>
            <p:cNvSpPr/>
            <p:nvPr/>
          </p:nvSpPr>
          <p:spPr>
            <a:xfrm>
              <a:off x="5208114" y="925873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2" name="object 4622"/>
            <p:cNvSpPr/>
            <p:nvPr/>
          </p:nvSpPr>
          <p:spPr>
            <a:xfrm>
              <a:off x="5208114" y="926551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3" name="object 4623"/>
            <p:cNvSpPr/>
            <p:nvPr/>
          </p:nvSpPr>
          <p:spPr>
            <a:xfrm>
              <a:off x="5208114" y="927224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4" name="object 4624"/>
            <p:cNvSpPr/>
            <p:nvPr/>
          </p:nvSpPr>
          <p:spPr>
            <a:xfrm>
              <a:off x="5208114" y="928054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5" name="object 4625"/>
            <p:cNvSpPr/>
            <p:nvPr/>
          </p:nvSpPr>
          <p:spPr>
            <a:xfrm>
              <a:off x="5208114" y="928909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6" name="object 4626"/>
            <p:cNvSpPr/>
            <p:nvPr/>
          </p:nvSpPr>
          <p:spPr>
            <a:xfrm>
              <a:off x="5208114" y="929805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7" name="object 4627"/>
            <p:cNvSpPr/>
            <p:nvPr/>
          </p:nvSpPr>
          <p:spPr>
            <a:xfrm>
              <a:off x="5208114" y="930858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8" name="object 4628"/>
            <p:cNvSpPr/>
            <p:nvPr/>
          </p:nvSpPr>
          <p:spPr>
            <a:xfrm>
              <a:off x="5208114" y="931919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9" name="object 4629"/>
            <p:cNvSpPr/>
            <p:nvPr/>
          </p:nvSpPr>
          <p:spPr>
            <a:xfrm>
              <a:off x="5208114" y="933090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0" name="object 4630"/>
            <p:cNvSpPr/>
            <p:nvPr/>
          </p:nvSpPr>
          <p:spPr>
            <a:xfrm>
              <a:off x="5208114" y="934272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1" name="object 4631"/>
            <p:cNvSpPr/>
            <p:nvPr/>
          </p:nvSpPr>
          <p:spPr>
            <a:xfrm>
              <a:off x="5208114" y="935480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2" name="object 4632"/>
            <p:cNvSpPr/>
            <p:nvPr/>
          </p:nvSpPr>
          <p:spPr>
            <a:xfrm>
              <a:off x="5208114" y="936702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3" name="object 4633"/>
            <p:cNvSpPr/>
            <p:nvPr/>
          </p:nvSpPr>
          <p:spPr>
            <a:xfrm>
              <a:off x="5208114" y="937916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4" name="object 4634"/>
            <p:cNvSpPr/>
            <p:nvPr/>
          </p:nvSpPr>
          <p:spPr>
            <a:xfrm>
              <a:off x="5208114" y="93916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5" name="object 4635"/>
            <p:cNvSpPr/>
            <p:nvPr/>
          </p:nvSpPr>
          <p:spPr>
            <a:xfrm>
              <a:off x="5208114" y="9404270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6" name="object 4636"/>
            <p:cNvSpPr/>
            <p:nvPr/>
          </p:nvSpPr>
          <p:spPr>
            <a:xfrm>
              <a:off x="5208114" y="941716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7" name="object 4637"/>
            <p:cNvSpPr/>
            <p:nvPr/>
          </p:nvSpPr>
          <p:spPr>
            <a:xfrm>
              <a:off x="5208114" y="9430584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8" name="object 4638"/>
            <p:cNvSpPr/>
            <p:nvPr/>
          </p:nvSpPr>
          <p:spPr>
            <a:xfrm>
              <a:off x="5208114" y="9445145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9" name="object 4639"/>
            <p:cNvSpPr/>
            <p:nvPr/>
          </p:nvSpPr>
          <p:spPr>
            <a:xfrm>
              <a:off x="5208104" y="8947835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483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483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47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0" name="object 4640"/>
            <p:cNvSpPr/>
            <p:nvPr/>
          </p:nvSpPr>
          <p:spPr>
            <a:xfrm>
              <a:off x="5344154" y="896561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41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4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1" name="object 4641"/>
            <p:cNvSpPr/>
            <p:nvPr/>
          </p:nvSpPr>
          <p:spPr>
            <a:xfrm>
              <a:off x="5344154" y="8989057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02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94"/>
                  </a:lnTo>
                  <a:lnTo>
                    <a:pt x="39146" y="32602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2" name="object 4642"/>
            <p:cNvSpPr/>
            <p:nvPr/>
          </p:nvSpPr>
          <p:spPr>
            <a:xfrm>
              <a:off x="5344154" y="9021668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40"/>
                  </a:moveTo>
                  <a:lnTo>
                    <a:pt x="39146" y="0"/>
                  </a:lnTo>
                  <a:lnTo>
                    <a:pt x="0" y="26579"/>
                  </a:lnTo>
                  <a:lnTo>
                    <a:pt x="0" y="83412"/>
                  </a:lnTo>
                  <a:lnTo>
                    <a:pt x="39146" y="6504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3" name="object 4643"/>
            <p:cNvSpPr/>
            <p:nvPr/>
          </p:nvSpPr>
          <p:spPr>
            <a:xfrm>
              <a:off x="5344154" y="9086704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31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70"/>
                  </a:lnTo>
                  <a:lnTo>
                    <a:pt x="39146" y="65231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4" name="object 4644"/>
            <p:cNvSpPr/>
            <p:nvPr/>
          </p:nvSpPr>
          <p:spPr>
            <a:xfrm>
              <a:off x="5344154" y="9151946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11"/>
                  </a:moveTo>
                  <a:lnTo>
                    <a:pt x="39146" y="0"/>
                  </a:lnTo>
                  <a:lnTo>
                    <a:pt x="0" y="10126"/>
                  </a:lnTo>
                  <a:lnTo>
                    <a:pt x="0" y="82931"/>
                  </a:lnTo>
                  <a:lnTo>
                    <a:pt x="39146" y="83311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5" name="object 4645"/>
            <p:cNvSpPr/>
            <p:nvPr/>
          </p:nvSpPr>
          <p:spPr>
            <a:xfrm>
              <a:off x="5344154" y="9234876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43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39"/>
                  </a:lnTo>
                  <a:lnTo>
                    <a:pt x="39146" y="54443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6" name="object 4646"/>
            <p:cNvSpPr/>
            <p:nvPr/>
          </p:nvSpPr>
          <p:spPr>
            <a:xfrm>
              <a:off x="5344154" y="9282113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610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7" name="object 4647"/>
            <p:cNvSpPr/>
            <p:nvPr/>
          </p:nvSpPr>
          <p:spPr>
            <a:xfrm>
              <a:off x="5344154" y="9326726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85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68"/>
                  </a:lnTo>
                  <a:lnTo>
                    <a:pt x="39146" y="189885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8" name="object 4648"/>
            <p:cNvSpPr/>
            <p:nvPr/>
          </p:nvSpPr>
          <p:spPr>
            <a:xfrm>
              <a:off x="5383303" y="894783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9" name="object 4649"/>
            <p:cNvSpPr/>
            <p:nvPr/>
          </p:nvSpPr>
          <p:spPr>
            <a:xfrm>
              <a:off x="5383303" y="894804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0" name="object 4650"/>
            <p:cNvSpPr/>
            <p:nvPr/>
          </p:nvSpPr>
          <p:spPr>
            <a:xfrm>
              <a:off x="5383303" y="8949178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1" name="object 4651"/>
            <p:cNvSpPr/>
            <p:nvPr/>
          </p:nvSpPr>
          <p:spPr>
            <a:xfrm>
              <a:off x="5383303" y="8951109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2" name="object 4652"/>
            <p:cNvSpPr/>
            <p:nvPr/>
          </p:nvSpPr>
          <p:spPr>
            <a:xfrm>
              <a:off x="5383303" y="895367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3" name="object 4653"/>
            <p:cNvSpPr/>
            <p:nvPr/>
          </p:nvSpPr>
          <p:spPr>
            <a:xfrm>
              <a:off x="5383303" y="895686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4" name="object 4654"/>
            <p:cNvSpPr/>
            <p:nvPr/>
          </p:nvSpPr>
          <p:spPr>
            <a:xfrm>
              <a:off x="5383303" y="8960638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5" name="object 4655"/>
            <p:cNvSpPr/>
            <p:nvPr/>
          </p:nvSpPr>
          <p:spPr>
            <a:xfrm>
              <a:off x="5383303" y="8964970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6" name="object 4656"/>
            <p:cNvSpPr/>
            <p:nvPr/>
          </p:nvSpPr>
          <p:spPr>
            <a:xfrm>
              <a:off x="5383303" y="896990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7" name="object 4657"/>
            <p:cNvSpPr/>
            <p:nvPr/>
          </p:nvSpPr>
          <p:spPr>
            <a:xfrm>
              <a:off x="5383303" y="897544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8" name="object 4658"/>
            <p:cNvSpPr/>
            <p:nvPr/>
          </p:nvSpPr>
          <p:spPr>
            <a:xfrm>
              <a:off x="5383303" y="898171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9" name="object 4659"/>
            <p:cNvSpPr/>
            <p:nvPr/>
          </p:nvSpPr>
          <p:spPr>
            <a:xfrm>
              <a:off x="5383303" y="898869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0" name="object 4660"/>
            <p:cNvSpPr/>
            <p:nvPr/>
          </p:nvSpPr>
          <p:spPr>
            <a:xfrm>
              <a:off x="5383303" y="899665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1" name="object 4661"/>
            <p:cNvSpPr/>
            <p:nvPr/>
          </p:nvSpPr>
          <p:spPr>
            <a:xfrm>
              <a:off x="5383303" y="900569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2" name="object 4662"/>
            <p:cNvSpPr/>
            <p:nvPr/>
          </p:nvSpPr>
          <p:spPr>
            <a:xfrm>
              <a:off x="5383303" y="901588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3" name="object 4663"/>
            <p:cNvSpPr/>
            <p:nvPr/>
          </p:nvSpPr>
          <p:spPr>
            <a:xfrm>
              <a:off x="5383303" y="902749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4" name="object 4664"/>
            <p:cNvSpPr/>
            <p:nvPr/>
          </p:nvSpPr>
          <p:spPr>
            <a:xfrm>
              <a:off x="5383303" y="904022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5" name="object 4665"/>
            <p:cNvSpPr/>
            <p:nvPr/>
          </p:nvSpPr>
          <p:spPr>
            <a:xfrm>
              <a:off x="5383303" y="905269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6" name="object 4666"/>
            <p:cNvSpPr/>
            <p:nvPr/>
          </p:nvSpPr>
          <p:spPr>
            <a:xfrm>
              <a:off x="5383303" y="906427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7" name="object 4667"/>
            <p:cNvSpPr/>
            <p:nvPr/>
          </p:nvSpPr>
          <p:spPr>
            <a:xfrm>
              <a:off x="5383303" y="907449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8" name="object 4668"/>
            <p:cNvSpPr/>
            <p:nvPr/>
          </p:nvSpPr>
          <p:spPr>
            <a:xfrm>
              <a:off x="5383303" y="90832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9" name="object 4669"/>
            <p:cNvSpPr/>
            <p:nvPr/>
          </p:nvSpPr>
          <p:spPr>
            <a:xfrm>
              <a:off x="5383303" y="909130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0" name="object 4670"/>
            <p:cNvSpPr/>
            <p:nvPr/>
          </p:nvSpPr>
          <p:spPr>
            <a:xfrm>
              <a:off x="5383303" y="909908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1" name="object 4671"/>
            <p:cNvSpPr/>
            <p:nvPr/>
          </p:nvSpPr>
          <p:spPr>
            <a:xfrm>
              <a:off x="5383303" y="910595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2" name="object 4672"/>
            <p:cNvSpPr/>
            <p:nvPr/>
          </p:nvSpPr>
          <p:spPr>
            <a:xfrm>
              <a:off x="5383303" y="911294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3" name="object 4673"/>
            <p:cNvSpPr/>
            <p:nvPr/>
          </p:nvSpPr>
          <p:spPr>
            <a:xfrm>
              <a:off x="5383303" y="912026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4" name="object 4674"/>
            <p:cNvSpPr/>
            <p:nvPr/>
          </p:nvSpPr>
          <p:spPr>
            <a:xfrm>
              <a:off x="5383303" y="912801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5" name="object 4675"/>
            <p:cNvSpPr/>
            <p:nvPr/>
          </p:nvSpPr>
          <p:spPr>
            <a:xfrm>
              <a:off x="5383303" y="9135875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6" name="object 4676"/>
            <p:cNvSpPr/>
            <p:nvPr/>
          </p:nvSpPr>
          <p:spPr>
            <a:xfrm>
              <a:off x="5383303" y="914938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7" name="object 4677"/>
            <p:cNvSpPr/>
            <p:nvPr/>
          </p:nvSpPr>
          <p:spPr>
            <a:xfrm>
              <a:off x="5383303" y="917986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8" name="object 4678"/>
            <p:cNvSpPr/>
            <p:nvPr/>
          </p:nvSpPr>
          <p:spPr>
            <a:xfrm>
              <a:off x="5383303" y="918908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3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309"/>
                  </a:lnTo>
                  <a:lnTo>
                    <a:pt x="122698" y="8309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9" name="object 4679"/>
            <p:cNvSpPr/>
            <p:nvPr/>
          </p:nvSpPr>
          <p:spPr>
            <a:xfrm>
              <a:off x="5383303" y="919739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0" name="object 4680"/>
            <p:cNvSpPr/>
            <p:nvPr/>
          </p:nvSpPr>
          <p:spPr>
            <a:xfrm>
              <a:off x="5383303" y="920519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1" name="object 4681"/>
            <p:cNvSpPr/>
            <p:nvPr/>
          </p:nvSpPr>
          <p:spPr>
            <a:xfrm>
              <a:off x="5383303" y="92110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2" name="object 4682"/>
            <p:cNvSpPr/>
            <p:nvPr/>
          </p:nvSpPr>
          <p:spPr>
            <a:xfrm>
              <a:off x="5383303" y="921684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3" name="object 4683"/>
            <p:cNvSpPr/>
            <p:nvPr/>
          </p:nvSpPr>
          <p:spPr>
            <a:xfrm>
              <a:off x="5383306" y="922272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4" name="object 4684"/>
            <p:cNvSpPr/>
            <p:nvPr/>
          </p:nvSpPr>
          <p:spPr>
            <a:xfrm>
              <a:off x="5383303" y="922860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5" name="object 4685"/>
            <p:cNvSpPr/>
            <p:nvPr/>
          </p:nvSpPr>
          <p:spPr>
            <a:xfrm>
              <a:off x="5383303" y="923442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6" name="object 4686"/>
            <p:cNvSpPr/>
            <p:nvPr/>
          </p:nvSpPr>
          <p:spPr>
            <a:xfrm>
              <a:off x="5383303" y="924020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7" name="object 4687"/>
            <p:cNvSpPr/>
            <p:nvPr/>
          </p:nvSpPr>
          <p:spPr>
            <a:xfrm>
              <a:off x="5383303" y="924595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8" name="object 4688"/>
            <p:cNvSpPr/>
            <p:nvPr/>
          </p:nvSpPr>
          <p:spPr>
            <a:xfrm>
              <a:off x="5383303" y="925191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9" name="object 4689"/>
            <p:cNvSpPr/>
            <p:nvPr/>
          </p:nvSpPr>
          <p:spPr>
            <a:xfrm>
              <a:off x="5383303" y="925873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0" name="object 4690"/>
            <p:cNvSpPr/>
            <p:nvPr/>
          </p:nvSpPr>
          <p:spPr>
            <a:xfrm>
              <a:off x="5383303" y="92655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1" name="object 4691"/>
            <p:cNvSpPr/>
            <p:nvPr/>
          </p:nvSpPr>
          <p:spPr>
            <a:xfrm>
              <a:off x="5383303" y="927224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2" name="object 4692"/>
            <p:cNvSpPr/>
            <p:nvPr/>
          </p:nvSpPr>
          <p:spPr>
            <a:xfrm>
              <a:off x="5383303" y="928054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3" name="object 4693"/>
            <p:cNvSpPr/>
            <p:nvPr/>
          </p:nvSpPr>
          <p:spPr>
            <a:xfrm>
              <a:off x="5383303" y="928909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4" name="object 4694"/>
            <p:cNvSpPr/>
            <p:nvPr/>
          </p:nvSpPr>
          <p:spPr>
            <a:xfrm>
              <a:off x="5383303" y="929805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5" name="object 4695"/>
            <p:cNvSpPr/>
            <p:nvPr/>
          </p:nvSpPr>
          <p:spPr>
            <a:xfrm>
              <a:off x="5383303" y="930858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6" name="object 4696"/>
            <p:cNvSpPr/>
            <p:nvPr/>
          </p:nvSpPr>
          <p:spPr>
            <a:xfrm>
              <a:off x="5383303" y="931919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7" name="object 4697"/>
            <p:cNvSpPr/>
            <p:nvPr/>
          </p:nvSpPr>
          <p:spPr>
            <a:xfrm>
              <a:off x="5383303" y="933090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8" name="object 4698"/>
            <p:cNvSpPr/>
            <p:nvPr/>
          </p:nvSpPr>
          <p:spPr>
            <a:xfrm>
              <a:off x="5383303" y="934272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9" name="object 4699"/>
            <p:cNvSpPr/>
            <p:nvPr/>
          </p:nvSpPr>
          <p:spPr>
            <a:xfrm>
              <a:off x="5383303" y="935480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0" name="object 4700"/>
            <p:cNvSpPr/>
            <p:nvPr/>
          </p:nvSpPr>
          <p:spPr>
            <a:xfrm>
              <a:off x="5383303" y="936702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1" name="object 4701"/>
            <p:cNvSpPr/>
            <p:nvPr/>
          </p:nvSpPr>
          <p:spPr>
            <a:xfrm>
              <a:off x="5383303" y="937916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2" name="object 4702"/>
            <p:cNvSpPr/>
            <p:nvPr/>
          </p:nvSpPr>
          <p:spPr>
            <a:xfrm>
              <a:off x="5383303" y="93916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3" name="object 4703"/>
            <p:cNvSpPr/>
            <p:nvPr/>
          </p:nvSpPr>
          <p:spPr>
            <a:xfrm>
              <a:off x="5383303" y="9404270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4" name="object 4704"/>
            <p:cNvSpPr/>
            <p:nvPr/>
          </p:nvSpPr>
          <p:spPr>
            <a:xfrm>
              <a:off x="5383303" y="941716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5" name="object 4705"/>
            <p:cNvSpPr/>
            <p:nvPr/>
          </p:nvSpPr>
          <p:spPr>
            <a:xfrm>
              <a:off x="5383303" y="9430584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6" name="object 4706"/>
            <p:cNvSpPr/>
            <p:nvPr/>
          </p:nvSpPr>
          <p:spPr>
            <a:xfrm>
              <a:off x="5383303" y="9445145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7" name="object 4707"/>
            <p:cNvSpPr/>
            <p:nvPr/>
          </p:nvSpPr>
          <p:spPr>
            <a:xfrm>
              <a:off x="5383306" y="9462331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8" name="object 4708"/>
            <p:cNvSpPr/>
            <p:nvPr/>
          </p:nvSpPr>
          <p:spPr>
            <a:xfrm>
              <a:off x="5506001" y="894783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8"/>
                  </a:moveTo>
                  <a:lnTo>
                    <a:pt x="745091" y="176444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745091" y="176578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9" name="object 4709"/>
            <p:cNvSpPr/>
            <p:nvPr/>
          </p:nvSpPr>
          <p:spPr>
            <a:xfrm>
              <a:off x="5506001" y="894819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6"/>
                  </a:lnTo>
                  <a:lnTo>
                    <a:pt x="0" y="0"/>
                  </a:lnTo>
                  <a:lnTo>
                    <a:pt x="0" y="1055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0" name="object 4710"/>
            <p:cNvSpPr/>
            <p:nvPr/>
          </p:nvSpPr>
          <p:spPr>
            <a:xfrm>
              <a:off x="5506001" y="8949253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1" name="object 4711"/>
            <p:cNvSpPr/>
            <p:nvPr/>
          </p:nvSpPr>
          <p:spPr>
            <a:xfrm>
              <a:off x="5506001" y="895094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13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2" name="object 4712"/>
            <p:cNvSpPr/>
            <p:nvPr/>
          </p:nvSpPr>
          <p:spPr>
            <a:xfrm>
              <a:off x="5506001" y="8953154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3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3" name="object 4713"/>
            <p:cNvSpPr/>
            <p:nvPr/>
          </p:nvSpPr>
          <p:spPr>
            <a:xfrm>
              <a:off x="5506001" y="8955902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4" name="object 4714"/>
            <p:cNvSpPr/>
            <p:nvPr/>
          </p:nvSpPr>
          <p:spPr>
            <a:xfrm>
              <a:off x="5506001" y="8959128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4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854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5" name="object 4715"/>
            <p:cNvSpPr/>
            <p:nvPr/>
          </p:nvSpPr>
          <p:spPr>
            <a:xfrm>
              <a:off x="5506001" y="8962863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8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6" name="object 4716"/>
            <p:cNvSpPr/>
            <p:nvPr/>
          </p:nvSpPr>
          <p:spPr>
            <a:xfrm>
              <a:off x="5506001" y="8967100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7" name="object 4717"/>
            <p:cNvSpPr/>
            <p:nvPr/>
          </p:nvSpPr>
          <p:spPr>
            <a:xfrm>
              <a:off x="5506001" y="897189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35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35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8" name="object 4718"/>
            <p:cNvSpPr/>
            <p:nvPr/>
          </p:nvSpPr>
          <p:spPr>
            <a:xfrm>
              <a:off x="5506001" y="8977213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0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9" name="object 4719"/>
            <p:cNvSpPr/>
            <p:nvPr/>
          </p:nvSpPr>
          <p:spPr>
            <a:xfrm>
              <a:off x="5506001" y="898327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1"/>
                  </a:moveTo>
                  <a:lnTo>
                    <a:pt x="745091" y="154449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6991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0" name="object 4720"/>
            <p:cNvSpPr/>
            <p:nvPr/>
          </p:nvSpPr>
          <p:spPr>
            <a:xfrm>
              <a:off x="5506001" y="8989980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1" name="object 4721"/>
            <p:cNvSpPr/>
            <p:nvPr/>
          </p:nvSpPr>
          <p:spPr>
            <a:xfrm>
              <a:off x="5506001" y="8997532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2" name="object 4722"/>
            <p:cNvSpPr/>
            <p:nvPr/>
          </p:nvSpPr>
          <p:spPr>
            <a:xfrm>
              <a:off x="5506001" y="900608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3" name="object 4723"/>
            <p:cNvSpPr/>
            <p:nvPr/>
          </p:nvSpPr>
          <p:spPr>
            <a:xfrm>
              <a:off x="5506001" y="9015547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4" name="object 4724"/>
            <p:cNvSpPr/>
            <p:nvPr/>
          </p:nvSpPr>
          <p:spPr>
            <a:xfrm>
              <a:off x="5506001" y="9026008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5" name="object 4725"/>
            <p:cNvSpPr/>
            <p:nvPr/>
          </p:nvSpPr>
          <p:spPr>
            <a:xfrm>
              <a:off x="5506001" y="9036487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4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214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6" name="object 4726"/>
            <p:cNvSpPr/>
            <p:nvPr/>
          </p:nvSpPr>
          <p:spPr>
            <a:xfrm>
              <a:off x="5506001" y="9046455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7" name="object 4727"/>
            <p:cNvSpPr/>
            <p:nvPr/>
          </p:nvSpPr>
          <p:spPr>
            <a:xfrm>
              <a:off x="5506001" y="905514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8" name="object 4728"/>
            <p:cNvSpPr/>
            <p:nvPr/>
          </p:nvSpPr>
          <p:spPr>
            <a:xfrm>
              <a:off x="5506001" y="9062828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9" name="object 4729"/>
            <p:cNvSpPr/>
            <p:nvPr/>
          </p:nvSpPr>
          <p:spPr>
            <a:xfrm>
              <a:off x="5506001" y="9068932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666"/>
                  </a:moveTo>
                  <a:lnTo>
                    <a:pt x="745091" y="101302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6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0" name="object 4730"/>
            <p:cNvSpPr/>
            <p:nvPr/>
          </p:nvSpPr>
          <p:spPr>
            <a:xfrm>
              <a:off x="5506001" y="9075154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40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1" name="object 4731"/>
            <p:cNvSpPr/>
            <p:nvPr/>
          </p:nvSpPr>
          <p:spPr>
            <a:xfrm>
              <a:off x="5506001" y="9080440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26"/>
                  </a:moveTo>
                  <a:lnTo>
                    <a:pt x="745091" y="94161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2" name="object 4732"/>
            <p:cNvSpPr/>
            <p:nvPr/>
          </p:nvSpPr>
          <p:spPr>
            <a:xfrm>
              <a:off x="5506001" y="9084796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67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3" name="object 4733"/>
            <p:cNvSpPr/>
            <p:nvPr/>
          </p:nvSpPr>
          <p:spPr>
            <a:xfrm>
              <a:off x="5506001" y="9089200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6"/>
                  </a:moveTo>
                  <a:lnTo>
                    <a:pt x="745091" y="88724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4" name="object 4734"/>
            <p:cNvSpPr/>
            <p:nvPr/>
          </p:nvSpPr>
          <p:spPr>
            <a:xfrm>
              <a:off x="5506001" y="9093662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6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5" name="object 4735"/>
            <p:cNvSpPr/>
            <p:nvPr/>
          </p:nvSpPr>
          <p:spPr>
            <a:xfrm>
              <a:off x="5506001" y="9097942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658"/>
                  </a:moveTo>
                  <a:lnTo>
                    <a:pt x="745091" y="83311"/>
                  </a:lnTo>
                  <a:lnTo>
                    <a:pt x="0" y="0"/>
                  </a:lnTo>
                  <a:lnTo>
                    <a:pt x="0" y="3545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6FC2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6" name="object 4736"/>
            <p:cNvSpPr/>
            <p:nvPr/>
          </p:nvSpPr>
          <p:spPr>
            <a:xfrm>
              <a:off x="5506001" y="910148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72"/>
                  </a:moveTo>
                  <a:lnTo>
                    <a:pt x="745091" y="81112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72"/>
                  </a:lnTo>
                  <a:close/>
                </a:path>
              </a:pathLst>
            </a:custGeom>
            <a:solidFill>
              <a:srgbClr val="73C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7" name="object 4737"/>
            <p:cNvSpPr/>
            <p:nvPr/>
          </p:nvSpPr>
          <p:spPr>
            <a:xfrm>
              <a:off x="5506001" y="9105058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1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0261"/>
                  </a:lnTo>
                  <a:close/>
                </a:path>
              </a:pathLst>
            </a:custGeom>
            <a:solidFill>
              <a:srgbClr val="78C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8" name="object 4738"/>
            <p:cNvSpPr/>
            <p:nvPr/>
          </p:nvSpPr>
          <p:spPr>
            <a:xfrm>
              <a:off x="5506001" y="9108662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8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8"/>
                  </a:lnTo>
                  <a:close/>
                </a:path>
              </a:pathLst>
            </a:custGeom>
            <a:solidFill>
              <a:srgbClr val="7CC7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9" name="object 4739"/>
            <p:cNvSpPr/>
            <p:nvPr/>
          </p:nvSpPr>
          <p:spPr>
            <a:xfrm>
              <a:off x="5506001" y="9112292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5"/>
                  </a:lnTo>
                  <a:lnTo>
                    <a:pt x="0" y="0"/>
                  </a:lnTo>
                  <a:lnTo>
                    <a:pt x="0" y="3660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0C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0" name="object 4740"/>
            <p:cNvSpPr/>
            <p:nvPr/>
          </p:nvSpPr>
          <p:spPr>
            <a:xfrm>
              <a:off x="5506001" y="9115953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53"/>
                  </a:moveTo>
                  <a:lnTo>
                    <a:pt x="745091" y="72129"/>
                  </a:lnTo>
                  <a:lnTo>
                    <a:pt x="0" y="0"/>
                  </a:lnTo>
                  <a:lnTo>
                    <a:pt x="0" y="3722"/>
                  </a:lnTo>
                  <a:lnTo>
                    <a:pt x="745091" y="73553"/>
                  </a:lnTo>
                  <a:close/>
                </a:path>
              </a:pathLst>
            </a:custGeom>
            <a:solidFill>
              <a:srgbClr val="83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1" name="object 4741"/>
            <p:cNvSpPr/>
            <p:nvPr/>
          </p:nvSpPr>
          <p:spPr>
            <a:xfrm>
              <a:off x="5506001" y="9119674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3"/>
                  </a:moveTo>
                  <a:lnTo>
                    <a:pt x="745091" y="69830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53"/>
                  </a:lnTo>
                  <a:close/>
                </a:path>
              </a:pathLst>
            </a:custGeom>
            <a:solidFill>
              <a:srgbClr val="87CC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2" name="object 4742"/>
            <p:cNvSpPr/>
            <p:nvPr/>
          </p:nvSpPr>
          <p:spPr>
            <a:xfrm>
              <a:off x="5506001" y="9123440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29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99"/>
                  </a:lnTo>
                  <a:lnTo>
                    <a:pt x="745091" y="68929"/>
                  </a:lnTo>
                  <a:close/>
                </a:path>
              </a:pathLst>
            </a:custGeom>
            <a:solidFill>
              <a:srgbClr val="8AC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3" name="object 4743"/>
            <p:cNvSpPr/>
            <p:nvPr/>
          </p:nvSpPr>
          <p:spPr>
            <a:xfrm>
              <a:off x="5506001" y="9127238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7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11"/>
                  </a:lnTo>
                  <a:lnTo>
                    <a:pt x="745091" y="66577"/>
                  </a:lnTo>
                  <a:close/>
                </a:path>
              </a:pathLst>
            </a:custGeom>
            <a:solidFill>
              <a:srgbClr val="8EC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4" name="object 4744"/>
            <p:cNvSpPr/>
            <p:nvPr/>
          </p:nvSpPr>
          <p:spPr>
            <a:xfrm>
              <a:off x="5506001" y="913105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65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91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5" name="object 4745"/>
            <p:cNvSpPr/>
            <p:nvPr/>
          </p:nvSpPr>
          <p:spPr>
            <a:xfrm>
              <a:off x="5506001" y="9134899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8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94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6" name="object 4746"/>
            <p:cNvSpPr/>
            <p:nvPr/>
          </p:nvSpPr>
          <p:spPr>
            <a:xfrm>
              <a:off x="5506001" y="9139453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56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97D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7" name="object 4747"/>
            <p:cNvSpPr/>
            <p:nvPr/>
          </p:nvSpPr>
          <p:spPr>
            <a:xfrm>
              <a:off x="5506001" y="9145687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083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83"/>
                  </a:lnTo>
                  <a:close/>
                </a:path>
              </a:pathLst>
            </a:custGeom>
            <a:solidFill>
              <a:srgbClr val="9AD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8" name="object 4748"/>
            <p:cNvSpPr/>
            <p:nvPr/>
          </p:nvSpPr>
          <p:spPr>
            <a:xfrm>
              <a:off x="5506001" y="915199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3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9DD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9" name="object 4749"/>
            <p:cNvSpPr/>
            <p:nvPr/>
          </p:nvSpPr>
          <p:spPr>
            <a:xfrm>
              <a:off x="5506001" y="9158351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4"/>
                  </a:moveTo>
                  <a:lnTo>
                    <a:pt x="745091" y="45829"/>
                  </a:lnTo>
                  <a:lnTo>
                    <a:pt x="0" y="0"/>
                  </a:lnTo>
                  <a:lnTo>
                    <a:pt x="0" y="11092"/>
                  </a:lnTo>
                  <a:lnTo>
                    <a:pt x="745091" y="50034"/>
                  </a:lnTo>
                  <a:close/>
                </a:path>
              </a:pathLst>
            </a:custGeom>
            <a:solidFill>
              <a:srgbClr val="A0D6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0" name="object 4750"/>
            <p:cNvSpPr/>
            <p:nvPr/>
          </p:nvSpPr>
          <p:spPr>
            <a:xfrm>
              <a:off x="5506001" y="9169436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19"/>
                  </a:moveTo>
                  <a:lnTo>
                    <a:pt x="745091" y="38942"/>
                  </a:lnTo>
                  <a:lnTo>
                    <a:pt x="0" y="0"/>
                  </a:lnTo>
                  <a:lnTo>
                    <a:pt x="0" y="16503"/>
                  </a:lnTo>
                  <a:lnTo>
                    <a:pt x="745091" y="45219"/>
                  </a:lnTo>
                  <a:close/>
                </a:path>
              </a:pathLst>
            </a:custGeom>
            <a:solidFill>
              <a:srgbClr val="9DD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1" name="object 4751"/>
            <p:cNvSpPr/>
            <p:nvPr/>
          </p:nvSpPr>
          <p:spPr>
            <a:xfrm>
              <a:off x="5506001" y="9185939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73"/>
                  </a:moveTo>
                  <a:lnTo>
                    <a:pt x="745091" y="28715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73"/>
                  </a:lnTo>
                  <a:close/>
                </a:path>
              </a:pathLst>
            </a:custGeom>
            <a:solidFill>
              <a:srgbClr val="9AD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2" name="object 4752"/>
            <p:cNvSpPr/>
            <p:nvPr/>
          </p:nvSpPr>
          <p:spPr>
            <a:xfrm>
              <a:off x="5506001" y="9191386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97D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3" name="object 4753"/>
            <p:cNvSpPr/>
            <p:nvPr/>
          </p:nvSpPr>
          <p:spPr>
            <a:xfrm>
              <a:off x="5506001" y="9196870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94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4" name="object 4754"/>
            <p:cNvSpPr/>
            <p:nvPr/>
          </p:nvSpPr>
          <p:spPr>
            <a:xfrm>
              <a:off x="5506001" y="9202392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1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5" name="object 4755"/>
            <p:cNvSpPr/>
            <p:nvPr/>
          </p:nvSpPr>
          <p:spPr>
            <a:xfrm>
              <a:off x="5506001" y="9206425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5995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8EC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6" name="object 4756"/>
            <p:cNvSpPr/>
            <p:nvPr/>
          </p:nvSpPr>
          <p:spPr>
            <a:xfrm>
              <a:off x="5506001" y="9209875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8AC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7" name="object 4757"/>
            <p:cNvSpPr/>
            <p:nvPr/>
          </p:nvSpPr>
          <p:spPr>
            <a:xfrm>
              <a:off x="5506001" y="921334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01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87CC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8" name="object 4758"/>
            <p:cNvSpPr/>
            <p:nvPr/>
          </p:nvSpPr>
          <p:spPr>
            <a:xfrm>
              <a:off x="5506001" y="9216815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2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83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9" name="object 4759"/>
            <p:cNvSpPr/>
            <p:nvPr/>
          </p:nvSpPr>
          <p:spPr>
            <a:xfrm>
              <a:off x="5506001" y="922030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93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0C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0" name="object 4760"/>
            <p:cNvSpPr/>
            <p:nvPr/>
          </p:nvSpPr>
          <p:spPr>
            <a:xfrm>
              <a:off x="5506001" y="9223801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7CC7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1" name="object 4761"/>
            <p:cNvSpPr/>
            <p:nvPr/>
          </p:nvSpPr>
          <p:spPr>
            <a:xfrm>
              <a:off x="5506001" y="9227307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78C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2" name="object 4762"/>
            <p:cNvSpPr/>
            <p:nvPr/>
          </p:nvSpPr>
          <p:spPr>
            <a:xfrm>
              <a:off x="5506001" y="9230682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3"/>
                  </a:moveTo>
                  <a:lnTo>
                    <a:pt x="745091" y="953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73C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3" name="object 4763"/>
            <p:cNvSpPr/>
            <p:nvPr/>
          </p:nvSpPr>
          <p:spPr>
            <a:xfrm>
              <a:off x="5506001" y="9232914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FC2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4" name="object 4764"/>
            <p:cNvSpPr/>
            <p:nvPr/>
          </p:nvSpPr>
          <p:spPr>
            <a:xfrm>
              <a:off x="5506001" y="923418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1"/>
                  </a:moveTo>
                  <a:lnTo>
                    <a:pt x="745091" y="0"/>
                  </a:lnTo>
                  <a:lnTo>
                    <a:pt x="0" y="3215"/>
                  </a:lnTo>
                  <a:lnTo>
                    <a:pt x="0" y="6557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5" name="object 4765"/>
            <p:cNvSpPr/>
            <p:nvPr/>
          </p:nvSpPr>
          <p:spPr>
            <a:xfrm>
              <a:off x="5506001" y="9235446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6" name="object 4766"/>
            <p:cNvSpPr/>
            <p:nvPr/>
          </p:nvSpPr>
          <p:spPr>
            <a:xfrm>
              <a:off x="5506001" y="9236712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7" name="object 4767"/>
            <p:cNvSpPr/>
            <p:nvPr/>
          </p:nvSpPr>
          <p:spPr>
            <a:xfrm>
              <a:off x="5506001" y="9237981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8" name="object 4768"/>
            <p:cNvSpPr/>
            <p:nvPr/>
          </p:nvSpPr>
          <p:spPr>
            <a:xfrm>
              <a:off x="5506001" y="9239252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8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9" name="object 4769"/>
            <p:cNvSpPr/>
            <p:nvPr/>
          </p:nvSpPr>
          <p:spPr>
            <a:xfrm>
              <a:off x="5506001" y="9240765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0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0" name="object 4770"/>
            <p:cNvSpPr/>
            <p:nvPr/>
          </p:nvSpPr>
          <p:spPr>
            <a:xfrm>
              <a:off x="5506001" y="924228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9"/>
                  </a:moveTo>
                  <a:lnTo>
                    <a:pt x="745091" y="172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9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1" name="object 4771"/>
            <p:cNvSpPr/>
            <p:nvPr/>
          </p:nvSpPr>
          <p:spPr>
            <a:xfrm>
              <a:off x="5506001" y="9243776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55"/>
                  </a:moveTo>
                  <a:lnTo>
                    <a:pt x="745091" y="15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5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2" name="object 4772"/>
            <p:cNvSpPr/>
            <p:nvPr/>
          </p:nvSpPr>
          <p:spPr>
            <a:xfrm>
              <a:off x="5506001" y="9245269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62"/>
                  </a:moveTo>
                  <a:lnTo>
                    <a:pt x="745091" y="142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62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3" name="object 4773"/>
            <p:cNvSpPr/>
            <p:nvPr/>
          </p:nvSpPr>
          <p:spPr>
            <a:xfrm>
              <a:off x="5506001" y="9246764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7"/>
                  </a:moveTo>
                  <a:lnTo>
                    <a:pt x="745091" y="1276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7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4" name="object 4774"/>
            <p:cNvSpPr/>
            <p:nvPr/>
          </p:nvSpPr>
          <p:spPr>
            <a:xfrm>
              <a:off x="5506001" y="9248394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7"/>
                  </a:moveTo>
                  <a:lnTo>
                    <a:pt x="745091" y="111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7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5" name="object 4775"/>
            <p:cNvSpPr/>
            <p:nvPr/>
          </p:nvSpPr>
          <p:spPr>
            <a:xfrm>
              <a:off x="5506001" y="9250456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5"/>
                  </a:moveTo>
                  <a:lnTo>
                    <a:pt x="745091" y="907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5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6" name="object 4776"/>
            <p:cNvSpPr/>
            <p:nvPr/>
          </p:nvSpPr>
          <p:spPr>
            <a:xfrm>
              <a:off x="5506001" y="9252512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9"/>
                  </a:moveTo>
                  <a:lnTo>
                    <a:pt x="745091" y="701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9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7" name="object 4777"/>
            <p:cNvSpPr/>
            <p:nvPr/>
          </p:nvSpPr>
          <p:spPr>
            <a:xfrm>
              <a:off x="5506001" y="9254537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3"/>
                  </a:moveTo>
                  <a:lnTo>
                    <a:pt x="745091" y="0"/>
                  </a:lnTo>
                  <a:lnTo>
                    <a:pt x="0" y="36502"/>
                  </a:lnTo>
                  <a:lnTo>
                    <a:pt x="0" y="42092"/>
                  </a:lnTo>
                  <a:lnTo>
                    <a:pt x="745091" y="213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8" name="object 4778"/>
            <p:cNvSpPr/>
            <p:nvPr/>
          </p:nvSpPr>
          <p:spPr>
            <a:xfrm>
              <a:off x="5506001" y="9256664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9" name="object 4779"/>
            <p:cNvSpPr/>
            <p:nvPr/>
          </p:nvSpPr>
          <p:spPr>
            <a:xfrm>
              <a:off x="5506001" y="9259532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19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0" name="object 4780"/>
            <p:cNvSpPr/>
            <p:nvPr/>
          </p:nvSpPr>
          <p:spPr>
            <a:xfrm>
              <a:off x="5506001" y="9262364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76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1" name="object 4781"/>
            <p:cNvSpPr/>
            <p:nvPr/>
          </p:nvSpPr>
          <p:spPr>
            <a:xfrm>
              <a:off x="5506001" y="9265363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2"/>
                  </a:moveTo>
                  <a:lnTo>
                    <a:pt x="745091" y="0"/>
                  </a:lnTo>
                  <a:lnTo>
                    <a:pt x="0" y="54178"/>
                  </a:lnTo>
                  <a:lnTo>
                    <a:pt x="0" y="63707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2" name="object 4782"/>
            <p:cNvSpPr/>
            <p:nvPr/>
          </p:nvSpPr>
          <p:spPr>
            <a:xfrm>
              <a:off x="5506001" y="9268992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3" name="object 4783"/>
            <p:cNvSpPr/>
            <p:nvPr/>
          </p:nvSpPr>
          <p:spPr>
            <a:xfrm>
              <a:off x="5506001" y="927255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52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602"/>
                  </a:lnTo>
                  <a:lnTo>
                    <a:pt x="745091" y="4052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4" name="object 4784"/>
            <p:cNvSpPr/>
            <p:nvPr/>
          </p:nvSpPr>
          <p:spPr>
            <a:xfrm>
              <a:off x="5506001" y="9276603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5" name="object 4785"/>
            <p:cNvSpPr/>
            <p:nvPr/>
          </p:nvSpPr>
          <p:spPr>
            <a:xfrm>
              <a:off x="5506001" y="9280595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6" name="object 4786"/>
            <p:cNvSpPr/>
            <p:nvPr/>
          </p:nvSpPr>
          <p:spPr>
            <a:xfrm>
              <a:off x="5506001" y="9284764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2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804"/>
                  </a:lnTo>
                  <a:lnTo>
                    <a:pt x="745091" y="414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7" name="object 4787"/>
            <p:cNvSpPr/>
            <p:nvPr/>
          </p:nvSpPr>
          <p:spPr>
            <a:xfrm>
              <a:off x="5506001" y="9288912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661"/>
                  </a:lnTo>
                  <a:lnTo>
                    <a:pt x="0" y="103639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8" name="object 4788"/>
            <p:cNvSpPr/>
            <p:nvPr/>
          </p:nvSpPr>
          <p:spPr>
            <a:xfrm>
              <a:off x="5506001" y="9293076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9" name="object 4789"/>
            <p:cNvSpPr/>
            <p:nvPr/>
          </p:nvSpPr>
          <p:spPr>
            <a:xfrm>
              <a:off x="5506001" y="9297295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58"/>
                  </a:lnTo>
                  <a:lnTo>
                    <a:pt x="0" y="117400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0" name="object 4790"/>
            <p:cNvSpPr/>
            <p:nvPr/>
          </p:nvSpPr>
          <p:spPr>
            <a:xfrm>
              <a:off x="5506001" y="9301483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1" name="object 4791"/>
            <p:cNvSpPr/>
            <p:nvPr/>
          </p:nvSpPr>
          <p:spPr>
            <a:xfrm>
              <a:off x="5506001" y="9305809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24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2" name="object 4792"/>
            <p:cNvSpPr/>
            <p:nvPr/>
          </p:nvSpPr>
          <p:spPr>
            <a:xfrm>
              <a:off x="5506001" y="9310254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612"/>
                  </a:moveTo>
                  <a:lnTo>
                    <a:pt x="745091" y="0"/>
                  </a:lnTo>
                  <a:lnTo>
                    <a:pt x="0" y="127577"/>
                  </a:lnTo>
                  <a:lnTo>
                    <a:pt x="0" y="139712"/>
                  </a:lnTo>
                  <a:lnTo>
                    <a:pt x="745091" y="461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3" name="object 4793"/>
            <p:cNvSpPr/>
            <p:nvPr/>
          </p:nvSpPr>
          <p:spPr>
            <a:xfrm>
              <a:off x="5506001" y="9314862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00"/>
                  </a:lnTo>
                  <a:lnTo>
                    <a:pt x="0" y="14808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4" name="object 4794"/>
            <p:cNvSpPr/>
            <p:nvPr/>
          </p:nvSpPr>
          <p:spPr>
            <a:xfrm>
              <a:off x="5506001" y="9319791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4"/>
                  </a:lnTo>
                  <a:lnTo>
                    <a:pt x="0" y="157994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5" name="object 4795"/>
            <p:cNvSpPr/>
            <p:nvPr/>
          </p:nvSpPr>
          <p:spPr>
            <a:xfrm>
              <a:off x="5506001" y="9325426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31"/>
                  </a:moveTo>
                  <a:lnTo>
                    <a:pt x="745091" y="0"/>
                  </a:lnTo>
                  <a:lnTo>
                    <a:pt x="0" y="152365"/>
                  </a:lnTo>
                  <a:lnTo>
                    <a:pt x="0" y="191181"/>
                  </a:lnTo>
                  <a:lnTo>
                    <a:pt x="707847" y="23557"/>
                  </a:lnTo>
                  <a:lnTo>
                    <a:pt x="716756" y="21067"/>
                  </a:lnTo>
                  <a:lnTo>
                    <a:pt x="726347" y="18156"/>
                  </a:lnTo>
                  <a:lnTo>
                    <a:pt x="735995" y="15740"/>
                  </a:lnTo>
                  <a:lnTo>
                    <a:pt x="745091" y="14731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6" name="object 4796"/>
            <p:cNvSpPr/>
            <p:nvPr/>
          </p:nvSpPr>
          <p:spPr>
            <a:xfrm>
              <a:off x="5208114" y="8949635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5"/>
                  </a:moveTo>
                  <a:lnTo>
                    <a:pt x="59212" y="567525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7" name="object 4797"/>
            <p:cNvSpPr/>
            <p:nvPr/>
          </p:nvSpPr>
          <p:spPr>
            <a:xfrm>
              <a:off x="5132023" y="8945735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98" name="object 4798"/>
          <p:cNvGrpSpPr/>
          <p:nvPr/>
        </p:nvGrpSpPr>
        <p:grpSpPr>
          <a:xfrm>
            <a:off x="1651000" y="10051130"/>
            <a:ext cx="4600575" cy="572135"/>
            <a:chOff x="1651000" y="10051130"/>
            <a:chExt cx="4600575" cy="572135"/>
          </a:xfrm>
        </p:grpSpPr>
        <p:sp>
          <p:nvSpPr>
            <p:cNvPr id="4799" name="object 4799"/>
            <p:cNvSpPr/>
            <p:nvPr/>
          </p:nvSpPr>
          <p:spPr>
            <a:xfrm>
              <a:off x="1651000" y="1056400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1"/>
                  </a:moveTo>
                  <a:lnTo>
                    <a:pt x="104664" y="358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0" name="object 4800"/>
            <p:cNvSpPr/>
            <p:nvPr/>
          </p:nvSpPr>
          <p:spPr>
            <a:xfrm>
              <a:off x="1651000" y="1055380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1" name="object 4801"/>
            <p:cNvSpPr/>
            <p:nvPr/>
          </p:nvSpPr>
          <p:spPr>
            <a:xfrm>
              <a:off x="1651000" y="1054221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2" name="object 4802"/>
            <p:cNvSpPr/>
            <p:nvPr/>
          </p:nvSpPr>
          <p:spPr>
            <a:xfrm>
              <a:off x="1651000" y="1052947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3" name="object 4803"/>
            <p:cNvSpPr/>
            <p:nvPr/>
          </p:nvSpPr>
          <p:spPr>
            <a:xfrm>
              <a:off x="1651000" y="1051700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4" name="object 4804"/>
            <p:cNvSpPr/>
            <p:nvPr/>
          </p:nvSpPr>
          <p:spPr>
            <a:xfrm>
              <a:off x="1651000" y="1050542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5" name="object 4805"/>
            <p:cNvSpPr/>
            <p:nvPr/>
          </p:nvSpPr>
          <p:spPr>
            <a:xfrm>
              <a:off x="1651000" y="1049519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6" name="object 4806"/>
            <p:cNvSpPr/>
            <p:nvPr/>
          </p:nvSpPr>
          <p:spPr>
            <a:xfrm>
              <a:off x="1651000" y="1048642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7" name="object 4807"/>
            <p:cNvSpPr/>
            <p:nvPr/>
          </p:nvSpPr>
          <p:spPr>
            <a:xfrm>
              <a:off x="1651000" y="1047839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8" name="object 4808"/>
            <p:cNvSpPr/>
            <p:nvPr/>
          </p:nvSpPr>
          <p:spPr>
            <a:xfrm>
              <a:off x="1651000" y="1047062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9" name="object 4809"/>
            <p:cNvSpPr/>
            <p:nvPr/>
          </p:nvSpPr>
          <p:spPr>
            <a:xfrm>
              <a:off x="1651000" y="1046374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0" name="object 4810"/>
            <p:cNvSpPr/>
            <p:nvPr/>
          </p:nvSpPr>
          <p:spPr>
            <a:xfrm>
              <a:off x="1651000" y="1045677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1" name="object 4811"/>
            <p:cNvSpPr/>
            <p:nvPr/>
          </p:nvSpPr>
          <p:spPr>
            <a:xfrm>
              <a:off x="1651000" y="10449440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2" name="object 4812"/>
            <p:cNvSpPr/>
            <p:nvPr/>
          </p:nvSpPr>
          <p:spPr>
            <a:xfrm>
              <a:off x="1651000" y="1044169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3" name="object 4813"/>
            <p:cNvSpPr/>
            <p:nvPr/>
          </p:nvSpPr>
          <p:spPr>
            <a:xfrm>
              <a:off x="1651000" y="1043382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4" name="object 4814"/>
            <p:cNvSpPr/>
            <p:nvPr/>
          </p:nvSpPr>
          <p:spPr>
            <a:xfrm>
              <a:off x="1651000" y="1042031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5" name="object 4815"/>
            <p:cNvSpPr/>
            <p:nvPr/>
          </p:nvSpPr>
          <p:spPr>
            <a:xfrm>
              <a:off x="1651000" y="10389838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6" name="object 4816"/>
            <p:cNvSpPr/>
            <p:nvPr/>
          </p:nvSpPr>
          <p:spPr>
            <a:xfrm>
              <a:off x="1651000" y="1038061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7" name="object 4817"/>
            <p:cNvSpPr/>
            <p:nvPr/>
          </p:nvSpPr>
          <p:spPr>
            <a:xfrm>
              <a:off x="1651000" y="1037231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8" name="object 4818"/>
            <p:cNvSpPr/>
            <p:nvPr/>
          </p:nvSpPr>
          <p:spPr>
            <a:xfrm>
              <a:off x="1651000" y="1036449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9" name="object 4819"/>
            <p:cNvSpPr/>
            <p:nvPr/>
          </p:nvSpPr>
          <p:spPr>
            <a:xfrm>
              <a:off x="1651000" y="103586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0" name="object 4820"/>
            <p:cNvSpPr/>
            <p:nvPr/>
          </p:nvSpPr>
          <p:spPr>
            <a:xfrm>
              <a:off x="1651000" y="1035286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1" name="object 4821"/>
            <p:cNvSpPr/>
            <p:nvPr/>
          </p:nvSpPr>
          <p:spPr>
            <a:xfrm>
              <a:off x="1651000" y="1034698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2" name="object 4822"/>
            <p:cNvSpPr/>
            <p:nvPr/>
          </p:nvSpPr>
          <p:spPr>
            <a:xfrm>
              <a:off x="1651005" y="103410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3" name="object 4823"/>
            <p:cNvSpPr/>
            <p:nvPr/>
          </p:nvSpPr>
          <p:spPr>
            <a:xfrm>
              <a:off x="1651000" y="1033528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4" name="object 4824"/>
            <p:cNvSpPr/>
            <p:nvPr/>
          </p:nvSpPr>
          <p:spPr>
            <a:xfrm>
              <a:off x="1651000" y="1032948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5" name="object 4825"/>
            <p:cNvSpPr/>
            <p:nvPr/>
          </p:nvSpPr>
          <p:spPr>
            <a:xfrm>
              <a:off x="1651000" y="1032374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6" name="object 4826"/>
            <p:cNvSpPr/>
            <p:nvPr/>
          </p:nvSpPr>
          <p:spPr>
            <a:xfrm>
              <a:off x="1651000" y="1031779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7" name="object 4827"/>
            <p:cNvSpPr/>
            <p:nvPr/>
          </p:nvSpPr>
          <p:spPr>
            <a:xfrm>
              <a:off x="1651000" y="1031096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8" name="object 4828"/>
            <p:cNvSpPr/>
            <p:nvPr/>
          </p:nvSpPr>
          <p:spPr>
            <a:xfrm>
              <a:off x="1651000" y="1030418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9" name="object 4829"/>
            <p:cNvSpPr/>
            <p:nvPr/>
          </p:nvSpPr>
          <p:spPr>
            <a:xfrm>
              <a:off x="1651000" y="1029745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0" name="object 4830"/>
            <p:cNvSpPr/>
            <p:nvPr/>
          </p:nvSpPr>
          <p:spPr>
            <a:xfrm>
              <a:off x="1651000" y="1028915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1" name="object 4831"/>
            <p:cNvSpPr/>
            <p:nvPr/>
          </p:nvSpPr>
          <p:spPr>
            <a:xfrm>
              <a:off x="1651000" y="1028059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2" name="object 4832"/>
            <p:cNvSpPr/>
            <p:nvPr/>
          </p:nvSpPr>
          <p:spPr>
            <a:xfrm>
              <a:off x="1651000" y="1027165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3" name="object 4833"/>
            <p:cNvSpPr/>
            <p:nvPr/>
          </p:nvSpPr>
          <p:spPr>
            <a:xfrm>
              <a:off x="1651000" y="1026111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4" name="object 4834"/>
            <p:cNvSpPr/>
            <p:nvPr/>
          </p:nvSpPr>
          <p:spPr>
            <a:xfrm>
              <a:off x="1651000" y="1025052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5" name="object 4835"/>
            <p:cNvSpPr/>
            <p:nvPr/>
          </p:nvSpPr>
          <p:spPr>
            <a:xfrm>
              <a:off x="1651000" y="1023879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6" name="object 4836"/>
            <p:cNvSpPr/>
            <p:nvPr/>
          </p:nvSpPr>
          <p:spPr>
            <a:xfrm>
              <a:off x="1651000" y="1022699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7" name="object 4837"/>
            <p:cNvSpPr/>
            <p:nvPr/>
          </p:nvSpPr>
          <p:spPr>
            <a:xfrm>
              <a:off x="1651000" y="1021489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8" name="object 4838"/>
            <p:cNvSpPr/>
            <p:nvPr/>
          </p:nvSpPr>
          <p:spPr>
            <a:xfrm>
              <a:off x="1651000" y="1020268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9" name="object 4839"/>
            <p:cNvSpPr/>
            <p:nvPr/>
          </p:nvSpPr>
          <p:spPr>
            <a:xfrm>
              <a:off x="1651000" y="101905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0" name="object 4840"/>
            <p:cNvSpPr/>
            <p:nvPr/>
          </p:nvSpPr>
          <p:spPr>
            <a:xfrm>
              <a:off x="1651000" y="1017808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1" name="object 4841"/>
            <p:cNvSpPr/>
            <p:nvPr/>
          </p:nvSpPr>
          <p:spPr>
            <a:xfrm>
              <a:off x="1651000" y="1016543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2" name="object 4842"/>
            <p:cNvSpPr/>
            <p:nvPr/>
          </p:nvSpPr>
          <p:spPr>
            <a:xfrm>
              <a:off x="1651000" y="1015253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3" name="object 4843"/>
            <p:cNvSpPr/>
            <p:nvPr/>
          </p:nvSpPr>
          <p:spPr>
            <a:xfrm>
              <a:off x="1651000" y="1013911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4" name="object 4844"/>
            <p:cNvSpPr/>
            <p:nvPr/>
          </p:nvSpPr>
          <p:spPr>
            <a:xfrm>
              <a:off x="1651000" y="10124556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5" name="object 4845"/>
            <p:cNvSpPr/>
            <p:nvPr/>
          </p:nvSpPr>
          <p:spPr>
            <a:xfrm>
              <a:off x="1651000" y="10107366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6" name="object 4846"/>
            <p:cNvSpPr/>
            <p:nvPr/>
          </p:nvSpPr>
          <p:spPr>
            <a:xfrm>
              <a:off x="1651000" y="10053124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7" name="object 4847"/>
            <p:cNvSpPr/>
            <p:nvPr/>
          </p:nvSpPr>
          <p:spPr>
            <a:xfrm>
              <a:off x="1801889" y="1056400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1"/>
                  </a:moveTo>
                  <a:lnTo>
                    <a:pt x="292801" y="35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8" name="object 4848"/>
            <p:cNvSpPr/>
            <p:nvPr/>
          </p:nvSpPr>
          <p:spPr>
            <a:xfrm>
              <a:off x="1801889" y="1055380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02"/>
                  </a:moveTo>
                  <a:lnTo>
                    <a:pt x="292801" y="1020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9" name="object 4849"/>
            <p:cNvSpPr/>
            <p:nvPr/>
          </p:nvSpPr>
          <p:spPr>
            <a:xfrm>
              <a:off x="1801889" y="1054221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0" name="object 4850"/>
            <p:cNvSpPr/>
            <p:nvPr/>
          </p:nvSpPr>
          <p:spPr>
            <a:xfrm>
              <a:off x="1801889" y="1052947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1" name="object 4851"/>
            <p:cNvSpPr/>
            <p:nvPr/>
          </p:nvSpPr>
          <p:spPr>
            <a:xfrm>
              <a:off x="1801889" y="1051700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2" name="object 4852"/>
            <p:cNvSpPr/>
            <p:nvPr/>
          </p:nvSpPr>
          <p:spPr>
            <a:xfrm>
              <a:off x="1801889" y="1050542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3" name="object 4853"/>
            <p:cNvSpPr/>
            <p:nvPr/>
          </p:nvSpPr>
          <p:spPr>
            <a:xfrm>
              <a:off x="1801889" y="1049519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4" name="object 4854"/>
            <p:cNvSpPr/>
            <p:nvPr/>
          </p:nvSpPr>
          <p:spPr>
            <a:xfrm>
              <a:off x="1801889" y="1048642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5" name="object 4855"/>
            <p:cNvSpPr/>
            <p:nvPr/>
          </p:nvSpPr>
          <p:spPr>
            <a:xfrm>
              <a:off x="1801889" y="1047839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6" name="object 4856"/>
            <p:cNvSpPr/>
            <p:nvPr/>
          </p:nvSpPr>
          <p:spPr>
            <a:xfrm>
              <a:off x="1801889" y="1047062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7" name="object 4857"/>
            <p:cNvSpPr/>
            <p:nvPr/>
          </p:nvSpPr>
          <p:spPr>
            <a:xfrm>
              <a:off x="1801889" y="1046374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8" name="object 4858"/>
            <p:cNvSpPr/>
            <p:nvPr/>
          </p:nvSpPr>
          <p:spPr>
            <a:xfrm>
              <a:off x="1801889" y="1045677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9" name="object 4859"/>
            <p:cNvSpPr/>
            <p:nvPr/>
          </p:nvSpPr>
          <p:spPr>
            <a:xfrm>
              <a:off x="1801889" y="10449440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0" name="object 4860"/>
            <p:cNvSpPr/>
            <p:nvPr/>
          </p:nvSpPr>
          <p:spPr>
            <a:xfrm>
              <a:off x="1801889" y="1044169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1" name="object 4861"/>
            <p:cNvSpPr/>
            <p:nvPr/>
          </p:nvSpPr>
          <p:spPr>
            <a:xfrm>
              <a:off x="1801889" y="1043382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2" name="object 4862"/>
            <p:cNvSpPr/>
            <p:nvPr/>
          </p:nvSpPr>
          <p:spPr>
            <a:xfrm>
              <a:off x="1801889" y="1042031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3" name="object 4863"/>
            <p:cNvSpPr/>
            <p:nvPr/>
          </p:nvSpPr>
          <p:spPr>
            <a:xfrm>
              <a:off x="1801889" y="10389838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4" name="object 4864"/>
            <p:cNvSpPr/>
            <p:nvPr/>
          </p:nvSpPr>
          <p:spPr>
            <a:xfrm>
              <a:off x="1801889" y="1038061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5" name="object 4865"/>
            <p:cNvSpPr/>
            <p:nvPr/>
          </p:nvSpPr>
          <p:spPr>
            <a:xfrm>
              <a:off x="1801889" y="1037231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6" name="object 4866"/>
            <p:cNvSpPr/>
            <p:nvPr/>
          </p:nvSpPr>
          <p:spPr>
            <a:xfrm>
              <a:off x="1801889" y="1036449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7" name="object 4867"/>
            <p:cNvSpPr/>
            <p:nvPr/>
          </p:nvSpPr>
          <p:spPr>
            <a:xfrm>
              <a:off x="1801889" y="103586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8" name="object 4868"/>
            <p:cNvSpPr/>
            <p:nvPr/>
          </p:nvSpPr>
          <p:spPr>
            <a:xfrm>
              <a:off x="1801889" y="1035286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9" name="object 4869"/>
            <p:cNvSpPr/>
            <p:nvPr/>
          </p:nvSpPr>
          <p:spPr>
            <a:xfrm>
              <a:off x="1801889" y="1034698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0" name="object 4870"/>
            <p:cNvSpPr/>
            <p:nvPr/>
          </p:nvSpPr>
          <p:spPr>
            <a:xfrm>
              <a:off x="1801888" y="1034109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1" name="object 4871"/>
            <p:cNvSpPr/>
            <p:nvPr/>
          </p:nvSpPr>
          <p:spPr>
            <a:xfrm>
              <a:off x="1801889" y="1033528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2" name="object 4872"/>
            <p:cNvSpPr/>
            <p:nvPr/>
          </p:nvSpPr>
          <p:spPr>
            <a:xfrm>
              <a:off x="1801889" y="1032948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3" name="object 4873"/>
            <p:cNvSpPr/>
            <p:nvPr/>
          </p:nvSpPr>
          <p:spPr>
            <a:xfrm>
              <a:off x="1801889" y="1032374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4" name="object 4874"/>
            <p:cNvSpPr/>
            <p:nvPr/>
          </p:nvSpPr>
          <p:spPr>
            <a:xfrm>
              <a:off x="1801889" y="1031779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5" name="object 4875"/>
            <p:cNvSpPr/>
            <p:nvPr/>
          </p:nvSpPr>
          <p:spPr>
            <a:xfrm>
              <a:off x="1801889" y="1031096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6" name="object 4876"/>
            <p:cNvSpPr/>
            <p:nvPr/>
          </p:nvSpPr>
          <p:spPr>
            <a:xfrm>
              <a:off x="1801889" y="1030418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7" name="object 4877"/>
            <p:cNvSpPr/>
            <p:nvPr/>
          </p:nvSpPr>
          <p:spPr>
            <a:xfrm>
              <a:off x="1801889" y="1029745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8" name="object 4878"/>
            <p:cNvSpPr/>
            <p:nvPr/>
          </p:nvSpPr>
          <p:spPr>
            <a:xfrm>
              <a:off x="1801889" y="1028915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9" name="object 4879"/>
            <p:cNvSpPr/>
            <p:nvPr/>
          </p:nvSpPr>
          <p:spPr>
            <a:xfrm>
              <a:off x="1801889" y="1028059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0" name="object 4880"/>
            <p:cNvSpPr/>
            <p:nvPr/>
          </p:nvSpPr>
          <p:spPr>
            <a:xfrm>
              <a:off x="1801889" y="1027165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1" name="object 4881"/>
            <p:cNvSpPr/>
            <p:nvPr/>
          </p:nvSpPr>
          <p:spPr>
            <a:xfrm>
              <a:off x="1801889" y="1026111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2" name="object 4882"/>
            <p:cNvSpPr/>
            <p:nvPr/>
          </p:nvSpPr>
          <p:spPr>
            <a:xfrm>
              <a:off x="1801889" y="1025052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3" name="object 4883"/>
            <p:cNvSpPr/>
            <p:nvPr/>
          </p:nvSpPr>
          <p:spPr>
            <a:xfrm>
              <a:off x="1801889" y="1023879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4" name="object 4884"/>
            <p:cNvSpPr/>
            <p:nvPr/>
          </p:nvSpPr>
          <p:spPr>
            <a:xfrm>
              <a:off x="1801889" y="1022699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5" name="object 4885"/>
            <p:cNvSpPr/>
            <p:nvPr/>
          </p:nvSpPr>
          <p:spPr>
            <a:xfrm>
              <a:off x="1801889" y="1021489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6" name="object 4886"/>
            <p:cNvSpPr/>
            <p:nvPr/>
          </p:nvSpPr>
          <p:spPr>
            <a:xfrm>
              <a:off x="1801889" y="1020268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7" name="object 4887"/>
            <p:cNvSpPr/>
            <p:nvPr/>
          </p:nvSpPr>
          <p:spPr>
            <a:xfrm>
              <a:off x="1801889" y="1019053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8" name="object 4888"/>
            <p:cNvSpPr/>
            <p:nvPr/>
          </p:nvSpPr>
          <p:spPr>
            <a:xfrm>
              <a:off x="1801889" y="1017808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9" name="object 4889"/>
            <p:cNvSpPr/>
            <p:nvPr/>
          </p:nvSpPr>
          <p:spPr>
            <a:xfrm>
              <a:off x="1801889" y="1016543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0" name="object 4890"/>
            <p:cNvSpPr/>
            <p:nvPr/>
          </p:nvSpPr>
          <p:spPr>
            <a:xfrm>
              <a:off x="1801889" y="1015253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1" name="object 4891"/>
            <p:cNvSpPr/>
            <p:nvPr/>
          </p:nvSpPr>
          <p:spPr>
            <a:xfrm>
              <a:off x="1801889" y="1013911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2" name="object 4892"/>
            <p:cNvSpPr/>
            <p:nvPr/>
          </p:nvSpPr>
          <p:spPr>
            <a:xfrm>
              <a:off x="1801889" y="10124556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3" name="object 4893"/>
            <p:cNvSpPr/>
            <p:nvPr/>
          </p:nvSpPr>
          <p:spPr>
            <a:xfrm>
              <a:off x="1801889" y="10107366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4" name="object 4894"/>
            <p:cNvSpPr/>
            <p:nvPr/>
          </p:nvSpPr>
          <p:spPr>
            <a:xfrm>
              <a:off x="1801889" y="10053124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5" name="object 4895"/>
            <p:cNvSpPr/>
            <p:nvPr/>
          </p:nvSpPr>
          <p:spPr>
            <a:xfrm>
              <a:off x="1775524" y="10585503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1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46"/>
                  </a:lnTo>
                  <a:lnTo>
                    <a:pt x="26361" y="36361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6" name="object 4896"/>
            <p:cNvSpPr/>
            <p:nvPr/>
          </p:nvSpPr>
          <p:spPr>
            <a:xfrm>
              <a:off x="1775524" y="10583886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77"/>
                  </a:moveTo>
                  <a:lnTo>
                    <a:pt x="26361" y="35735"/>
                  </a:lnTo>
                  <a:lnTo>
                    <a:pt x="0" y="0"/>
                  </a:lnTo>
                  <a:lnTo>
                    <a:pt x="0" y="1612"/>
                  </a:lnTo>
                  <a:lnTo>
                    <a:pt x="26361" y="37577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7" name="object 4897"/>
            <p:cNvSpPr/>
            <p:nvPr/>
          </p:nvSpPr>
          <p:spPr>
            <a:xfrm>
              <a:off x="1775524" y="10581042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581"/>
                  </a:moveTo>
                  <a:lnTo>
                    <a:pt x="26361" y="35328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1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8" name="object 4898"/>
            <p:cNvSpPr/>
            <p:nvPr/>
          </p:nvSpPr>
          <p:spPr>
            <a:xfrm>
              <a:off x="1775524" y="10576991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370"/>
                  </a:moveTo>
                  <a:lnTo>
                    <a:pt x="26361" y="34720"/>
                  </a:lnTo>
                  <a:lnTo>
                    <a:pt x="0" y="0"/>
                  </a:lnTo>
                  <a:lnTo>
                    <a:pt x="0" y="4053"/>
                  </a:lnTo>
                  <a:lnTo>
                    <a:pt x="26361" y="3937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9" name="object 4899"/>
            <p:cNvSpPr/>
            <p:nvPr/>
          </p:nvSpPr>
          <p:spPr>
            <a:xfrm>
              <a:off x="1775524" y="10571638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069"/>
                  </a:moveTo>
                  <a:lnTo>
                    <a:pt x="26361" y="33957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69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0" name="object 4900"/>
            <p:cNvSpPr/>
            <p:nvPr/>
          </p:nvSpPr>
          <p:spPr>
            <a:xfrm>
              <a:off x="1775524" y="10564880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6"/>
                  </a:moveTo>
                  <a:lnTo>
                    <a:pt x="26361" y="32966"/>
                  </a:lnTo>
                  <a:lnTo>
                    <a:pt x="0" y="0"/>
                  </a:lnTo>
                  <a:lnTo>
                    <a:pt x="0" y="6759"/>
                  </a:lnTo>
                  <a:lnTo>
                    <a:pt x="26361" y="4071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1" name="object 4901"/>
            <p:cNvSpPr/>
            <p:nvPr/>
          </p:nvSpPr>
          <p:spPr>
            <a:xfrm>
              <a:off x="1775524" y="1055645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403"/>
                  </a:moveTo>
                  <a:lnTo>
                    <a:pt x="26361" y="31759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40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2" name="object 4902"/>
            <p:cNvSpPr/>
            <p:nvPr/>
          </p:nvSpPr>
          <p:spPr>
            <a:xfrm>
              <a:off x="1775524" y="10545970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35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3" name="object 4903"/>
            <p:cNvSpPr/>
            <p:nvPr/>
          </p:nvSpPr>
          <p:spPr>
            <a:xfrm>
              <a:off x="1775524" y="10532690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512"/>
                  </a:moveTo>
                  <a:lnTo>
                    <a:pt x="26361" y="28316"/>
                  </a:lnTo>
                  <a:lnTo>
                    <a:pt x="0" y="0"/>
                  </a:lnTo>
                  <a:lnTo>
                    <a:pt x="0" y="13276"/>
                  </a:lnTo>
                  <a:lnTo>
                    <a:pt x="26361" y="43512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4" name="object 4904"/>
            <p:cNvSpPr/>
            <p:nvPr/>
          </p:nvSpPr>
          <p:spPr>
            <a:xfrm>
              <a:off x="1775524" y="10515208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00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483"/>
                  </a:lnTo>
                  <a:lnTo>
                    <a:pt x="26361" y="45800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5" name="object 4905"/>
            <p:cNvSpPr/>
            <p:nvPr/>
          </p:nvSpPr>
          <p:spPr>
            <a:xfrm>
              <a:off x="1775524" y="10488563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08"/>
                  </a:moveTo>
                  <a:lnTo>
                    <a:pt x="26361" y="21914"/>
                  </a:lnTo>
                  <a:lnTo>
                    <a:pt x="0" y="0"/>
                  </a:lnTo>
                  <a:lnTo>
                    <a:pt x="0" y="26645"/>
                  </a:lnTo>
                  <a:lnTo>
                    <a:pt x="26361" y="52408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6" name="object 4906"/>
            <p:cNvSpPr/>
            <p:nvPr/>
          </p:nvSpPr>
          <p:spPr>
            <a:xfrm>
              <a:off x="1775524" y="10379398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72"/>
                  </a:lnTo>
                  <a:lnTo>
                    <a:pt x="0" y="0"/>
                  </a:lnTo>
                  <a:lnTo>
                    <a:pt x="0" y="109168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7" name="object 4907"/>
            <p:cNvSpPr/>
            <p:nvPr/>
          </p:nvSpPr>
          <p:spPr>
            <a:xfrm>
              <a:off x="1775524" y="10343830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649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4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8" name="object 4908"/>
            <p:cNvSpPr/>
            <p:nvPr/>
          </p:nvSpPr>
          <p:spPr>
            <a:xfrm>
              <a:off x="1775524" y="10314247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5">
                  <a:moveTo>
                    <a:pt x="26361" y="30492"/>
                  </a:moveTo>
                  <a:lnTo>
                    <a:pt x="26361" y="0"/>
                  </a:lnTo>
                  <a:lnTo>
                    <a:pt x="0" y="2947"/>
                  </a:lnTo>
                  <a:lnTo>
                    <a:pt x="0" y="29578"/>
                  </a:lnTo>
                  <a:lnTo>
                    <a:pt x="26361" y="3049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9" name="object 4909"/>
            <p:cNvSpPr/>
            <p:nvPr/>
          </p:nvSpPr>
          <p:spPr>
            <a:xfrm>
              <a:off x="1775524" y="10288503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5754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54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0" name="object 4910"/>
            <p:cNvSpPr/>
            <p:nvPr/>
          </p:nvSpPr>
          <p:spPr>
            <a:xfrm>
              <a:off x="1775524" y="10265594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909"/>
                  </a:moveTo>
                  <a:lnTo>
                    <a:pt x="26361" y="0"/>
                  </a:lnTo>
                  <a:lnTo>
                    <a:pt x="0" y="9109"/>
                  </a:lnTo>
                  <a:lnTo>
                    <a:pt x="0" y="29108"/>
                  </a:lnTo>
                  <a:lnTo>
                    <a:pt x="26361" y="22909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1" name="object 4911"/>
            <p:cNvSpPr/>
            <p:nvPr/>
          </p:nvSpPr>
          <p:spPr>
            <a:xfrm>
              <a:off x="1775524" y="1024462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76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3"/>
                  </a:lnTo>
                  <a:lnTo>
                    <a:pt x="26361" y="20976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2" name="object 4912"/>
            <p:cNvSpPr/>
            <p:nvPr/>
          </p:nvSpPr>
          <p:spPr>
            <a:xfrm>
              <a:off x="1775524" y="10225062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66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6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3" name="object 4913"/>
            <p:cNvSpPr/>
            <p:nvPr/>
          </p:nvSpPr>
          <p:spPr>
            <a:xfrm>
              <a:off x="1775524" y="10206560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98"/>
                  </a:moveTo>
                  <a:lnTo>
                    <a:pt x="26361" y="0"/>
                  </a:lnTo>
                  <a:lnTo>
                    <a:pt x="0" y="16577"/>
                  </a:lnTo>
                  <a:lnTo>
                    <a:pt x="0" y="32739"/>
                  </a:lnTo>
                  <a:lnTo>
                    <a:pt x="26361" y="1849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4" name="object 4914"/>
            <p:cNvSpPr/>
            <p:nvPr/>
          </p:nvSpPr>
          <p:spPr>
            <a:xfrm>
              <a:off x="1775524" y="10188911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649"/>
                  </a:moveTo>
                  <a:lnTo>
                    <a:pt x="26361" y="0"/>
                  </a:lnTo>
                  <a:lnTo>
                    <a:pt x="0" y="18814"/>
                  </a:lnTo>
                  <a:lnTo>
                    <a:pt x="0" y="34226"/>
                  </a:lnTo>
                  <a:lnTo>
                    <a:pt x="26361" y="1764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5" name="object 4915"/>
            <p:cNvSpPr/>
            <p:nvPr/>
          </p:nvSpPr>
          <p:spPr>
            <a:xfrm>
              <a:off x="1775524" y="10171988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24"/>
                  </a:moveTo>
                  <a:lnTo>
                    <a:pt x="26361" y="0"/>
                  </a:lnTo>
                  <a:lnTo>
                    <a:pt x="0" y="20949"/>
                  </a:lnTo>
                  <a:lnTo>
                    <a:pt x="0" y="35738"/>
                  </a:lnTo>
                  <a:lnTo>
                    <a:pt x="26361" y="16924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6" name="object 4916"/>
            <p:cNvSpPr/>
            <p:nvPr/>
          </p:nvSpPr>
          <p:spPr>
            <a:xfrm>
              <a:off x="1775524" y="10155668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313"/>
                  </a:moveTo>
                  <a:lnTo>
                    <a:pt x="26361" y="0"/>
                  </a:lnTo>
                  <a:lnTo>
                    <a:pt x="0" y="23019"/>
                  </a:lnTo>
                  <a:lnTo>
                    <a:pt x="0" y="37275"/>
                  </a:lnTo>
                  <a:lnTo>
                    <a:pt x="26361" y="1631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7" name="object 4917"/>
            <p:cNvSpPr/>
            <p:nvPr/>
          </p:nvSpPr>
          <p:spPr>
            <a:xfrm>
              <a:off x="1775524" y="10139892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81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800"/>
                  </a:lnTo>
                  <a:lnTo>
                    <a:pt x="26361" y="15781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8" name="object 4918"/>
            <p:cNvSpPr/>
            <p:nvPr/>
          </p:nvSpPr>
          <p:spPr>
            <a:xfrm>
              <a:off x="1775524" y="10124615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71"/>
                  </a:moveTo>
                  <a:lnTo>
                    <a:pt x="26361" y="0"/>
                  </a:lnTo>
                  <a:lnTo>
                    <a:pt x="0" y="26956"/>
                  </a:lnTo>
                  <a:lnTo>
                    <a:pt x="0" y="40298"/>
                  </a:lnTo>
                  <a:lnTo>
                    <a:pt x="26361" y="1527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9" name="object 4919"/>
            <p:cNvSpPr/>
            <p:nvPr/>
          </p:nvSpPr>
          <p:spPr>
            <a:xfrm>
              <a:off x="1775524" y="1010980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803"/>
                  </a:moveTo>
                  <a:lnTo>
                    <a:pt x="26361" y="0"/>
                  </a:lnTo>
                  <a:lnTo>
                    <a:pt x="0" y="28826"/>
                  </a:lnTo>
                  <a:lnTo>
                    <a:pt x="0" y="41760"/>
                  </a:lnTo>
                  <a:lnTo>
                    <a:pt x="26361" y="1480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0" name="object 4920"/>
            <p:cNvSpPr/>
            <p:nvPr/>
          </p:nvSpPr>
          <p:spPr>
            <a:xfrm>
              <a:off x="1775524" y="10095494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5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1" name="object 4921"/>
            <p:cNvSpPr/>
            <p:nvPr/>
          </p:nvSpPr>
          <p:spPr>
            <a:xfrm>
              <a:off x="1775524" y="10081825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0"/>
                  </a:moveTo>
                  <a:lnTo>
                    <a:pt x="26361" y="0"/>
                  </a:lnTo>
                  <a:lnTo>
                    <a:pt x="0" y="32381"/>
                  </a:lnTo>
                  <a:lnTo>
                    <a:pt x="0" y="44324"/>
                  </a:lnTo>
                  <a:lnTo>
                    <a:pt x="26361" y="1367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2" name="object 4922"/>
            <p:cNvSpPr/>
            <p:nvPr/>
          </p:nvSpPr>
          <p:spPr>
            <a:xfrm>
              <a:off x="1775524" y="10069139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93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93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3" name="object 4923"/>
            <p:cNvSpPr/>
            <p:nvPr/>
          </p:nvSpPr>
          <p:spPr>
            <a:xfrm>
              <a:off x="1775524" y="1005785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8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4" name="object 4924"/>
            <p:cNvSpPr/>
            <p:nvPr/>
          </p:nvSpPr>
          <p:spPr>
            <a:xfrm>
              <a:off x="1651000" y="10053103"/>
              <a:ext cx="443865" cy="568960"/>
            </a:xfrm>
            <a:custGeom>
              <a:avLst/>
              <a:gdLst/>
              <a:ahLst/>
              <a:cxnLst/>
              <a:rect l="l" t="t" r="r" b="b"/>
              <a:pathLst>
                <a:path w="443864" h="568959">
                  <a:moveTo>
                    <a:pt x="104660" y="0"/>
                  </a:moveTo>
                  <a:lnTo>
                    <a:pt x="0" y="0"/>
                  </a:lnTo>
                  <a:lnTo>
                    <a:pt x="104660" y="25"/>
                  </a:lnTo>
                  <a:close/>
                </a:path>
                <a:path w="443864" h="568959">
                  <a:moveTo>
                    <a:pt x="124510" y="36055"/>
                  </a:moveTo>
                  <a:lnTo>
                    <a:pt x="104660" y="50"/>
                  </a:lnTo>
                  <a:lnTo>
                    <a:pt x="104660" y="568769"/>
                  </a:lnTo>
                  <a:lnTo>
                    <a:pt x="124510" y="532752"/>
                  </a:lnTo>
                  <a:lnTo>
                    <a:pt x="124510" y="36055"/>
                  </a:lnTo>
                  <a:close/>
                </a:path>
                <a:path w="443864" h="568959">
                  <a:moveTo>
                    <a:pt x="150876" y="50"/>
                  </a:moveTo>
                  <a:lnTo>
                    <a:pt x="124523" y="36042"/>
                  </a:lnTo>
                  <a:lnTo>
                    <a:pt x="124523" y="40182"/>
                  </a:lnTo>
                  <a:lnTo>
                    <a:pt x="150876" y="4762"/>
                  </a:lnTo>
                  <a:lnTo>
                    <a:pt x="150876" y="50"/>
                  </a:lnTo>
                  <a:close/>
                </a:path>
                <a:path w="443864" h="568959">
                  <a:moveTo>
                    <a:pt x="150876" y="0"/>
                  </a:moveTo>
                  <a:lnTo>
                    <a:pt x="124523" y="36004"/>
                  </a:lnTo>
                  <a:lnTo>
                    <a:pt x="150876" y="38"/>
                  </a:lnTo>
                  <a:close/>
                </a:path>
                <a:path w="443864" h="568959">
                  <a:moveTo>
                    <a:pt x="443687" y="0"/>
                  </a:moveTo>
                  <a:lnTo>
                    <a:pt x="150888" y="0"/>
                  </a:lnTo>
                  <a:lnTo>
                    <a:pt x="443687" y="2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5" name="object 4925"/>
            <p:cNvSpPr/>
            <p:nvPr/>
          </p:nvSpPr>
          <p:spPr>
            <a:xfrm>
              <a:off x="1651000" y="10053086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6" name="object 4926"/>
            <p:cNvSpPr/>
            <p:nvPr/>
          </p:nvSpPr>
          <p:spPr>
            <a:xfrm>
              <a:off x="1651000" y="10053303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7" name="object 4927"/>
            <p:cNvSpPr/>
            <p:nvPr/>
          </p:nvSpPr>
          <p:spPr>
            <a:xfrm>
              <a:off x="1651000" y="10054446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8" name="object 4928"/>
            <p:cNvSpPr/>
            <p:nvPr/>
          </p:nvSpPr>
          <p:spPr>
            <a:xfrm>
              <a:off x="1651000" y="10056378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9" name="object 4929"/>
            <p:cNvSpPr/>
            <p:nvPr/>
          </p:nvSpPr>
          <p:spPr>
            <a:xfrm>
              <a:off x="1651000" y="1005894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0" name="object 4930"/>
            <p:cNvSpPr/>
            <p:nvPr/>
          </p:nvSpPr>
          <p:spPr>
            <a:xfrm>
              <a:off x="1651000" y="10062133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1" name="object 4931"/>
            <p:cNvSpPr/>
            <p:nvPr/>
          </p:nvSpPr>
          <p:spPr>
            <a:xfrm>
              <a:off x="1651000" y="10065907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2" name="object 4932"/>
            <p:cNvSpPr/>
            <p:nvPr/>
          </p:nvSpPr>
          <p:spPr>
            <a:xfrm>
              <a:off x="1651000" y="10070240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3" name="object 4933"/>
            <p:cNvSpPr/>
            <p:nvPr/>
          </p:nvSpPr>
          <p:spPr>
            <a:xfrm>
              <a:off x="1651000" y="10075169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4" name="object 4934"/>
            <p:cNvSpPr/>
            <p:nvPr/>
          </p:nvSpPr>
          <p:spPr>
            <a:xfrm>
              <a:off x="1651000" y="1008070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5" name="object 4935"/>
            <p:cNvSpPr/>
            <p:nvPr/>
          </p:nvSpPr>
          <p:spPr>
            <a:xfrm>
              <a:off x="1651000" y="1008698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6" name="object 4936"/>
            <p:cNvSpPr/>
            <p:nvPr/>
          </p:nvSpPr>
          <p:spPr>
            <a:xfrm>
              <a:off x="1651000" y="1009396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7" name="object 4937"/>
            <p:cNvSpPr/>
            <p:nvPr/>
          </p:nvSpPr>
          <p:spPr>
            <a:xfrm>
              <a:off x="1651000" y="1010192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8" name="object 4938"/>
            <p:cNvSpPr/>
            <p:nvPr/>
          </p:nvSpPr>
          <p:spPr>
            <a:xfrm>
              <a:off x="1651000" y="1011096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9" name="object 4939"/>
            <p:cNvSpPr/>
            <p:nvPr/>
          </p:nvSpPr>
          <p:spPr>
            <a:xfrm>
              <a:off x="1651000" y="1012115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0" name="object 4940"/>
            <p:cNvSpPr/>
            <p:nvPr/>
          </p:nvSpPr>
          <p:spPr>
            <a:xfrm>
              <a:off x="1651000" y="1013275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1" name="object 4941"/>
            <p:cNvSpPr/>
            <p:nvPr/>
          </p:nvSpPr>
          <p:spPr>
            <a:xfrm>
              <a:off x="1651000" y="1014549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2" name="object 4942"/>
            <p:cNvSpPr/>
            <p:nvPr/>
          </p:nvSpPr>
          <p:spPr>
            <a:xfrm>
              <a:off x="1651000" y="1015795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3" name="object 4943"/>
            <p:cNvSpPr/>
            <p:nvPr/>
          </p:nvSpPr>
          <p:spPr>
            <a:xfrm>
              <a:off x="1651000" y="1016953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4" name="object 4944"/>
            <p:cNvSpPr/>
            <p:nvPr/>
          </p:nvSpPr>
          <p:spPr>
            <a:xfrm>
              <a:off x="1651000" y="1017976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5" name="object 4945"/>
            <p:cNvSpPr/>
            <p:nvPr/>
          </p:nvSpPr>
          <p:spPr>
            <a:xfrm>
              <a:off x="1651000" y="1018854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6" name="object 4946"/>
            <p:cNvSpPr/>
            <p:nvPr/>
          </p:nvSpPr>
          <p:spPr>
            <a:xfrm>
              <a:off x="1651000" y="1019657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7" name="object 4947"/>
            <p:cNvSpPr/>
            <p:nvPr/>
          </p:nvSpPr>
          <p:spPr>
            <a:xfrm>
              <a:off x="1651000" y="1020434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8" name="object 4948"/>
            <p:cNvSpPr/>
            <p:nvPr/>
          </p:nvSpPr>
          <p:spPr>
            <a:xfrm>
              <a:off x="1651000" y="1021122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9" name="object 4949"/>
            <p:cNvSpPr/>
            <p:nvPr/>
          </p:nvSpPr>
          <p:spPr>
            <a:xfrm>
              <a:off x="1651000" y="10218197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0" name="object 4950"/>
            <p:cNvSpPr/>
            <p:nvPr/>
          </p:nvSpPr>
          <p:spPr>
            <a:xfrm>
              <a:off x="1651000" y="1022552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1" name="object 4951"/>
            <p:cNvSpPr/>
            <p:nvPr/>
          </p:nvSpPr>
          <p:spPr>
            <a:xfrm>
              <a:off x="1651000" y="1023327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2" name="object 4952"/>
            <p:cNvSpPr/>
            <p:nvPr/>
          </p:nvSpPr>
          <p:spPr>
            <a:xfrm>
              <a:off x="1651000" y="1024114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3" name="object 4953"/>
            <p:cNvSpPr/>
            <p:nvPr/>
          </p:nvSpPr>
          <p:spPr>
            <a:xfrm>
              <a:off x="1651000" y="1025465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04664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4" name="object 4954"/>
            <p:cNvSpPr/>
            <p:nvPr/>
          </p:nvSpPr>
          <p:spPr>
            <a:xfrm>
              <a:off x="1651000" y="1028513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5" name="object 4955"/>
            <p:cNvSpPr/>
            <p:nvPr/>
          </p:nvSpPr>
          <p:spPr>
            <a:xfrm>
              <a:off x="1651000" y="1029435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3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309"/>
                  </a:lnTo>
                  <a:lnTo>
                    <a:pt x="104664" y="83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6" name="object 4956"/>
            <p:cNvSpPr/>
            <p:nvPr/>
          </p:nvSpPr>
          <p:spPr>
            <a:xfrm>
              <a:off x="1651000" y="1030266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7" name="object 4957"/>
            <p:cNvSpPr/>
            <p:nvPr/>
          </p:nvSpPr>
          <p:spPr>
            <a:xfrm>
              <a:off x="1651000" y="103104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8" name="object 4958"/>
            <p:cNvSpPr/>
            <p:nvPr/>
          </p:nvSpPr>
          <p:spPr>
            <a:xfrm>
              <a:off x="1651000" y="1031627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9" name="object 4959"/>
            <p:cNvSpPr/>
            <p:nvPr/>
          </p:nvSpPr>
          <p:spPr>
            <a:xfrm>
              <a:off x="1651000" y="103221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0" name="object 4960"/>
            <p:cNvSpPr/>
            <p:nvPr/>
          </p:nvSpPr>
          <p:spPr>
            <a:xfrm>
              <a:off x="1651005" y="1032798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3"/>
                  </a:lnTo>
                  <a:lnTo>
                    <a:pt x="104664" y="588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1" name="object 4961"/>
            <p:cNvSpPr/>
            <p:nvPr/>
          </p:nvSpPr>
          <p:spPr>
            <a:xfrm>
              <a:off x="1651000" y="103338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2" name="object 4962"/>
            <p:cNvSpPr/>
            <p:nvPr/>
          </p:nvSpPr>
          <p:spPr>
            <a:xfrm>
              <a:off x="1651000" y="1033967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3" name="object 4963"/>
            <p:cNvSpPr/>
            <p:nvPr/>
          </p:nvSpPr>
          <p:spPr>
            <a:xfrm>
              <a:off x="1651000" y="103454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4" name="object 4964"/>
            <p:cNvSpPr/>
            <p:nvPr/>
          </p:nvSpPr>
          <p:spPr>
            <a:xfrm>
              <a:off x="1651000" y="1035122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5" name="object 4965"/>
            <p:cNvSpPr/>
            <p:nvPr/>
          </p:nvSpPr>
          <p:spPr>
            <a:xfrm>
              <a:off x="1651000" y="1035717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6" name="object 4966"/>
            <p:cNvSpPr/>
            <p:nvPr/>
          </p:nvSpPr>
          <p:spPr>
            <a:xfrm>
              <a:off x="1651000" y="103640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7" name="object 4967"/>
            <p:cNvSpPr/>
            <p:nvPr/>
          </p:nvSpPr>
          <p:spPr>
            <a:xfrm>
              <a:off x="1651000" y="1037078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8" name="object 4968"/>
            <p:cNvSpPr/>
            <p:nvPr/>
          </p:nvSpPr>
          <p:spPr>
            <a:xfrm>
              <a:off x="1651000" y="1037750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9" name="object 4969"/>
            <p:cNvSpPr/>
            <p:nvPr/>
          </p:nvSpPr>
          <p:spPr>
            <a:xfrm>
              <a:off x="1651000" y="103857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0" name="object 4970"/>
            <p:cNvSpPr/>
            <p:nvPr/>
          </p:nvSpPr>
          <p:spPr>
            <a:xfrm>
              <a:off x="1651000" y="1039436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1" name="object 4971"/>
            <p:cNvSpPr/>
            <p:nvPr/>
          </p:nvSpPr>
          <p:spPr>
            <a:xfrm>
              <a:off x="1651000" y="1040331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2" name="object 4972"/>
            <p:cNvSpPr/>
            <p:nvPr/>
          </p:nvSpPr>
          <p:spPr>
            <a:xfrm>
              <a:off x="1651000" y="1041384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3" name="object 4973"/>
            <p:cNvSpPr/>
            <p:nvPr/>
          </p:nvSpPr>
          <p:spPr>
            <a:xfrm>
              <a:off x="1651000" y="1042444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4" name="object 4974"/>
            <p:cNvSpPr/>
            <p:nvPr/>
          </p:nvSpPr>
          <p:spPr>
            <a:xfrm>
              <a:off x="1651000" y="1043617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5" name="object 4975"/>
            <p:cNvSpPr/>
            <p:nvPr/>
          </p:nvSpPr>
          <p:spPr>
            <a:xfrm>
              <a:off x="1651000" y="1044798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6" name="object 4976"/>
            <p:cNvSpPr/>
            <p:nvPr/>
          </p:nvSpPr>
          <p:spPr>
            <a:xfrm>
              <a:off x="1651000" y="1046007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7" name="object 4977"/>
            <p:cNvSpPr/>
            <p:nvPr/>
          </p:nvSpPr>
          <p:spPr>
            <a:xfrm>
              <a:off x="1651000" y="1047228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8" name="object 4978"/>
            <p:cNvSpPr/>
            <p:nvPr/>
          </p:nvSpPr>
          <p:spPr>
            <a:xfrm>
              <a:off x="1651000" y="1048443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9" name="object 4979"/>
            <p:cNvSpPr/>
            <p:nvPr/>
          </p:nvSpPr>
          <p:spPr>
            <a:xfrm>
              <a:off x="1651000" y="1049688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0" name="object 4980"/>
            <p:cNvSpPr/>
            <p:nvPr/>
          </p:nvSpPr>
          <p:spPr>
            <a:xfrm>
              <a:off x="1651000" y="1050953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90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908"/>
                  </a:lnTo>
                  <a:lnTo>
                    <a:pt x="104664" y="12908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1" name="object 4981"/>
            <p:cNvSpPr/>
            <p:nvPr/>
          </p:nvSpPr>
          <p:spPr>
            <a:xfrm>
              <a:off x="1651000" y="10522435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2" name="object 4982"/>
            <p:cNvSpPr/>
            <p:nvPr/>
          </p:nvSpPr>
          <p:spPr>
            <a:xfrm>
              <a:off x="1651000" y="10535852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3" name="object 4983"/>
            <p:cNvSpPr/>
            <p:nvPr/>
          </p:nvSpPr>
          <p:spPr>
            <a:xfrm>
              <a:off x="1651000" y="10550400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4" name="object 4984"/>
            <p:cNvSpPr/>
            <p:nvPr/>
          </p:nvSpPr>
          <p:spPr>
            <a:xfrm>
              <a:off x="1651005" y="10567590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5" name="object 4985"/>
            <p:cNvSpPr/>
            <p:nvPr/>
          </p:nvSpPr>
          <p:spPr>
            <a:xfrm>
              <a:off x="1758339" y="10057938"/>
              <a:ext cx="17780" cy="31750"/>
            </a:xfrm>
            <a:custGeom>
              <a:avLst/>
              <a:gdLst/>
              <a:ahLst/>
              <a:cxnLst/>
              <a:rect l="l" t="t" r="r" b="b"/>
              <a:pathLst>
                <a:path w="17780" h="31750">
                  <a:moveTo>
                    <a:pt x="17176" y="31172"/>
                  </a:moveTo>
                  <a:lnTo>
                    <a:pt x="0" y="0"/>
                  </a:lnTo>
                  <a:lnTo>
                    <a:pt x="17176" y="31172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6" name="object 4986"/>
            <p:cNvSpPr/>
            <p:nvPr/>
          </p:nvSpPr>
          <p:spPr>
            <a:xfrm>
              <a:off x="1755668" y="1005309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174"/>
                  </a:moveTo>
                  <a:lnTo>
                    <a:pt x="19847" y="36017"/>
                  </a:lnTo>
                  <a:lnTo>
                    <a:pt x="0" y="0"/>
                  </a:lnTo>
                  <a:lnTo>
                    <a:pt x="0" y="1318"/>
                  </a:lnTo>
                  <a:lnTo>
                    <a:pt x="19847" y="37174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7" name="object 4987"/>
            <p:cNvSpPr/>
            <p:nvPr/>
          </p:nvSpPr>
          <p:spPr>
            <a:xfrm>
              <a:off x="1755668" y="1005441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57"/>
                  </a:moveTo>
                  <a:lnTo>
                    <a:pt x="19847" y="35855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19847" y="39057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8" name="object 4988"/>
            <p:cNvSpPr/>
            <p:nvPr/>
          </p:nvSpPr>
          <p:spPr>
            <a:xfrm>
              <a:off x="1755668" y="1005807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633"/>
                  </a:moveTo>
                  <a:lnTo>
                    <a:pt x="19847" y="35398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3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9" name="object 4989"/>
            <p:cNvSpPr/>
            <p:nvPr/>
          </p:nvSpPr>
          <p:spPr>
            <a:xfrm>
              <a:off x="1755668" y="10064077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81"/>
                  </a:moveTo>
                  <a:lnTo>
                    <a:pt x="19847" y="34636"/>
                  </a:lnTo>
                  <a:lnTo>
                    <a:pt x="0" y="0"/>
                  </a:lnTo>
                  <a:lnTo>
                    <a:pt x="0" y="8525"/>
                  </a:lnTo>
                  <a:lnTo>
                    <a:pt x="19847" y="42081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0" name="object 4990"/>
            <p:cNvSpPr/>
            <p:nvPr/>
          </p:nvSpPr>
          <p:spPr>
            <a:xfrm>
              <a:off x="1755668" y="1007260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632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3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1" name="object 4991"/>
            <p:cNvSpPr/>
            <p:nvPr/>
          </p:nvSpPr>
          <p:spPr>
            <a:xfrm>
              <a:off x="1755668" y="10084146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9"/>
                  </a:moveTo>
                  <a:lnTo>
                    <a:pt x="19847" y="32082"/>
                  </a:lnTo>
                  <a:lnTo>
                    <a:pt x="0" y="0"/>
                  </a:lnTo>
                  <a:lnTo>
                    <a:pt x="0" y="15514"/>
                  </a:lnTo>
                  <a:lnTo>
                    <a:pt x="19847" y="4563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2" name="object 4992"/>
            <p:cNvSpPr/>
            <p:nvPr/>
          </p:nvSpPr>
          <p:spPr>
            <a:xfrm>
              <a:off x="1755668" y="10099663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3"/>
                  </a:moveTo>
                  <a:lnTo>
                    <a:pt x="19847" y="30125"/>
                  </a:lnTo>
                  <a:lnTo>
                    <a:pt x="0" y="0"/>
                  </a:lnTo>
                  <a:lnTo>
                    <a:pt x="0" y="21294"/>
                  </a:lnTo>
                  <a:lnTo>
                    <a:pt x="19847" y="4871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3" name="object 4993"/>
            <p:cNvSpPr/>
            <p:nvPr/>
          </p:nvSpPr>
          <p:spPr>
            <a:xfrm>
              <a:off x="1755668" y="10120955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6476"/>
                  </a:moveTo>
                  <a:lnTo>
                    <a:pt x="19847" y="27431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7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4" name="object 4994"/>
            <p:cNvSpPr/>
            <p:nvPr/>
          </p:nvSpPr>
          <p:spPr>
            <a:xfrm>
              <a:off x="1755668" y="10154221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4">
                  <a:moveTo>
                    <a:pt x="19847" y="152570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09"/>
                  </a:lnTo>
                  <a:lnTo>
                    <a:pt x="19847" y="15257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5" name="object 4995"/>
            <p:cNvSpPr/>
            <p:nvPr/>
          </p:nvSpPr>
          <p:spPr>
            <a:xfrm>
              <a:off x="1755668" y="10302334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5"/>
                  </a:moveTo>
                  <a:lnTo>
                    <a:pt x="19847" y="4460"/>
                  </a:lnTo>
                  <a:lnTo>
                    <a:pt x="0" y="0"/>
                  </a:lnTo>
                  <a:lnTo>
                    <a:pt x="0" y="47189"/>
                  </a:lnTo>
                  <a:lnTo>
                    <a:pt x="19847" y="45665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6" name="object 4996"/>
            <p:cNvSpPr/>
            <p:nvPr/>
          </p:nvSpPr>
          <p:spPr>
            <a:xfrm>
              <a:off x="1755668" y="1034799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0886"/>
                  </a:moveTo>
                  <a:lnTo>
                    <a:pt x="19847" y="0"/>
                  </a:lnTo>
                  <a:lnTo>
                    <a:pt x="0" y="1524"/>
                  </a:lnTo>
                  <a:lnTo>
                    <a:pt x="0" y="36884"/>
                  </a:lnTo>
                  <a:lnTo>
                    <a:pt x="19847" y="30886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7" name="object 4997"/>
            <p:cNvSpPr/>
            <p:nvPr/>
          </p:nvSpPr>
          <p:spPr>
            <a:xfrm>
              <a:off x="1755668" y="10378880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22"/>
                  </a:moveTo>
                  <a:lnTo>
                    <a:pt x="19847" y="0"/>
                  </a:lnTo>
                  <a:lnTo>
                    <a:pt x="0" y="5998"/>
                  </a:lnTo>
                  <a:lnTo>
                    <a:pt x="0" y="35792"/>
                  </a:lnTo>
                  <a:lnTo>
                    <a:pt x="19847" y="26022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8" name="object 4998"/>
            <p:cNvSpPr/>
            <p:nvPr/>
          </p:nvSpPr>
          <p:spPr>
            <a:xfrm>
              <a:off x="1755668" y="10404892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3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9" name="object 4999"/>
            <p:cNvSpPr/>
            <p:nvPr/>
          </p:nvSpPr>
          <p:spPr>
            <a:xfrm>
              <a:off x="1755668" y="10428159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68"/>
                  </a:moveTo>
                  <a:lnTo>
                    <a:pt x="19847" y="0"/>
                  </a:lnTo>
                  <a:lnTo>
                    <a:pt x="0" y="13149"/>
                  </a:lnTo>
                  <a:lnTo>
                    <a:pt x="0" y="37506"/>
                  </a:lnTo>
                  <a:lnTo>
                    <a:pt x="19847" y="21268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0" name="object 5000"/>
            <p:cNvSpPr/>
            <p:nvPr/>
          </p:nvSpPr>
          <p:spPr>
            <a:xfrm>
              <a:off x="1755668" y="1044942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33"/>
                  </a:moveTo>
                  <a:lnTo>
                    <a:pt x="19847" y="0"/>
                  </a:lnTo>
                  <a:lnTo>
                    <a:pt x="0" y="16238"/>
                  </a:lnTo>
                  <a:lnTo>
                    <a:pt x="0" y="38943"/>
                  </a:lnTo>
                  <a:lnTo>
                    <a:pt x="19847" y="1983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1" name="object 5001"/>
            <p:cNvSpPr/>
            <p:nvPr/>
          </p:nvSpPr>
          <p:spPr>
            <a:xfrm>
              <a:off x="1755668" y="10469256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65"/>
                  </a:moveTo>
                  <a:lnTo>
                    <a:pt x="19847" y="0"/>
                  </a:lnTo>
                  <a:lnTo>
                    <a:pt x="0" y="19109"/>
                  </a:lnTo>
                  <a:lnTo>
                    <a:pt x="0" y="40493"/>
                  </a:lnTo>
                  <a:lnTo>
                    <a:pt x="19847" y="1866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2" name="object 5002"/>
            <p:cNvSpPr/>
            <p:nvPr/>
          </p:nvSpPr>
          <p:spPr>
            <a:xfrm>
              <a:off x="1755668" y="10487929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47"/>
                  </a:moveTo>
                  <a:lnTo>
                    <a:pt x="19847" y="0"/>
                  </a:lnTo>
                  <a:lnTo>
                    <a:pt x="0" y="21816"/>
                  </a:lnTo>
                  <a:lnTo>
                    <a:pt x="0" y="42017"/>
                  </a:lnTo>
                  <a:lnTo>
                    <a:pt x="19847" y="1764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3" name="object 5003"/>
            <p:cNvSpPr/>
            <p:nvPr/>
          </p:nvSpPr>
          <p:spPr>
            <a:xfrm>
              <a:off x="1755668" y="1050557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70"/>
                  </a:moveTo>
                  <a:lnTo>
                    <a:pt x="19847" y="0"/>
                  </a:lnTo>
                  <a:lnTo>
                    <a:pt x="0" y="24370"/>
                  </a:lnTo>
                  <a:lnTo>
                    <a:pt x="0" y="43454"/>
                  </a:lnTo>
                  <a:lnTo>
                    <a:pt x="19847" y="1667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4" name="object 5004"/>
            <p:cNvSpPr/>
            <p:nvPr/>
          </p:nvSpPr>
          <p:spPr>
            <a:xfrm>
              <a:off x="1755668" y="10522244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68"/>
                  </a:moveTo>
                  <a:lnTo>
                    <a:pt x="19847" y="0"/>
                  </a:lnTo>
                  <a:lnTo>
                    <a:pt x="0" y="26784"/>
                  </a:lnTo>
                  <a:lnTo>
                    <a:pt x="0" y="44838"/>
                  </a:lnTo>
                  <a:lnTo>
                    <a:pt x="19847" y="15768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5" name="object 5005"/>
            <p:cNvSpPr/>
            <p:nvPr/>
          </p:nvSpPr>
          <p:spPr>
            <a:xfrm>
              <a:off x="1755668" y="1053801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00"/>
                  </a:moveTo>
                  <a:lnTo>
                    <a:pt x="19847" y="0"/>
                  </a:lnTo>
                  <a:lnTo>
                    <a:pt x="0" y="29070"/>
                  </a:lnTo>
                  <a:lnTo>
                    <a:pt x="0" y="45905"/>
                  </a:lnTo>
                  <a:lnTo>
                    <a:pt x="19847" y="1470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6" name="object 5006"/>
            <p:cNvSpPr/>
            <p:nvPr/>
          </p:nvSpPr>
          <p:spPr>
            <a:xfrm>
              <a:off x="1755668" y="1055271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79"/>
                  </a:moveTo>
                  <a:lnTo>
                    <a:pt x="19847" y="0"/>
                  </a:lnTo>
                  <a:lnTo>
                    <a:pt x="0" y="31205"/>
                  </a:lnTo>
                  <a:lnTo>
                    <a:pt x="0" y="46527"/>
                  </a:lnTo>
                  <a:lnTo>
                    <a:pt x="19847" y="1337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7" name="object 5007"/>
            <p:cNvSpPr/>
            <p:nvPr/>
          </p:nvSpPr>
          <p:spPr>
            <a:xfrm>
              <a:off x="1755668" y="10566095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8"/>
                  </a:lnTo>
                  <a:lnTo>
                    <a:pt x="0" y="46286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8" name="object 5008"/>
            <p:cNvSpPr/>
            <p:nvPr/>
          </p:nvSpPr>
          <p:spPr>
            <a:xfrm>
              <a:off x="1755668" y="10577569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62"/>
                  </a:moveTo>
                  <a:lnTo>
                    <a:pt x="19847" y="0"/>
                  </a:lnTo>
                  <a:lnTo>
                    <a:pt x="0" y="34813"/>
                  </a:lnTo>
                  <a:lnTo>
                    <a:pt x="0" y="43707"/>
                  </a:lnTo>
                  <a:lnTo>
                    <a:pt x="19847" y="776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9" name="object 5009"/>
            <p:cNvSpPr/>
            <p:nvPr/>
          </p:nvSpPr>
          <p:spPr>
            <a:xfrm>
              <a:off x="1755660" y="10053103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231"/>
                  </a:moveTo>
                  <a:lnTo>
                    <a:pt x="0" y="568185"/>
                  </a:lnTo>
                  <a:lnTo>
                    <a:pt x="0" y="568769"/>
                  </a:lnTo>
                  <a:lnTo>
                    <a:pt x="19850" y="532752"/>
                  </a:lnTo>
                  <a:lnTo>
                    <a:pt x="19850" y="532231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6004"/>
                  </a:lnTo>
                  <a:lnTo>
                    <a:pt x="19862" y="128676"/>
                  </a:lnTo>
                  <a:lnTo>
                    <a:pt x="46215" y="106095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0" name="object 5010"/>
            <p:cNvSpPr/>
            <p:nvPr/>
          </p:nvSpPr>
          <p:spPr>
            <a:xfrm>
              <a:off x="1775524" y="10159194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40">
                  <a:moveTo>
                    <a:pt x="26361" y="136662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6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1" name="object 5011"/>
            <p:cNvSpPr/>
            <p:nvPr/>
          </p:nvSpPr>
          <p:spPr>
            <a:xfrm>
              <a:off x="1775524" y="10295864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90">
                  <a:moveTo>
                    <a:pt x="26361" y="325999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85"/>
                  </a:lnTo>
                  <a:lnTo>
                    <a:pt x="26361" y="325999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2" name="object 5012"/>
            <p:cNvSpPr/>
            <p:nvPr/>
          </p:nvSpPr>
          <p:spPr>
            <a:xfrm>
              <a:off x="1801889" y="10053086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3" name="object 5013"/>
            <p:cNvSpPr/>
            <p:nvPr/>
          </p:nvSpPr>
          <p:spPr>
            <a:xfrm>
              <a:off x="1801889" y="10053303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4" name="object 5014"/>
            <p:cNvSpPr/>
            <p:nvPr/>
          </p:nvSpPr>
          <p:spPr>
            <a:xfrm>
              <a:off x="1801889" y="10054446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5" name="object 5015"/>
            <p:cNvSpPr/>
            <p:nvPr/>
          </p:nvSpPr>
          <p:spPr>
            <a:xfrm>
              <a:off x="1801889" y="10056378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6" name="object 5016"/>
            <p:cNvSpPr/>
            <p:nvPr/>
          </p:nvSpPr>
          <p:spPr>
            <a:xfrm>
              <a:off x="1801889" y="1005894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7" name="object 5017"/>
            <p:cNvSpPr/>
            <p:nvPr/>
          </p:nvSpPr>
          <p:spPr>
            <a:xfrm>
              <a:off x="1801889" y="10062133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8" name="object 5018"/>
            <p:cNvSpPr/>
            <p:nvPr/>
          </p:nvSpPr>
          <p:spPr>
            <a:xfrm>
              <a:off x="1801889" y="10065907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9" name="object 5019"/>
            <p:cNvSpPr/>
            <p:nvPr/>
          </p:nvSpPr>
          <p:spPr>
            <a:xfrm>
              <a:off x="1801889" y="10070240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0" name="object 5020"/>
            <p:cNvSpPr/>
            <p:nvPr/>
          </p:nvSpPr>
          <p:spPr>
            <a:xfrm>
              <a:off x="1801889" y="10075169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1" name="object 5021"/>
            <p:cNvSpPr/>
            <p:nvPr/>
          </p:nvSpPr>
          <p:spPr>
            <a:xfrm>
              <a:off x="1801889" y="1008070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76"/>
                  </a:moveTo>
                  <a:lnTo>
                    <a:pt x="292801" y="62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2" name="object 5022"/>
            <p:cNvSpPr/>
            <p:nvPr/>
          </p:nvSpPr>
          <p:spPr>
            <a:xfrm>
              <a:off x="1801889" y="1008698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3" name="object 5023"/>
            <p:cNvSpPr/>
            <p:nvPr/>
          </p:nvSpPr>
          <p:spPr>
            <a:xfrm>
              <a:off x="1801889" y="1009396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4" name="object 5024"/>
            <p:cNvSpPr/>
            <p:nvPr/>
          </p:nvSpPr>
          <p:spPr>
            <a:xfrm>
              <a:off x="1801889" y="1010192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5" name="object 5025"/>
            <p:cNvSpPr/>
            <p:nvPr/>
          </p:nvSpPr>
          <p:spPr>
            <a:xfrm>
              <a:off x="1801889" y="1011096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6" name="object 5026"/>
            <p:cNvSpPr/>
            <p:nvPr/>
          </p:nvSpPr>
          <p:spPr>
            <a:xfrm>
              <a:off x="1801889" y="1012115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7" name="object 5027"/>
            <p:cNvSpPr/>
            <p:nvPr/>
          </p:nvSpPr>
          <p:spPr>
            <a:xfrm>
              <a:off x="1801889" y="1013275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8" name="object 5028"/>
            <p:cNvSpPr/>
            <p:nvPr/>
          </p:nvSpPr>
          <p:spPr>
            <a:xfrm>
              <a:off x="1801889" y="1014549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9" name="object 5029"/>
            <p:cNvSpPr/>
            <p:nvPr/>
          </p:nvSpPr>
          <p:spPr>
            <a:xfrm>
              <a:off x="1801889" y="1015795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0" name="object 5030"/>
            <p:cNvSpPr/>
            <p:nvPr/>
          </p:nvSpPr>
          <p:spPr>
            <a:xfrm>
              <a:off x="1801889" y="1016953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1" name="object 5031"/>
            <p:cNvSpPr/>
            <p:nvPr/>
          </p:nvSpPr>
          <p:spPr>
            <a:xfrm>
              <a:off x="1801889" y="1017976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2" name="object 5032"/>
            <p:cNvSpPr/>
            <p:nvPr/>
          </p:nvSpPr>
          <p:spPr>
            <a:xfrm>
              <a:off x="1801889" y="1018854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3" name="object 5033"/>
            <p:cNvSpPr/>
            <p:nvPr/>
          </p:nvSpPr>
          <p:spPr>
            <a:xfrm>
              <a:off x="1801889" y="1019657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4" name="object 5034"/>
            <p:cNvSpPr/>
            <p:nvPr/>
          </p:nvSpPr>
          <p:spPr>
            <a:xfrm>
              <a:off x="1801889" y="1020434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5" name="object 5035"/>
            <p:cNvSpPr/>
            <p:nvPr/>
          </p:nvSpPr>
          <p:spPr>
            <a:xfrm>
              <a:off x="1801889" y="1021122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6" name="object 5036"/>
            <p:cNvSpPr/>
            <p:nvPr/>
          </p:nvSpPr>
          <p:spPr>
            <a:xfrm>
              <a:off x="1801889" y="10218197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7" name="object 5037"/>
            <p:cNvSpPr/>
            <p:nvPr/>
          </p:nvSpPr>
          <p:spPr>
            <a:xfrm>
              <a:off x="1801889" y="1022552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8" name="object 5038"/>
            <p:cNvSpPr/>
            <p:nvPr/>
          </p:nvSpPr>
          <p:spPr>
            <a:xfrm>
              <a:off x="1801889" y="1023327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9" name="object 5039"/>
            <p:cNvSpPr/>
            <p:nvPr/>
          </p:nvSpPr>
          <p:spPr>
            <a:xfrm>
              <a:off x="1801889" y="10241144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0" name="object 5040"/>
            <p:cNvSpPr/>
            <p:nvPr/>
          </p:nvSpPr>
          <p:spPr>
            <a:xfrm>
              <a:off x="1801889" y="1025465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0"/>
                  </a:moveTo>
                  <a:lnTo>
                    <a:pt x="292801" y="3048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1" name="object 5041"/>
            <p:cNvSpPr/>
            <p:nvPr/>
          </p:nvSpPr>
          <p:spPr>
            <a:xfrm>
              <a:off x="1801889" y="1028513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2" name="object 5042"/>
            <p:cNvSpPr/>
            <p:nvPr/>
          </p:nvSpPr>
          <p:spPr>
            <a:xfrm>
              <a:off x="1801889" y="1029435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309"/>
                  </a:moveTo>
                  <a:lnTo>
                    <a:pt x="292801" y="83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3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3" name="object 5043"/>
            <p:cNvSpPr/>
            <p:nvPr/>
          </p:nvSpPr>
          <p:spPr>
            <a:xfrm>
              <a:off x="1801889" y="1030266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4" name="object 5044"/>
            <p:cNvSpPr/>
            <p:nvPr/>
          </p:nvSpPr>
          <p:spPr>
            <a:xfrm>
              <a:off x="1801889" y="1031046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5" name="object 5045"/>
            <p:cNvSpPr/>
            <p:nvPr/>
          </p:nvSpPr>
          <p:spPr>
            <a:xfrm>
              <a:off x="1801889" y="1031627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6" name="object 5046"/>
            <p:cNvSpPr/>
            <p:nvPr/>
          </p:nvSpPr>
          <p:spPr>
            <a:xfrm>
              <a:off x="1801889" y="1032211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7" name="object 5047"/>
            <p:cNvSpPr/>
            <p:nvPr/>
          </p:nvSpPr>
          <p:spPr>
            <a:xfrm>
              <a:off x="1801888" y="1032798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3"/>
                  </a:moveTo>
                  <a:lnTo>
                    <a:pt x="292802" y="5883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8" name="object 5048"/>
            <p:cNvSpPr/>
            <p:nvPr/>
          </p:nvSpPr>
          <p:spPr>
            <a:xfrm>
              <a:off x="1801889" y="1033387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9" name="object 5049"/>
            <p:cNvSpPr/>
            <p:nvPr/>
          </p:nvSpPr>
          <p:spPr>
            <a:xfrm>
              <a:off x="1801889" y="1033967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0" name="object 5050"/>
            <p:cNvSpPr/>
            <p:nvPr/>
          </p:nvSpPr>
          <p:spPr>
            <a:xfrm>
              <a:off x="1801889" y="1034547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1" name="object 5051"/>
            <p:cNvSpPr/>
            <p:nvPr/>
          </p:nvSpPr>
          <p:spPr>
            <a:xfrm>
              <a:off x="1801889" y="1035122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2" name="object 5052"/>
            <p:cNvSpPr/>
            <p:nvPr/>
          </p:nvSpPr>
          <p:spPr>
            <a:xfrm>
              <a:off x="1801889" y="1035717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3" name="object 5053"/>
            <p:cNvSpPr/>
            <p:nvPr/>
          </p:nvSpPr>
          <p:spPr>
            <a:xfrm>
              <a:off x="1801889" y="1036400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4" name="object 5054"/>
            <p:cNvSpPr/>
            <p:nvPr/>
          </p:nvSpPr>
          <p:spPr>
            <a:xfrm>
              <a:off x="1801889" y="1037078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5" name="object 5055"/>
            <p:cNvSpPr/>
            <p:nvPr/>
          </p:nvSpPr>
          <p:spPr>
            <a:xfrm>
              <a:off x="1801889" y="1037750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6" name="object 5056"/>
            <p:cNvSpPr/>
            <p:nvPr/>
          </p:nvSpPr>
          <p:spPr>
            <a:xfrm>
              <a:off x="1801889" y="1038579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7" name="object 5057"/>
            <p:cNvSpPr/>
            <p:nvPr/>
          </p:nvSpPr>
          <p:spPr>
            <a:xfrm>
              <a:off x="1801889" y="10394362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8" name="object 5058"/>
            <p:cNvSpPr/>
            <p:nvPr/>
          </p:nvSpPr>
          <p:spPr>
            <a:xfrm>
              <a:off x="1801889" y="1040331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9" name="object 5059"/>
            <p:cNvSpPr/>
            <p:nvPr/>
          </p:nvSpPr>
          <p:spPr>
            <a:xfrm>
              <a:off x="1801889" y="1041384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0" name="object 5060"/>
            <p:cNvSpPr/>
            <p:nvPr/>
          </p:nvSpPr>
          <p:spPr>
            <a:xfrm>
              <a:off x="1801889" y="1042444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1" name="object 5061"/>
            <p:cNvSpPr/>
            <p:nvPr/>
          </p:nvSpPr>
          <p:spPr>
            <a:xfrm>
              <a:off x="1801889" y="1043617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2" name="object 5062"/>
            <p:cNvSpPr/>
            <p:nvPr/>
          </p:nvSpPr>
          <p:spPr>
            <a:xfrm>
              <a:off x="1801889" y="1044798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3" name="object 5063"/>
            <p:cNvSpPr/>
            <p:nvPr/>
          </p:nvSpPr>
          <p:spPr>
            <a:xfrm>
              <a:off x="1801889" y="1046007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22"/>
                  </a:moveTo>
                  <a:lnTo>
                    <a:pt x="292801" y="122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4" name="object 5064"/>
            <p:cNvSpPr/>
            <p:nvPr/>
          </p:nvSpPr>
          <p:spPr>
            <a:xfrm>
              <a:off x="1801889" y="1047228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5" name="object 5065"/>
            <p:cNvSpPr/>
            <p:nvPr/>
          </p:nvSpPr>
          <p:spPr>
            <a:xfrm>
              <a:off x="1801889" y="1048443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6" name="object 5066"/>
            <p:cNvSpPr/>
            <p:nvPr/>
          </p:nvSpPr>
          <p:spPr>
            <a:xfrm>
              <a:off x="1801889" y="1049688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7" name="object 5067"/>
            <p:cNvSpPr/>
            <p:nvPr/>
          </p:nvSpPr>
          <p:spPr>
            <a:xfrm>
              <a:off x="1801889" y="1050953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908"/>
                  </a:moveTo>
                  <a:lnTo>
                    <a:pt x="292801" y="1290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908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8" name="object 5068"/>
            <p:cNvSpPr/>
            <p:nvPr/>
          </p:nvSpPr>
          <p:spPr>
            <a:xfrm>
              <a:off x="1801889" y="10522435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9" name="object 5069"/>
            <p:cNvSpPr/>
            <p:nvPr/>
          </p:nvSpPr>
          <p:spPr>
            <a:xfrm>
              <a:off x="1801889" y="10535852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0" name="object 5070"/>
            <p:cNvSpPr/>
            <p:nvPr/>
          </p:nvSpPr>
          <p:spPr>
            <a:xfrm>
              <a:off x="1801889" y="10550400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1" name="object 5071"/>
            <p:cNvSpPr/>
            <p:nvPr/>
          </p:nvSpPr>
          <p:spPr>
            <a:xfrm>
              <a:off x="2170782" y="1056400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1"/>
                  </a:moveTo>
                  <a:lnTo>
                    <a:pt x="2961240" y="35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2" name="object 5072"/>
            <p:cNvSpPr/>
            <p:nvPr/>
          </p:nvSpPr>
          <p:spPr>
            <a:xfrm>
              <a:off x="2170782" y="1055380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02"/>
                  </a:moveTo>
                  <a:lnTo>
                    <a:pt x="2961240" y="1020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3" name="object 5073"/>
            <p:cNvSpPr/>
            <p:nvPr/>
          </p:nvSpPr>
          <p:spPr>
            <a:xfrm>
              <a:off x="2170782" y="1054221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4" name="object 5074"/>
            <p:cNvSpPr/>
            <p:nvPr/>
          </p:nvSpPr>
          <p:spPr>
            <a:xfrm>
              <a:off x="2170782" y="1052947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5" name="object 5075"/>
            <p:cNvSpPr/>
            <p:nvPr/>
          </p:nvSpPr>
          <p:spPr>
            <a:xfrm>
              <a:off x="2170782" y="1051700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6" name="object 5076"/>
            <p:cNvSpPr/>
            <p:nvPr/>
          </p:nvSpPr>
          <p:spPr>
            <a:xfrm>
              <a:off x="2170782" y="1050542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7" name="object 5077"/>
            <p:cNvSpPr/>
            <p:nvPr/>
          </p:nvSpPr>
          <p:spPr>
            <a:xfrm>
              <a:off x="2170782" y="1049519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8" name="object 5078"/>
            <p:cNvSpPr/>
            <p:nvPr/>
          </p:nvSpPr>
          <p:spPr>
            <a:xfrm>
              <a:off x="2170782" y="1048642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9" name="object 5079"/>
            <p:cNvSpPr/>
            <p:nvPr/>
          </p:nvSpPr>
          <p:spPr>
            <a:xfrm>
              <a:off x="2170782" y="1047839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0" name="object 5080"/>
            <p:cNvSpPr/>
            <p:nvPr/>
          </p:nvSpPr>
          <p:spPr>
            <a:xfrm>
              <a:off x="2170782" y="1047062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1" name="object 5081"/>
            <p:cNvSpPr/>
            <p:nvPr/>
          </p:nvSpPr>
          <p:spPr>
            <a:xfrm>
              <a:off x="2170782" y="1046374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2" name="object 5082"/>
            <p:cNvSpPr/>
            <p:nvPr/>
          </p:nvSpPr>
          <p:spPr>
            <a:xfrm>
              <a:off x="2170782" y="1045677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3" name="object 5083"/>
            <p:cNvSpPr/>
            <p:nvPr/>
          </p:nvSpPr>
          <p:spPr>
            <a:xfrm>
              <a:off x="2170782" y="10449440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4" name="object 5084"/>
            <p:cNvSpPr/>
            <p:nvPr/>
          </p:nvSpPr>
          <p:spPr>
            <a:xfrm>
              <a:off x="2170782" y="1044169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5" name="object 5085"/>
            <p:cNvSpPr/>
            <p:nvPr/>
          </p:nvSpPr>
          <p:spPr>
            <a:xfrm>
              <a:off x="2170782" y="1043382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6" name="object 5086"/>
            <p:cNvSpPr/>
            <p:nvPr/>
          </p:nvSpPr>
          <p:spPr>
            <a:xfrm>
              <a:off x="2170782" y="1042031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7" name="object 5087"/>
            <p:cNvSpPr/>
            <p:nvPr/>
          </p:nvSpPr>
          <p:spPr>
            <a:xfrm>
              <a:off x="2170782" y="10389838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8" name="object 5088"/>
            <p:cNvSpPr/>
            <p:nvPr/>
          </p:nvSpPr>
          <p:spPr>
            <a:xfrm>
              <a:off x="2170782" y="1038061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9" name="object 5089"/>
            <p:cNvSpPr/>
            <p:nvPr/>
          </p:nvSpPr>
          <p:spPr>
            <a:xfrm>
              <a:off x="2170782" y="1037231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0" name="object 5090"/>
            <p:cNvSpPr/>
            <p:nvPr/>
          </p:nvSpPr>
          <p:spPr>
            <a:xfrm>
              <a:off x="2170782" y="1036449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1" name="object 5091"/>
            <p:cNvSpPr/>
            <p:nvPr/>
          </p:nvSpPr>
          <p:spPr>
            <a:xfrm>
              <a:off x="2170782" y="103586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2" name="object 5092"/>
            <p:cNvSpPr/>
            <p:nvPr/>
          </p:nvSpPr>
          <p:spPr>
            <a:xfrm>
              <a:off x="2170782" y="1035286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3" name="object 5093"/>
            <p:cNvSpPr/>
            <p:nvPr/>
          </p:nvSpPr>
          <p:spPr>
            <a:xfrm>
              <a:off x="2170782" y="1034698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4" name="object 5094"/>
            <p:cNvSpPr/>
            <p:nvPr/>
          </p:nvSpPr>
          <p:spPr>
            <a:xfrm>
              <a:off x="2170782" y="1034109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5" name="object 5095"/>
            <p:cNvSpPr/>
            <p:nvPr/>
          </p:nvSpPr>
          <p:spPr>
            <a:xfrm>
              <a:off x="2170782" y="1033528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6" name="object 5096"/>
            <p:cNvSpPr/>
            <p:nvPr/>
          </p:nvSpPr>
          <p:spPr>
            <a:xfrm>
              <a:off x="2170782" y="1032948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7" name="object 5097"/>
            <p:cNvSpPr/>
            <p:nvPr/>
          </p:nvSpPr>
          <p:spPr>
            <a:xfrm>
              <a:off x="2170782" y="1032374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8" name="object 5098"/>
            <p:cNvSpPr/>
            <p:nvPr/>
          </p:nvSpPr>
          <p:spPr>
            <a:xfrm>
              <a:off x="2170782" y="1031779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9" name="object 5099"/>
            <p:cNvSpPr/>
            <p:nvPr/>
          </p:nvSpPr>
          <p:spPr>
            <a:xfrm>
              <a:off x="2170782" y="1031096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0" name="object 5100"/>
            <p:cNvSpPr/>
            <p:nvPr/>
          </p:nvSpPr>
          <p:spPr>
            <a:xfrm>
              <a:off x="2170782" y="1030418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1" name="object 5101"/>
            <p:cNvSpPr/>
            <p:nvPr/>
          </p:nvSpPr>
          <p:spPr>
            <a:xfrm>
              <a:off x="2170782" y="1029745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2" name="object 5102"/>
            <p:cNvSpPr/>
            <p:nvPr/>
          </p:nvSpPr>
          <p:spPr>
            <a:xfrm>
              <a:off x="2170782" y="1028915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3" name="object 5103"/>
            <p:cNvSpPr/>
            <p:nvPr/>
          </p:nvSpPr>
          <p:spPr>
            <a:xfrm>
              <a:off x="2170782" y="1028059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4" name="object 5104"/>
            <p:cNvSpPr/>
            <p:nvPr/>
          </p:nvSpPr>
          <p:spPr>
            <a:xfrm>
              <a:off x="2170782" y="1027165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5" name="object 5105"/>
            <p:cNvSpPr/>
            <p:nvPr/>
          </p:nvSpPr>
          <p:spPr>
            <a:xfrm>
              <a:off x="2170782" y="1026111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6" name="object 5106"/>
            <p:cNvSpPr/>
            <p:nvPr/>
          </p:nvSpPr>
          <p:spPr>
            <a:xfrm>
              <a:off x="2170782" y="1025052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7" name="object 5107"/>
            <p:cNvSpPr/>
            <p:nvPr/>
          </p:nvSpPr>
          <p:spPr>
            <a:xfrm>
              <a:off x="2170782" y="1023879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8" name="object 5108"/>
            <p:cNvSpPr/>
            <p:nvPr/>
          </p:nvSpPr>
          <p:spPr>
            <a:xfrm>
              <a:off x="2170782" y="1022699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9" name="object 5109"/>
            <p:cNvSpPr/>
            <p:nvPr/>
          </p:nvSpPr>
          <p:spPr>
            <a:xfrm>
              <a:off x="2170782" y="1021489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0" name="object 5110"/>
            <p:cNvSpPr/>
            <p:nvPr/>
          </p:nvSpPr>
          <p:spPr>
            <a:xfrm>
              <a:off x="2170782" y="1020268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1" name="object 5111"/>
            <p:cNvSpPr/>
            <p:nvPr/>
          </p:nvSpPr>
          <p:spPr>
            <a:xfrm>
              <a:off x="2170782" y="1019053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2" name="object 5112"/>
            <p:cNvSpPr/>
            <p:nvPr/>
          </p:nvSpPr>
          <p:spPr>
            <a:xfrm>
              <a:off x="2170782" y="1017808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3" name="object 5113"/>
            <p:cNvSpPr/>
            <p:nvPr/>
          </p:nvSpPr>
          <p:spPr>
            <a:xfrm>
              <a:off x="2170782" y="1016543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4" name="object 5114"/>
            <p:cNvSpPr/>
            <p:nvPr/>
          </p:nvSpPr>
          <p:spPr>
            <a:xfrm>
              <a:off x="2170782" y="1015253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5" name="object 5115"/>
            <p:cNvSpPr/>
            <p:nvPr/>
          </p:nvSpPr>
          <p:spPr>
            <a:xfrm>
              <a:off x="2170782" y="1013911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6" name="object 5116"/>
            <p:cNvSpPr/>
            <p:nvPr/>
          </p:nvSpPr>
          <p:spPr>
            <a:xfrm>
              <a:off x="2170782" y="10124556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7" name="object 5117"/>
            <p:cNvSpPr/>
            <p:nvPr/>
          </p:nvSpPr>
          <p:spPr>
            <a:xfrm>
              <a:off x="2170782" y="10107366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8" name="object 5118"/>
            <p:cNvSpPr/>
            <p:nvPr/>
          </p:nvSpPr>
          <p:spPr>
            <a:xfrm>
              <a:off x="2170773" y="10053103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67"/>
                  </a:lnTo>
                  <a:lnTo>
                    <a:pt x="2961246" y="54267"/>
                  </a:lnTo>
                  <a:lnTo>
                    <a:pt x="2961246" y="2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9" name="object 5119"/>
            <p:cNvSpPr/>
            <p:nvPr/>
          </p:nvSpPr>
          <p:spPr>
            <a:xfrm>
              <a:off x="2170782" y="10053086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0" name="object 5120"/>
            <p:cNvSpPr/>
            <p:nvPr/>
          </p:nvSpPr>
          <p:spPr>
            <a:xfrm>
              <a:off x="2170782" y="10053303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1" name="object 5121"/>
            <p:cNvSpPr/>
            <p:nvPr/>
          </p:nvSpPr>
          <p:spPr>
            <a:xfrm>
              <a:off x="2170782" y="10054446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2" name="object 5122"/>
            <p:cNvSpPr/>
            <p:nvPr/>
          </p:nvSpPr>
          <p:spPr>
            <a:xfrm>
              <a:off x="2170782" y="10056378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3" name="object 5123"/>
            <p:cNvSpPr/>
            <p:nvPr/>
          </p:nvSpPr>
          <p:spPr>
            <a:xfrm>
              <a:off x="2170782" y="1005894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4" name="object 5124"/>
            <p:cNvSpPr/>
            <p:nvPr/>
          </p:nvSpPr>
          <p:spPr>
            <a:xfrm>
              <a:off x="2170782" y="10062133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5" name="object 5125"/>
            <p:cNvSpPr/>
            <p:nvPr/>
          </p:nvSpPr>
          <p:spPr>
            <a:xfrm>
              <a:off x="2170782" y="10065907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6" name="object 5126"/>
            <p:cNvSpPr/>
            <p:nvPr/>
          </p:nvSpPr>
          <p:spPr>
            <a:xfrm>
              <a:off x="2170782" y="10070240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7" name="object 5127"/>
            <p:cNvSpPr/>
            <p:nvPr/>
          </p:nvSpPr>
          <p:spPr>
            <a:xfrm>
              <a:off x="2170782" y="10075169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8" name="object 5128"/>
            <p:cNvSpPr/>
            <p:nvPr/>
          </p:nvSpPr>
          <p:spPr>
            <a:xfrm>
              <a:off x="2170782" y="1008070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76"/>
                  </a:moveTo>
                  <a:lnTo>
                    <a:pt x="2961240" y="62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9" name="object 5129"/>
            <p:cNvSpPr/>
            <p:nvPr/>
          </p:nvSpPr>
          <p:spPr>
            <a:xfrm>
              <a:off x="2170782" y="1008698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0" name="object 5130"/>
            <p:cNvSpPr/>
            <p:nvPr/>
          </p:nvSpPr>
          <p:spPr>
            <a:xfrm>
              <a:off x="2170782" y="1009396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1" name="object 5131"/>
            <p:cNvSpPr/>
            <p:nvPr/>
          </p:nvSpPr>
          <p:spPr>
            <a:xfrm>
              <a:off x="2170782" y="1010192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2" name="object 5132"/>
            <p:cNvSpPr/>
            <p:nvPr/>
          </p:nvSpPr>
          <p:spPr>
            <a:xfrm>
              <a:off x="2170782" y="1011096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3" name="object 5133"/>
            <p:cNvSpPr/>
            <p:nvPr/>
          </p:nvSpPr>
          <p:spPr>
            <a:xfrm>
              <a:off x="2170782" y="1012115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4" name="object 5134"/>
            <p:cNvSpPr/>
            <p:nvPr/>
          </p:nvSpPr>
          <p:spPr>
            <a:xfrm>
              <a:off x="2170782" y="1013275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5" name="object 5135"/>
            <p:cNvSpPr/>
            <p:nvPr/>
          </p:nvSpPr>
          <p:spPr>
            <a:xfrm>
              <a:off x="2170782" y="1014549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6" name="object 5136"/>
            <p:cNvSpPr/>
            <p:nvPr/>
          </p:nvSpPr>
          <p:spPr>
            <a:xfrm>
              <a:off x="2170782" y="1015795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7" name="object 5137"/>
            <p:cNvSpPr/>
            <p:nvPr/>
          </p:nvSpPr>
          <p:spPr>
            <a:xfrm>
              <a:off x="2170782" y="1016953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8" name="object 5138"/>
            <p:cNvSpPr/>
            <p:nvPr/>
          </p:nvSpPr>
          <p:spPr>
            <a:xfrm>
              <a:off x="2170782" y="1017976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9" name="object 5139"/>
            <p:cNvSpPr/>
            <p:nvPr/>
          </p:nvSpPr>
          <p:spPr>
            <a:xfrm>
              <a:off x="2170782" y="1018854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0" name="object 5140"/>
            <p:cNvSpPr/>
            <p:nvPr/>
          </p:nvSpPr>
          <p:spPr>
            <a:xfrm>
              <a:off x="2170782" y="1019657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1" name="object 5141"/>
            <p:cNvSpPr/>
            <p:nvPr/>
          </p:nvSpPr>
          <p:spPr>
            <a:xfrm>
              <a:off x="2170782" y="1020434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2" name="object 5142"/>
            <p:cNvSpPr/>
            <p:nvPr/>
          </p:nvSpPr>
          <p:spPr>
            <a:xfrm>
              <a:off x="2170782" y="1021122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3" name="object 5143"/>
            <p:cNvSpPr/>
            <p:nvPr/>
          </p:nvSpPr>
          <p:spPr>
            <a:xfrm>
              <a:off x="2170782" y="10218197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4" name="object 5144"/>
            <p:cNvSpPr/>
            <p:nvPr/>
          </p:nvSpPr>
          <p:spPr>
            <a:xfrm>
              <a:off x="2170782" y="1022552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5" name="object 5145"/>
            <p:cNvSpPr/>
            <p:nvPr/>
          </p:nvSpPr>
          <p:spPr>
            <a:xfrm>
              <a:off x="2170782" y="1023327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6" name="object 5146"/>
            <p:cNvSpPr/>
            <p:nvPr/>
          </p:nvSpPr>
          <p:spPr>
            <a:xfrm>
              <a:off x="2170782" y="10241144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7" name="object 5147"/>
            <p:cNvSpPr/>
            <p:nvPr/>
          </p:nvSpPr>
          <p:spPr>
            <a:xfrm>
              <a:off x="2170782" y="1025465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0"/>
                  </a:moveTo>
                  <a:lnTo>
                    <a:pt x="2961240" y="3048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8" name="object 5148"/>
            <p:cNvSpPr/>
            <p:nvPr/>
          </p:nvSpPr>
          <p:spPr>
            <a:xfrm>
              <a:off x="2170782" y="1028513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9" name="object 5149"/>
            <p:cNvSpPr/>
            <p:nvPr/>
          </p:nvSpPr>
          <p:spPr>
            <a:xfrm>
              <a:off x="2170782" y="1029435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309"/>
                  </a:moveTo>
                  <a:lnTo>
                    <a:pt x="2961240" y="83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3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0" name="object 5150"/>
            <p:cNvSpPr/>
            <p:nvPr/>
          </p:nvSpPr>
          <p:spPr>
            <a:xfrm>
              <a:off x="2170782" y="1030266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1" name="object 5151"/>
            <p:cNvSpPr/>
            <p:nvPr/>
          </p:nvSpPr>
          <p:spPr>
            <a:xfrm>
              <a:off x="2170782" y="1031046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2" name="object 5152"/>
            <p:cNvSpPr/>
            <p:nvPr/>
          </p:nvSpPr>
          <p:spPr>
            <a:xfrm>
              <a:off x="2170782" y="1031627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3" name="object 5153"/>
            <p:cNvSpPr/>
            <p:nvPr/>
          </p:nvSpPr>
          <p:spPr>
            <a:xfrm>
              <a:off x="2170782" y="1032211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4" name="object 5154"/>
            <p:cNvSpPr/>
            <p:nvPr/>
          </p:nvSpPr>
          <p:spPr>
            <a:xfrm>
              <a:off x="2170782" y="1032798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3"/>
                  </a:moveTo>
                  <a:lnTo>
                    <a:pt x="2961240" y="5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5" name="object 5155"/>
            <p:cNvSpPr/>
            <p:nvPr/>
          </p:nvSpPr>
          <p:spPr>
            <a:xfrm>
              <a:off x="2170782" y="1033387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6" name="object 5156"/>
            <p:cNvSpPr/>
            <p:nvPr/>
          </p:nvSpPr>
          <p:spPr>
            <a:xfrm>
              <a:off x="2170782" y="1033967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7" name="object 5157"/>
            <p:cNvSpPr/>
            <p:nvPr/>
          </p:nvSpPr>
          <p:spPr>
            <a:xfrm>
              <a:off x="2170782" y="1034547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8" name="object 5158"/>
            <p:cNvSpPr/>
            <p:nvPr/>
          </p:nvSpPr>
          <p:spPr>
            <a:xfrm>
              <a:off x="2170782" y="1035122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9" name="object 5159"/>
            <p:cNvSpPr/>
            <p:nvPr/>
          </p:nvSpPr>
          <p:spPr>
            <a:xfrm>
              <a:off x="2170782" y="1035717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0" name="object 5160"/>
            <p:cNvSpPr/>
            <p:nvPr/>
          </p:nvSpPr>
          <p:spPr>
            <a:xfrm>
              <a:off x="2170782" y="1036400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1" name="object 5161"/>
            <p:cNvSpPr/>
            <p:nvPr/>
          </p:nvSpPr>
          <p:spPr>
            <a:xfrm>
              <a:off x="2170782" y="1037078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2" name="object 5162"/>
            <p:cNvSpPr/>
            <p:nvPr/>
          </p:nvSpPr>
          <p:spPr>
            <a:xfrm>
              <a:off x="2170782" y="1037750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3" name="object 5163"/>
            <p:cNvSpPr/>
            <p:nvPr/>
          </p:nvSpPr>
          <p:spPr>
            <a:xfrm>
              <a:off x="2170782" y="1038579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4" name="object 5164"/>
            <p:cNvSpPr/>
            <p:nvPr/>
          </p:nvSpPr>
          <p:spPr>
            <a:xfrm>
              <a:off x="2170782" y="10394362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5" name="object 5165"/>
            <p:cNvSpPr/>
            <p:nvPr/>
          </p:nvSpPr>
          <p:spPr>
            <a:xfrm>
              <a:off x="2170782" y="1040331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6" name="object 5166"/>
            <p:cNvSpPr/>
            <p:nvPr/>
          </p:nvSpPr>
          <p:spPr>
            <a:xfrm>
              <a:off x="2170782" y="1041384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7" name="object 5167"/>
            <p:cNvSpPr/>
            <p:nvPr/>
          </p:nvSpPr>
          <p:spPr>
            <a:xfrm>
              <a:off x="2170782" y="1042444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8" name="object 5168"/>
            <p:cNvSpPr/>
            <p:nvPr/>
          </p:nvSpPr>
          <p:spPr>
            <a:xfrm>
              <a:off x="2170782" y="1043617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9" name="object 5169"/>
            <p:cNvSpPr/>
            <p:nvPr/>
          </p:nvSpPr>
          <p:spPr>
            <a:xfrm>
              <a:off x="2170782" y="1044798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0" name="object 5170"/>
            <p:cNvSpPr/>
            <p:nvPr/>
          </p:nvSpPr>
          <p:spPr>
            <a:xfrm>
              <a:off x="2170782" y="1046007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22"/>
                  </a:moveTo>
                  <a:lnTo>
                    <a:pt x="2961240" y="122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1" name="object 5171"/>
            <p:cNvSpPr/>
            <p:nvPr/>
          </p:nvSpPr>
          <p:spPr>
            <a:xfrm>
              <a:off x="2170782" y="1047228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2" name="object 5172"/>
            <p:cNvSpPr/>
            <p:nvPr/>
          </p:nvSpPr>
          <p:spPr>
            <a:xfrm>
              <a:off x="2170782" y="1048443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3" name="object 5173"/>
            <p:cNvSpPr/>
            <p:nvPr/>
          </p:nvSpPr>
          <p:spPr>
            <a:xfrm>
              <a:off x="2170782" y="1049688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4" name="object 5174"/>
            <p:cNvSpPr/>
            <p:nvPr/>
          </p:nvSpPr>
          <p:spPr>
            <a:xfrm>
              <a:off x="2170782" y="1050953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908"/>
                  </a:moveTo>
                  <a:lnTo>
                    <a:pt x="2961240" y="1290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908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5" name="object 5175"/>
            <p:cNvSpPr/>
            <p:nvPr/>
          </p:nvSpPr>
          <p:spPr>
            <a:xfrm>
              <a:off x="2170782" y="10522435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6" name="object 5176"/>
            <p:cNvSpPr/>
            <p:nvPr/>
          </p:nvSpPr>
          <p:spPr>
            <a:xfrm>
              <a:off x="2170782" y="10535852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7" name="object 5177"/>
            <p:cNvSpPr/>
            <p:nvPr/>
          </p:nvSpPr>
          <p:spPr>
            <a:xfrm>
              <a:off x="2170782" y="10550400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8" name="object 5178"/>
            <p:cNvSpPr/>
            <p:nvPr/>
          </p:nvSpPr>
          <p:spPr>
            <a:xfrm>
              <a:off x="1801888" y="10567593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120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12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9" name="object 5179"/>
            <p:cNvSpPr/>
            <p:nvPr/>
          </p:nvSpPr>
          <p:spPr>
            <a:xfrm>
              <a:off x="1982686" y="10055034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0" name="object 5180"/>
            <p:cNvSpPr/>
            <p:nvPr/>
          </p:nvSpPr>
          <p:spPr>
            <a:xfrm>
              <a:off x="2094687" y="10051135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73"/>
                  </a:lnTo>
                  <a:lnTo>
                    <a:pt x="1107757" y="506564"/>
                  </a:lnTo>
                  <a:lnTo>
                    <a:pt x="1169746" y="513080"/>
                  </a:lnTo>
                  <a:lnTo>
                    <a:pt x="1233830" y="518693"/>
                  </a:lnTo>
                  <a:lnTo>
                    <a:pt x="1299845" y="523367"/>
                  </a:lnTo>
                  <a:lnTo>
                    <a:pt x="1367624" y="527075"/>
                  </a:lnTo>
                  <a:lnTo>
                    <a:pt x="1437043" y="529755"/>
                  </a:lnTo>
                  <a:lnTo>
                    <a:pt x="1507909" y="531393"/>
                  </a:lnTo>
                  <a:lnTo>
                    <a:pt x="1580083" y="531939"/>
                  </a:lnTo>
                  <a:lnTo>
                    <a:pt x="1652270" y="531393"/>
                  </a:lnTo>
                  <a:lnTo>
                    <a:pt x="1723136" y="529755"/>
                  </a:lnTo>
                  <a:lnTo>
                    <a:pt x="1792554" y="527075"/>
                  </a:lnTo>
                  <a:lnTo>
                    <a:pt x="1860334" y="523367"/>
                  </a:lnTo>
                  <a:lnTo>
                    <a:pt x="1926348" y="518693"/>
                  </a:lnTo>
                  <a:lnTo>
                    <a:pt x="1990432" y="513080"/>
                  </a:lnTo>
                  <a:lnTo>
                    <a:pt x="2052421" y="506564"/>
                  </a:lnTo>
                  <a:lnTo>
                    <a:pt x="2112175" y="499173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1" name="object 5181"/>
            <p:cNvSpPr/>
            <p:nvPr/>
          </p:nvSpPr>
          <p:spPr>
            <a:xfrm>
              <a:off x="5208114" y="1056400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1"/>
                  </a:moveTo>
                  <a:lnTo>
                    <a:pt x="103396" y="35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2" name="object 5182"/>
            <p:cNvSpPr/>
            <p:nvPr/>
          </p:nvSpPr>
          <p:spPr>
            <a:xfrm>
              <a:off x="5208114" y="1055380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3" name="object 5183"/>
            <p:cNvSpPr/>
            <p:nvPr/>
          </p:nvSpPr>
          <p:spPr>
            <a:xfrm>
              <a:off x="5208114" y="1054221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4" name="object 5184"/>
            <p:cNvSpPr/>
            <p:nvPr/>
          </p:nvSpPr>
          <p:spPr>
            <a:xfrm>
              <a:off x="5208114" y="1052947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5" name="object 5185"/>
            <p:cNvSpPr/>
            <p:nvPr/>
          </p:nvSpPr>
          <p:spPr>
            <a:xfrm>
              <a:off x="5208114" y="1051700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6" name="object 5186"/>
            <p:cNvSpPr/>
            <p:nvPr/>
          </p:nvSpPr>
          <p:spPr>
            <a:xfrm>
              <a:off x="5208114" y="1050542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7" name="object 5187"/>
            <p:cNvSpPr/>
            <p:nvPr/>
          </p:nvSpPr>
          <p:spPr>
            <a:xfrm>
              <a:off x="5208114" y="1049519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8" name="object 5188"/>
            <p:cNvSpPr/>
            <p:nvPr/>
          </p:nvSpPr>
          <p:spPr>
            <a:xfrm>
              <a:off x="5208114" y="1048642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9" name="object 5189"/>
            <p:cNvSpPr/>
            <p:nvPr/>
          </p:nvSpPr>
          <p:spPr>
            <a:xfrm>
              <a:off x="5208114" y="1047839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0" name="object 5190"/>
            <p:cNvSpPr/>
            <p:nvPr/>
          </p:nvSpPr>
          <p:spPr>
            <a:xfrm>
              <a:off x="5208114" y="1047062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1" name="object 5191"/>
            <p:cNvSpPr/>
            <p:nvPr/>
          </p:nvSpPr>
          <p:spPr>
            <a:xfrm>
              <a:off x="5208114" y="1046374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2" name="object 5192"/>
            <p:cNvSpPr/>
            <p:nvPr/>
          </p:nvSpPr>
          <p:spPr>
            <a:xfrm>
              <a:off x="5208114" y="1045677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3" name="object 5193"/>
            <p:cNvSpPr/>
            <p:nvPr/>
          </p:nvSpPr>
          <p:spPr>
            <a:xfrm>
              <a:off x="5208114" y="10449440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4" name="object 5194"/>
            <p:cNvSpPr/>
            <p:nvPr/>
          </p:nvSpPr>
          <p:spPr>
            <a:xfrm>
              <a:off x="5208114" y="1044169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5" name="object 5195"/>
            <p:cNvSpPr/>
            <p:nvPr/>
          </p:nvSpPr>
          <p:spPr>
            <a:xfrm>
              <a:off x="5208114" y="1043382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6" name="object 5196"/>
            <p:cNvSpPr/>
            <p:nvPr/>
          </p:nvSpPr>
          <p:spPr>
            <a:xfrm>
              <a:off x="5208114" y="1042031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7" name="object 5197"/>
            <p:cNvSpPr/>
            <p:nvPr/>
          </p:nvSpPr>
          <p:spPr>
            <a:xfrm>
              <a:off x="5208114" y="10389838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8" name="object 5198"/>
            <p:cNvSpPr/>
            <p:nvPr/>
          </p:nvSpPr>
          <p:spPr>
            <a:xfrm>
              <a:off x="5208114" y="1038061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9" name="object 5199"/>
            <p:cNvSpPr/>
            <p:nvPr/>
          </p:nvSpPr>
          <p:spPr>
            <a:xfrm>
              <a:off x="5208114" y="1037231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0" name="object 5200"/>
            <p:cNvSpPr/>
            <p:nvPr/>
          </p:nvSpPr>
          <p:spPr>
            <a:xfrm>
              <a:off x="5208114" y="1036449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1" name="object 5201"/>
            <p:cNvSpPr/>
            <p:nvPr/>
          </p:nvSpPr>
          <p:spPr>
            <a:xfrm>
              <a:off x="5208114" y="103586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2" name="object 5202"/>
            <p:cNvSpPr/>
            <p:nvPr/>
          </p:nvSpPr>
          <p:spPr>
            <a:xfrm>
              <a:off x="5208114" y="1035286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3" name="object 5203"/>
            <p:cNvSpPr/>
            <p:nvPr/>
          </p:nvSpPr>
          <p:spPr>
            <a:xfrm>
              <a:off x="5208114" y="1034698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4" name="object 5204"/>
            <p:cNvSpPr/>
            <p:nvPr/>
          </p:nvSpPr>
          <p:spPr>
            <a:xfrm>
              <a:off x="5208114" y="1034109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5" name="object 5205"/>
            <p:cNvSpPr/>
            <p:nvPr/>
          </p:nvSpPr>
          <p:spPr>
            <a:xfrm>
              <a:off x="5208114" y="1033528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6" name="object 5206"/>
            <p:cNvSpPr/>
            <p:nvPr/>
          </p:nvSpPr>
          <p:spPr>
            <a:xfrm>
              <a:off x="5208114" y="1032948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7" name="object 5207"/>
            <p:cNvSpPr/>
            <p:nvPr/>
          </p:nvSpPr>
          <p:spPr>
            <a:xfrm>
              <a:off x="5208114" y="1032374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8" name="object 5208"/>
            <p:cNvSpPr/>
            <p:nvPr/>
          </p:nvSpPr>
          <p:spPr>
            <a:xfrm>
              <a:off x="5208114" y="1031779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9" name="object 5209"/>
            <p:cNvSpPr/>
            <p:nvPr/>
          </p:nvSpPr>
          <p:spPr>
            <a:xfrm>
              <a:off x="5208114" y="1031096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0" name="object 5210"/>
            <p:cNvSpPr/>
            <p:nvPr/>
          </p:nvSpPr>
          <p:spPr>
            <a:xfrm>
              <a:off x="5208114" y="1030418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1" name="object 5211"/>
            <p:cNvSpPr/>
            <p:nvPr/>
          </p:nvSpPr>
          <p:spPr>
            <a:xfrm>
              <a:off x="5208114" y="1029745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2" name="object 5212"/>
            <p:cNvSpPr/>
            <p:nvPr/>
          </p:nvSpPr>
          <p:spPr>
            <a:xfrm>
              <a:off x="5208114" y="1028915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3" name="object 5213"/>
            <p:cNvSpPr/>
            <p:nvPr/>
          </p:nvSpPr>
          <p:spPr>
            <a:xfrm>
              <a:off x="5208114" y="1028059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4" name="object 5214"/>
            <p:cNvSpPr/>
            <p:nvPr/>
          </p:nvSpPr>
          <p:spPr>
            <a:xfrm>
              <a:off x="5208114" y="1027165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5" name="object 5215"/>
            <p:cNvSpPr/>
            <p:nvPr/>
          </p:nvSpPr>
          <p:spPr>
            <a:xfrm>
              <a:off x="5208114" y="1026111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6" name="object 5216"/>
            <p:cNvSpPr/>
            <p:nvPr/>
          </p:nvSpPr>
          <p:spPr>
            <a:xfrm>
              <a:off x="5208114" y="1025052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7" name="object 5217"/>
            <p:cNvSpPr/>
            <p:nvPr/>
          </p:nvSpPr>
          <p:spPr>
            <a:xfrm>
              <a:off x="5208114" y="1023879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8" name="object 5218"/>
            <p:cNvSpPr/>
            <p:nvPr/>
          </p:nvSpPr>
          <p:spPr>
            <a:xfrm>
              <a:off x="5208114" y="1022699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9" name="object 5219"/>
            <p:cNvSpPr/>
            <p:nvPr/>
          </p:nvSpPr>
          <p:spPr>
            <a:xfrm>
              <a:off x="5208114" y="1021489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0" name="object 5220"/>
            <p:cNvSpPr/>
            <p:nvPr/>
          </p:nvSpPr>
          <p:spPr>
            <a:xfrm>
              <a:off x="5208114" y="1020268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1" name="object 5221"/>
            <p:cNvSpPr/>
            <p:nvPr/>
          </p:nvSpPr>
          <p:spPr>
            <a:xfrm>
              <a:off x="5208114" y="101905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2" name="object 5222"/>
            <p:cNvSpPr/>
            <p:nvPr/>
          </p:nvSpPr>
          <p:spPr>
            <a:xfrm>
              <a:off x="5208114" y="1017808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3" name="object 5223"/>
            <p:cNvSpPr/>
            <p:nvPr/>
          </p:nvSpPr>
          <p:spPr>
            <a:xfrm>
              <a:off x="5208114" y="1016543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4" name="object 5224"/>
            <p:cNvSpPr/>
            <p:nvPr/>
          </p:nvSpPr>
          <p:spPr>
            <a:xfrm>
              <a:off x="5208114" y="1015253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5" name="object 5225"/>
            <p:cNvSpPr/>
            <p:nvPr/>
          </p:nvSpPr>
          <p:spPr>
            <a:xfrm>
              <a:off x="5208114" y="1013911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6" name="object 5226"/>
            <p:cNvSpPr/>
            <p:nvPr/>
          </p:nvSpPr>
          <p:spPr>
            <a:xfrm>
              <a:off x="5208114" y="10124556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7" name="object 5227"/>
            <p:cNvSpPr/>
            <p:nvPr/>
          </p:nvSpPr>
          <p:spPr>
            <a:xfrm>
              <a:off x="5208114" y="10107366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8" name="object 5228"/>
            <p:cNvSpPr/>
            <p:nvPr/>
          </p:nvSpPr>
          <p:spPr>
            <a:xfrm>
              <a:off x="5208114" y="10053124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9" name="object 5229"/>
            <p:cNvSpPr/>
            <p:nvPr/>
          </p:nvSpPr>
          <p:spPr>
            <a:xfrm>
              <a:off x="5383303" y="1056400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1"/>
                  </a:moveTo>
                  <a:lnTo>
                    <a:pt x="122698" y="358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0" name="object 5230"/>
            <p:cNvSpPr/>
            <p:nvPr/>
          </p:nvSpPr>
          <p:spPr>
            <a:xfrm>
              <a:off x="5383303" y="1055380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1" name="object 5231"/>
            <p:cNvSpPr/>
            <p:nvPr/>
          </p:nvSpPr>
          <p:spPr>
            <a:xfrm>
              <a:off x="5383303" y="1054221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2" name="object 5232"/>
            <p:cNvSpPr/>
            <p:nvPr/>
          </p:nvSpPr>
          <p:spPr>
            <a:xfrm>
              <a:off x="5383303" y="1052947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3" name="object 5233"/>
            <p:cNvSpPr/>
            <p:nvPr/>
          </p:nvSpPr>
          <p:spPr>
            <a:xfrm>
              <a:off x="5383303" y="1051700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4" name="object 5234"/>
            <p:cNvSpPr/>
            <p:nvPr/>
          </p:nvSpPr>
          <p:spPr>
            <a:xfrm>
              <a:off x="5383303" y="1050542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5" name="object 5235"/>
            <p:cNvSpPr/>
            <p:nvPr/>
          </p:nvSpPr>
          <p:spPr>
            <a:xfrm>
              <a:off x="5383303" y="1049519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6" name="object 5236"/>
            <p:cNvSpPr/>
            <p:nvPr/>
          </p:nvSpPr>
          <p:spPr>
            <a:xfrm>
              <a:off x="5383303" y="1048642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7" name="object 5237"/>
            <p:cNvSpPr/>
            <p:nvPr/>
          </p:nvSpPr>
          <p:spPr>
            <a:xfrm>
              <a:off x="5383303" y="1047839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8" name="object 5238"/>
            <p:cNvSpPr/>
            <p:nvPr/>
          </p:nvSpPr>
          <p:spPr>
            <a:xfrm>
              <a:off x="5383303" y="1047062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9" name="object 5239"/>
            <p:cNvSpPr/>
            <p:nvPr/>
          </p:nvSpPr>
          <p:spPr>
            <a:xfrm>
              <a:off x="5383303" y="1046374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0" name="object 5240"/>
            <p:cNvSpPr/>
            <p:nvPr/>
          </p:nvSpPr>
          <p:spPr>
            <a:xfrm>
              <a:off x="5383303" y="1045677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1" name="object 5241"/>
            <p:cNvSpPr/>
            <p:nvPr/>
          </p:nvSpPr>
          <p:spPr>
            <a:xfrm>
              <a:off x="5383303" y="10449440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2" name="object 5242"/>
            <p:cNvSpPr/>
            <p:nvPr/>
          </p:nvSpPr>
          <p:spPr>
            <a:xfrm>
              <a:off x="5383303" y="1044169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3" name="object 5243"/>
            <p:cNvSpPr/>
            <p:nvPr/>
          </p:nvSpPr>
          <p:spPr>
            <a:xfrm>
              <a:off x="5383303" y="1043382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4" name="object 5244"/>
            <p:cNvSpPr/>
            <p:nvPr/>
          </p:nvSpPr>
          <p:spPr>
            <a:xfrm>
              <a:off x="5383303" y="1042031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5" name="object 5245"/>
            <p:cNvSpPr/>
            <p:nvPr/>
          </p:nvSpPr>
          <p:spPr>
            <a:xfrm>
              <a:off x="5383303" y="10389838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6" name="object 5246"/>
            <p:cNvSpPr/>
            <p:nvPr/>
          </p:nvSpPr>
          <p:spPr>
            <a:xfrm>
              <a:off x="5383303" y="1038061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7" name="object 5247"/>
            <p:cNvSpPr/>
            <p:nvPr/>
          </p:nvSpPr>
          <p:spPr>
            <a:xfrm>
              <a:off x="5383303" y="1037231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8" name="object 5248"/>
            <p:cNvSpPr/>
            <p:nvPr/>
          </p:nvSpPr>
          <p:spPr>
            <a:xfrm>
              <a:off x="5383303" y="1036449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9" name="object 5249"/>
            <p:cNvSpPr/>
            <p:nvPr/>
          </p:nvSpPr>
          <p:spPr>
            <a:xfrm>
              <a:off x="5383303" y="103586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0" name="object 5250"/>
            <p:cNvSpPr/>
            <p:nvPr/>
          </p:nvSpPr>
          <p:spPr>
            <a:xfrm>
              <a:off x="5383303" y="1035286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1" name="object 5251"/>
            <p:cNvSpPr/>
            <p:nvPr/>
          </p:nvSpPr>
          <p:spPr>
            <a:xfrm>
              <a:off x="5383303" y="1034698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2" name="object 5252"/>
            <p:cNvSpPr/>
            <p:nvPr/>
          </p:nvSpPr>
          <p:spPr>
            <a:xfrm>
              <a:off x="5383306" y="103410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3" name="object 5253"/>
            <p:cNvSpPr/>
            <p:nvPr/>
          </p:nvSpPr>
          <p:spPr>
            <a:xfrm>
              <a:off x="5383303" y="1033528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4" name="object 5254"/>
            <p:cNvSpPr/>
            <p:nvPr/>
          </p:nvSpPr>
          <p:spPr>
            <a:xfrm>
              <a:off x="5383303" y="1032948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5" name="object 5255"/>
            <p:cNvSpPr/>
            <p:nvPr/>
          </p:nvSpPr>
          <p:spPr>
            <a:xfrm>
              <a:off x="5383303" y="1032374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6" name="object 5256"/>
            <p:cNvSpPr/>
            <p:nvPr/>
          </p:nvSpPr>
          <p:spPr>
            <a:xfrm>
              <a:off x="5383303" y="1031779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7" name="object 5257"/>
            <p:cNvSpPr/>
            <p:nvPr/>
          </p:nvSpPr>
          <p:spPr>
            <a:xfrm>
              <a:off x="5383303" y="1031096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8" name="object 5258"/>
            <p:cNvSpPr/>
            <p:nvPr/>
          </p:nvSpPr>
          <p:spPr>
            <a:xfrm>
              <a:off x="5383303" y="1030418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9" name="object 5259"/>
            <p:cNvSpPr/>
            <p:nvPr/>
          </p:nvSpPr>
          <p:spPr>
            <a:xfrm>
              <a:off x="5383303" y="1029745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0" name="object 5260"/>
            <p:cNvSpPr/>
            <p:nvPr/>
          </p:nvSpPr>
          <p:spPr>
            <a:xfrm>
              <a:off x="5383303" y="1028915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1" name="object 5261"/>
            <p:cNvSpPr/>
            <p:nvPr/>
          </p:nvSpPr>
          <p:spPr>
            <a:xfrm>
              <a:off x="5383303" y="1028059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2" name="object 5262"/>
            <p:cNvSpPr/>
            <p:nvPr/>
          </p:nvSpPr>
          <p:spPr>
            <a:xfrm>
              <a:off x="5383303" y="1027165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3" name="object 5263"/>
            <p:cNvSpPr/>
            <p:nvPr/>
          </p:nvSpPr>
          <p:spPr>
            <a:xfrm>
              <a:off x="5383303" y="1026111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4" name="object 5264"/>
            <p:cNvSpPr/>
            <p:nvPr/>
          </p:nvSpPr>
          <p:spPr>
            <a:xfrm>
              <a:off x="5383303" y="1025052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5" name="object 5265"/>
            <p:cNvSpPr/>
            <p:nvPr/>
          </p:nvSpPr>
          <p:spPr>
            <a:xfrm>
              <a:off x="5383303" y="1023879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6" name="object 5266"/>
            <p:cNvSpPr/>
            <p:nvPr/>
          </p:nvSpPr>
          <p:spPr>
            <a:xfrm>
              <a:off x="5383303" y="1022699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7" name="object 5267"/>
            <p:cNvSpPr/>
            <p:nvPr/>
          </p:nvSpPr>
          <p:spPr>
            <a:xfrm>
              <a:off x="5383303" y="1021489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8" name="object 5268"/>
            <p:cNvSpPr/>
            <p:nvPr/>
          </p:nvSpPr>
          <p:spPr>
            <a:xfrm>
              <a:off x="5383303" y="1020268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9" name="object 5269"/>
            <p:cNvSpPr/>
            <p:nvPr/>
          </p:nvSpPr>
          <p:spPr>
            <a:xfrm>
              <a:off x="5383303" y="101905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0" name="object 5270"/>
            <p:cNvSpPr/>
            <p:nvPr/>
          </p:nvSpPr>
          <p:spPr>
            <a:xfrm>
              <a:off x="5383303" y="1017808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1" name="object 5271"/>
            <p:cNvSpPr/>
            <p:nvPr/>
          </p:nvSpPr>
          <p:spPr>
            <a:xfrm>
              <a:off x="5383303" y="1016543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2" name="object 5272"/>
            <p:cNvSpPr/>
            <p:nvPr/>
          </p:nvSpPr>
          <p:spPr>
            <a:xfrm>
              <a:off x="5383303" y="1015253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3" name="object 5273"/>
            <p:cNvSpPr/>
            <p:nvPr/>
          </p:nvSpPr>
          <p:spPr>
            <a:xfrm>
              <a:off x="5383303" y="1013911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4" name="object 5274"/>
            <p:cNvSpPr/>
            <p:nvPr/>
          </p:nvSpPr>
          <p:spPr>
            <a:xfrm>
              <a:off x="5383303" y="10124556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5" name="object 5275"/>
            <p:cNvSpPr/>
            <p:nvPr/>
          </p:nvSpPr>
          <p:spPr>
            <a:xfrm>
              <a:off x="5383303" y="10107366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6" name="object 5276"/>
            <p:cNvSpPr/>
            <p:nvPr/>
          </p:nvSpPr>
          <p:spPr>
            <a:xfrm>
              <a:off x="5383303" y="10053124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7" name="object 5277"/>
            <p:cNvSpPr/>
            <p:nvPr/>
          </p:nvSpPr>
          <p:spPr>
            <a:xfrm>
              <a:off x="5344154" y="10585640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27"/>
                  </a:moveTo>
                  <a:lnTo>
                    <a:pt x="39146" y="35993"/>
                  </a:lnTo>
                  <a:lnTo>
                    <a:pt x="0" y="0"/>
                  </a:lnTo>
                  <a:lnTo>
                    <a:pt x="0" y="209"/>
                  </a:lnTo>
                  <a:lnTo>
                    <a:pt x="39146" y="3622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8" name="object 5278"/>
            <p:cNvSpPr/>
            <p:nvPr/>
          </p:nvSpPr>
          <p:spPr>
            <a:xfrm>
              <a:off x="5344154" y="10584654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983"/>
                  </a:moveTo>
                  <a:lnTo>
                    <a:pt x="39146" y="35840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9" name="object 5279"/>
            <p:cNvSpPr/>
            <p:nvPr/>
          </p:nvSpPr>
          <p:spPr>
            <a:xfrm>
              <a:off x="5344154" y="10582899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4"/>
                  </a:moveTo>
                  <a:lnTo>
                    <a:pt x="39146" y="35599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4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0" name="object 5280"/>
            <p:cNvSpPr/>
            <p:nvPr/>
          </p:nvSpPr>
          <p:spPr>
            <a:xfrm>
              <a:off x="5344154" y="10580439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63"/>
                  </a:moveTo>
                  <a:lnTo>
                    <a:pt x="39146" y="35230"/>
                  </a:lnTo>
                  <a:lnTo>
                    <a:pt x="0" y="0"/>
                  </a:lnTo>
                  <a:lnTo>
                    <a:pt x="0" y="2463"/>
                  </a:lnTo>
                  <a:lnTo>
                    <a:pt x="39146" y="3806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1" name="object 5281"/>
            <p:cNvSpPr/>
            <p:nvPr/>
          </p:nvSpPr>
          <p:spPr>
            <a:xfrm>
              <a:off x="5344154" y="10577258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407"/>
                  </a:moveTo>
                  <a:lnTo>
                    <a:pt x="39146" y="34774"/>
                  </a:lnTo>
                  <a:lnTo>
                    <a:pt x="0" y="0"/>
                  </a:lnTo>
                  <a:lnTo>
                    <a:pt x="0" y="3177"/>
                  </a:lnTo>
                  <a:lnTo>
                    <a:pt x="39146" y="3840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2" name="object 5282"/>
            <p:cNvSpPr/>
            <p:nvPr/>
          </p:nvSpPr>
          <p:spPr>
            <a:xfrm>
              <a:off x="5344154" y="10573358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674"/>
                  </a:moveTo>
                  <a:lnTo>
                    <a:pt x="39146" y="34214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674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3" name="object 5283"/>
            <p:cNvSpPr/>
            <p:nvPr/>
          </p:nvSpPr>
          <p:spPr>
            <a:xfrm>
              <a:off x="5344154" y="1056869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64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63"/>
                  </a:lnTo>
                  <a:lnTo>
                    <a:pt x="39146" y="38864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4" name="object 5284"/>
            <p:cNvSpPr/>
            <p:nvPr/>
          </p:nvSpPr>
          <p:spPr>
            <a:xfrm>
              <a:off x="5344154" y="1056317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2728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5" name="object 5285"/>
            <p:cNvSpPr/>
            <p:nvPr/>
          </p:nvSpPr>
          <p:spPr>
            <a:xfrm>
              <a:off x="5344154" y="1055669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800"/>
                  </a:lnTo>
                  <a:lnTo>
                    <a:pt x="0" y="0"/>
                  </a:lnTo>
                  <a:lnTo>
                    <a:pt x="0" y="6479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6" name="object 5286"/>
            <p:cNvSpPr/>
            <p:nvPr/>
          </p:nvSpPr>
          <p:spPr>
            <a:xfrm>
              <a:off x="5344154" y="1054915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46"/>
                  </a:moveTo>
                  <a:lnTo>
                    <a:pt x="39146" y="30693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39146" y="3934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7" name="object 5287"/>
            <p:cNvSpPr/>
            <p:nvPr/>
          </p:nvSpPr>
          <p:spPr>
            <a:xfrm>
              <a:off x="5344154" y="10540285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63"/>
                  </a:moveTo>
                  <a:lnTo>
                    <a:pt x="39146" y="29399"/>
                  </a:lnTo>
                  <a:lnTo>
                    <a:pt x="0" y="0"/>
                  </a:lnTo>
                  <a:lnTo>
                    <a:pt x="0" y="8869"/>
                  </a:lnTo>
                  <a:lnTo>
                    <a:pt x="39146" y="39563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8" name="object 5288"/>
            <p:cNvSpPr/>
            <p:nvPr/>
          </p:nvSpPr>
          <p:spPr>
            <a:xfrm>
              <a:off x="5344154" y="1052952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160"/>
                  </a:moveTo>
                  <a:lnTo>
                    <a:pt x="39146" y="27860"/>
                  </a:lnTo>
                  <a:lnTo>
                    <a:pt x="0" y="0"/>
                  </a:lnTo>
                  <a:lnTo>
                    <a:pt x="0" y="10760"/>
                  </a:lnTo>
                  <a:lnTo>
                    <a:pt x="39146" y="4016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9" name="object 5289"/>
            <p:cNvSpPr/>
            <p:nvPr/>
          </p:nvSpPr>
          <p:spPr>
            <a:xfrm>
              <a:off x="5344154" y="10516248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5"/>
                  </a:moveTo>
                  <a:lnTo>
                    <a:pt x="39146" y="25917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5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0" name="object 5290"/>
            <p:cNvSpPr/>
            <p:nvPr/>
          </p:nvSpPr>
          <p:spPr>
            <a:xfrm>
              <a:off x="5344154" y="1049853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629"/>
                  </a:moveTo>
                  <a:lnTo>
                    <a:pt x="39146" y="23363"/>
                  </a:lnTo>
                  <a:lnTo>
                    <a:pt x="0" y="0"/>
                  </a:lnTo>
                  <a:lnTo>
                    <a:pt x="0" y="17711"/>
                  </a:lnTo>
                  <a:lnTo>
                    <a:pt x="39146" y="43629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1" name="object 5291"/>
            <p:cNvSpPr/>
            <p:nvPr/>
          </p:nvSpPr>
          <p:spPr>
            <a:xfrm>
              <a:off x="5344154" y="10472190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39146" y="49716"/>
                  </a:moveTo>
                  <a:lnTo>
                    <a:pt x="39146" y="19540"/>
                  </a:lnTo>
                  <a:lnTo>
                    <a:pt x="0" y="0"/>
                  </a:lnTo>
                  <a:lnTo>
                    <a:pt x="0" y="26352"/>
                  </a:lnTo>
                  <a:lnTo>
                    <a:pt x="39146" y="49716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2" name="object 5292"/>
            <p:cNvSpPr/>
            <p:nvPr/>
          </p:nvSpPr>
          <p:spPr>
            <a:xfrm>
              <a:off x="5344154" y="10385070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3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2"/>
                  </a:lnTo>
                  <a:lnTo>
                    <a:pt x="39146" y="10666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3" name="object 5293"/>
            <p:cNvSpPr/>
            <p:nvPr/>
          </p:nvSpPr>
          <p:spPr>
            <a:xfrm>
              <a:off x="5344154" y="10357467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896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4" name="object 5294"/>
            <p:cNvSpPr/>
            <p:nvPr/>
          </p:nvSpPr>
          <p:spPr>
            <a:xfrm>
              <a:off x="5344154" y="10336580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84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7"/>
                  </a:lnTo>
                  <a:lnTo>
                    <a:pt x="39146" y="2378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5" name="object 5295"/>
            <p:cNvSpPr/>
            <p:nvPr/>
          </p:nvSpPr>
          <p:spPr>
            <a:xfrm>
              <a:off x="5344154" y="10316102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2"/>
                  </a:moveTo>
                  <a:lnTo>
                    <a:pt x="39146" y="0"/>
                  </a:lnTo>
                  <a:lnTo>
                    <a:pt x="0" y="2718"/>
                  </a:lnTo>
                  <a:lnTo>
                    <a:pt x="0" y="20596"/>
                  </a:lnTo>
                  <a:lnTo>
                    <a:pt x="39146" y="2048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6" name="object 5296"/>
            <p:cNvSpPr/>
            <p:nvPr/>
          </p:nvSpPr>
          <p:spPr>
            <a:xfrm>
              <a:off x="5344154" y="10297677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435"/>
                  </a:moveTo>
                  <a:lnTo>
                    <a:pt x="39146" y="0"/>
                  </a:lnTo>
                  <a:lnTo>
                    <a:pt x="0" y="5044"/>
                  </a:lnTo>
                  <a:lnTo>
                    <a:pt x="0" y="21141"/>
                  </a:lnTo>
                  <a:lnTo>
                    <a:pt x="39146" y="18435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7" name="object 5297"/>
            <p:cNvSpPr/>
            <p:nvPr/>
          </p:nvSpPr>
          <p:spPr>
            <a:xfrm>
              <a:off x="5344154" y="10280605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76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120"/>
                  </a:lnTo>
                  <a:lnTo>
                    <a:pt x="39146" y="17076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8" name="object 5298"/>
            <p:cNvSpPr/>
            <p:nvPr/>
          </p:nvSpPr>
          <p:spPr>
            <a:xfrm>
              <a:off x="5344154" y="10264337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6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9" name="object 5299"/>
            <p:cNvSpPr/>
            <p:nvPr/>
          </p:nvSpPr>
          <p:spPr>
            <a:xfrm>
              <a:off x="5344154" y="10248778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3"/>
                  </a:moveTo>
                  <a:lnTo>
                    <a:pt x="39146" y="0"/>
                  </a:lnTo>
                  <a:lnTo>
                    <a:pt x="0" y="11229"/>
                  </a:lnTo>
                  <a:lnTo>
                    <a:pt x="0" y="24825"/>
                  </a:lnTo>
                  <a:lnTo>
                    <a:pt x="39146" y="15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0" name="object 5300"/>
            <p:cNvSpPr/>
            <p:nvPr/>
          </p:nvSpPr>
          <p:spPr>
            <a:xfrm>
              <a:off x="5344154" y="10233849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30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0"/>
                  </a:lnTo>
                  <a:lnTo>
                    <a:pt x="39146" y="1493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1" name="object 5301"/>
            <p:cNvSpPr/>
            <p:nvPr/>
          </p:nvSpPr>
          <p:spPr>
            <a:xfrm>
              <a:off x="5344154" y="10219474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82"/>
                  </a:moveTo>
                  <a:lnTo>
                    <a:pt x="39146" y="0"/>
                  </a:lnTo>
                  <a:lnTo>
                    <a:pt x="0" y="14940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2" name="object 5302"/>
            <p:cNvSpPr/>
            <p:nvPr/>
          </p:nvSpPr>
          <p:spPr>
            <a:xfrm>
              <a:off x="5344154" y="10205501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6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3" name="object 5303"/>
            <p:cNvSpPr/>
            <p:nvPr/>
          </p:nvSpPr>
          <p:spPr>
            <a:xfrm>
              <a:off x="5344154" y="10191925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69"/>
                  </a:moveTo>
                  <a:lnTo>
                    <a:pt x="39146" y="0"/>
                  </a:lnTo>
                  <a:lnTo>
                    <a:pt x="0" y="18435"/>
                  </a:lnTo>
                  <a:lnTo>
                    <a:pt x="0" y="30289"/>
                  </a:lnTo>
                  <a:lnTo>
                    <a:pt x="39146" y="13569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4" name="object 5304"/>
            <p:cNvSpPr/>
            <p:nvPr/>
          </p:nvSpPr>
          <p:spPr>
            <a:xfrm>
              <a:off x="5344154" y="10178609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14"/>
                  </a:moveTo>
                  <a:lnTo>
                    <a:pt x="39146" y="0"/>
                  </a:lnTo>
                  <a:lnTo>
                    <a:pt x="0" y="20124"/>
                  </a:lnTo>
                  <a:lnTo>
                    <a:pt x="0" y="31750"/>
                  </a:lnTo>
                  <a:lnTo>
                    <a:pt x="39146" y="13314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5" name="object 5305"/>
            <p:cNvSpPr/>
            <p:nvPr/>
          </p:nvSpPr>
          <p:spPr>
            <a:xfrm>
              <a:off x="5344154" y="10165585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36"/>
                  </a:moveTo>
                  <a:lnTo>
                    <a:pt x="39146" y="0"/>
                  </a:lnTo>
                  <a:lnTo>
                    <a:pt x="0" y="21763"/>
                  </a:lnTo>
                  <a:lnTo>
                    <a:pt x="0" y="33148"/>
                  </a:lnTo>
                  <a:lnTo>
                    <a:pt x="39146" y="13036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6" name="object 5306"/>
            <p:cNvSpPr/>
            <p:nvPr/>
          </p:nvSpPr>
          <p:spPr>
            <a:xfrm>
              <a:off x="5344154" y="10152836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5"/>
                  </a:moveTo>
                  <a:lnTo>
                    <a:pt x="39146" y="0"/>
                  </a:lnTo>
                  <a:lnTo>
                    <a:pt x="0" y="23389"/>
                  </a:lnTo>
                  <a:lnTo>
                    <a:pt x="0" y="34519"/>
                  </a:lnTo>
                  <a:lnTo>
                    <a:pt x="39146" y="1275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7" name="object 5307"/>
            <p:cNvSpPr/>
            <p:nvPr/>
          </p:nvSpPr>
          <p:spPr>
            <a:xfrm>
              <a:off x="5344154" y="10140301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8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8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8" name="object 5308"/>
            <p:cNvSpPr/>
            <p:nvPr/>
          </p:nvSpPr>
          <p:spPr>
            <a:xfrm>
              <a:off x="5344154" y="10127801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1"/>
                  </a:moveTo>
                  <a:lnTo>
                    <a:pt x="39146" y="0"/>
                  </a:lnTo>
                  <a:lnTo>
                    <a:pt x="0" y="26552"/>
                  </a:lnTo>
                  <a:lnTo>
                    <a:pt x="0" y="37479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9" name="object 5309"/>
            <p:cNvSpPr/>
            <p:nvPr/>
          </p:nvSpPr>
          <p:spPr>
            <a:xfrm>
              <a:off x="5344154" y="1011543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3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0" name="object 5310"/>
            <p:cNvSpPr/>
            <p:nvPr/>
          </p:nvSpPr>
          <p:spPr>
            <a:xfrm>
              <a:off x="5344154" y="1010317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0"/>
                  </a:moveTo>
                  <a:lnTo>
                    <a:pt x="39146" y="0"/>
                  </a:lnTo>
                  <a:lnTo>
                    <a:pt x="0" y="29666"/>
                  </a:lnTo>
                  <a:lnTo>
                    <a:pt x="0" y="40389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1" name="object 5311"/>
            <p:cNvSpPr/>
            <p:nvPr/>
          </p:nvSpPr>
          <p:spPr>
            <a:xfrm>
              <a:off x="5344154" y="10090938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35"/>
                  </a:moveTo>
                  <a:lnTo>
                    <a:pt x="39146" y="0"/>
                  </a:lnTo>
                  <a:lnTo>
                    <a:pt x="0" y="31228"/>
                  </a:lnTo>
                  <a:lnTo>
                    <a:pt x="0" y="41901"/>
                  </a:lnTo>
                  <a:lnTo>
                    <a:pt x="39146" y="1223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2" name="object 5312"/>
            <p:cNvSpPr/>
            <p:nvPr/>
          </p:nvSpPr>
          <p:spPr>
            <a:xfrm>
              <a:off x="5344154" y="10078725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777"/>
                  </a:lnTo>
                  <a:lnTo>
                    <a:pt x="0" y="43438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3" name="object 5313"/>
            <p:cNvSpPr/>
            <p:nvPr/>
          </p:nvSpPr>
          <p:spPr>
            <a:xfrm>
              <a:off x="5344154" y="10066116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4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04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4" name="object 5314"/>
            <p:cNvSpPr/>
            <p:nvPr/>
          </p:nvSpPr>
          <p:spPr>
            <a:xfrm>
              <a:off x="5311508" y="10053142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478"/>
                  </a:moveTo>
                  <a:lnTo>
                    <a:pt x="0" y="530682"/>
                  </a:lnTo>
                  <a:lnTo>
                    <a:pt x="0" y="568731"/>
                  </a:lnTo>
                  <a:lnTo>
                    <a:pt x="32639" y="532714"/>
                  </a:lnTo>
                  <a:lnTo>
                    <a:pt x="32639" y="49947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6004"/>
                  </a:lnTo>
                  <a:lnTo>
                    <a:pt x="32639" y="47345"/>
                  </a:lnTo>
                  <a:lnTo>
                    <a:pt x="71793" y="12966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5" name="object 5315"/>
            <p:cNvSpPr/>
            <p:nvPr/>
          </p:nvSpPr>
          <p:spPr>
            <a:xfrm>
              <a:off x="5311512" y="10508375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5">
                  <a:moveTo>
                    <a:pt x="32642" y="44242"/>
                  </a:moveTo>
                  <a:lnTo>
                    <a:pt x="32642" y="0"/>
                  </a:lnTo>
                  <a:lnTo>
                    <a:pt x="0" y="24774"/>
                  </a:lnTo>
                  <a:lnTo>
                    <a:pt x="0" y="75445"/>
                  </a:lnTo>
                  <a:lnTo>
                    <a:pt x="32642" y="4424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6" name="object 5316"/>
            <p:cNvSpPr/>
            <p:nvPr/>
          </p:nvSpPr>
          <p:spPr>
            <a:xfrm>
              <a:off x="5311512" y="10353679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692"/>
                  </a:moveTo>
                  <a:lnTo>
                    <a:pt x="32642" y="0"/>
                  </a:lnTo>
                  <a:lnTo>
                    <a:pt x="0" y="2349"/>
                  </a:lnTo>
                  <a:lnTo>
                    <a:pt x="0" y="179467"/>
                  </a:lnTo>
                  <a:lnTo>
                    <a:pt x="32642" y="154692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7" name="object 5317"/>
            <p:cNvSpPr/>
            <p:nvPr/>
          </p:nvSpPr>
          <p:spPr>
            <a:xfrm>
              <a:off x="5311512" y="10274415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5">
                  <a:moveTo>
                    <a:pt x="32642" y="79258"/>
                  </a:moveTo>
                  <a:lnTo>
                    <a:pt x="32642" y="7990"/>
                  </a:lnTo>
                  <a:lnTo>
                    <a:pt x="0" y="0"/>
                  </a:lnTo>
                  <a:lnTo>
                    <a:pt x="0" y="81607"/>
                  </a:lnTo>
                  <a:lnTo>
                    <a:pt x="32642" y="79258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8" name="object 5318"/>
            <p:cNvSpPr/>
            <p:nvPr/>
          </p:nvSpPr>
          <p:spPr>
            <a:xfrm>
              <a:off x="5311512" y="10053138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68"/>
                  </a:moveTo>
                  <a:lnTo>
                    <a:pt x="32642" y="36006"/>
                  </a:lnTo>
                  <a:lnTo>
                    <a:pt x="0" y="0"/>
                  </a:lnTo>
                  <a:lnTo>
                    <a:pt x="0" y="221278"/>
                  </a:lnTo>
                  <a:lnTo>
                    <a:pt x="32642" y="229268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9" name="object 5319"/>
            <p:cNvSpPr/>
            <p:nvPr/>
          </p:nvSpPr>
          <p:spPr>
            <a:xfrm>
              <a:off x="5506001" y="1044529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20"/>
                  </a:moveTo>
                  <a:lnTo>
                    <a:pt x="0" y="176519"/>
                  </a:lnTo>
                  <a:lnTo>
                    <a:pt x="745091" y="2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0" name="object 5320"/>
            <p:cNvSpPr/>
            <p:nvPr/>
          </p:nvSpPr>
          <p:spPr>
            <a:xfrm>
              <a:off x="5506001" y="1044475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3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1" name="object 5321"/>
            <p:cNvSpPr/>
            <p:nvPr/>
          </p:nvSpPr>
          <p:spPr>
            <a:xfrm>
              <a:off x="5506001" y="1044372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941"/>
                  </a:lnTo>
                  <a:lnTo>
                    <a:pt x="0" y="176686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2" name="object 5322"/>
            <p:cNvSpPr/>
            <p:nvPr/>
          </p:nvSpPr>
          <p:spPr>
            <a:xfrm>
              <a:off x="5506001" y="1044229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35"/>
                  </a:moveTo>
                  <a:lnTo>
                    <a:pt x="745091" y="0"/>
                  </a:lnTo>
                  <a:lnTo>
                    <a:pt x="0" y="171627"/>
                  </a:lnTo>
                  <a:lnTo>
                    <a:pt x="0" y="175376"/>
                  </a:lnTo>
                  <a:lnTo>
                    <a:pt x="745091" y="1435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3" name="object 5323"/>
            <p:cNvSpPr/>
            <p:nvPr/>
          </p:nvSpPr>
          <p:spPr>
            <a:xfrm>
              <a:off x="5506001" y="10440539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90">
                  <a:moveTo>
                    <a:pt x="745091" y="1753"/>
                  </a:moveTo>
                  <a:lnTo>
                    <a:pt x="745091" y="0"/>
                  </a:lnTo>
                  <a:lnTo>
                    <a:pt x="0" y="168757"/>
                  </a:lnTo>
                  <a:lnTo>
                    <a:pt x="0" y="173381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4" name="object 5324"/>
            <p:cNvSpPr/>
            <p:nvPr/>
          </p:nvSpPr>
          <p:spPr>
            <a:xfrm>
              <a:off x="5506001" y="10438490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58"/>
                  </a:moveTo>
                  <a:lnTo>
                    <a:pt x="745091" y="0"/>
                  </a:lnTo>
                  <a:lnTo>
                    <a:pt x="0" y="165365"/>
                  </a:lnTo>
                  <a:lnTo>
                    <a:pt x="0" y="170803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5" name="object 5325"/>
            <p:cNvSpPr/>
            <p:nvPr/>
          </p:nvSpPr>
          <p:spPr>
            <a:xfrm>
              <a:off x="5506001" y="10436093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7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5"/>
                  </a:lnTo>
                  <a:lnTo>
                    <a:pt x="745091" y="238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6" name="object 5326"/>
            <p:cNvSpPr/>
            <p:nvPr/>
          </p:nvSpPr>
          <p:spPr>
            <a:xfrm>
              <a:off x="5506001" y="10433348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965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7" name="object 5327"/>
            <p:cNvSpPr/>
            <p:nvPr/>
          </p:nvSpPr>
          <p:spPr>
            <a:xfrm>
              <a:off x="5506001" y="10430230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12"/>
                  </a:moveTo>
                  <a:lnTo>
                    <a:pt x="745091" y="0"/>
                  </a:lnTo>
                  <a:lnTo>
                    <a:pt x="0" y="151857"/>
                  </a:lnTo>
                  <a:lnTo>
                    <a:pt x="0" y="160078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8" name="object 5328"/>
            <p:cNvSpPr/>
            <p:nvPr/>
          </p:nvSpPr>
          <p:spPr>
            <a:xfrm>
              <a:off x="5506001" y="10426603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2"/>
                  </a:moveTo>
                  <a:lnTo>
                    <a:pt x="745091" y="0"/>
                  </a:lnTo>
                  <a:lnTo>
                    <a:pt x="0" y="145912"/>
                  </a:lnTo>
                  <a:lnTo>
                    <a:pt x="0" y="155479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9" name="object 5329"/>
            <p:cNvSpPr/>
            <p:nvPr/>
          </p:nvSpPr>
          <p:spPr>
            <a:xfrm>
              <a:off x="5506001" y="10422373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9000"/>
                  </a:lnTo>
                  <a:lnTo>
                    <a:pt x="0" y="150143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0" name="object 5330"/>
            <p:cNvSpPr/>
            <p:nvPr/>
          </p:nvSpPr>
          <p:spPr>
            <a:xfrm>
              <a:off x="5506001" y="10417368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79"/>
                  </a:lnTo>
                  <a:lnTo>
                    <a:pt x="0" y="144006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1" name="object 5331"/>
            <p:cNvSpPr/>
            <p:nvPr/>
          </p:nvSpPr>
          <p:spPr>
            <a:xfrm>
              <a:off x="5506001" y="10411206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62"/>
                  </a:moveTo>
                  <a:lnTo>
                    <a:pt x="745091" y="0"/>
                  </a:lnTo>
                  <a:lnTo>
                    <a:pt x="0" y="120703"/>
                  </a:lnTo>
                  <a:lnTo>
                    <a:pt x="0" y="136941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2" name="object 5332"/>
            <p:cNvSpPr/>
            <p:nvPr/>
          </p:nvSpPr>
          <p:spPr>
            <a:xfrm>
              <a:off x="5506001" y="10403299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56"/>
                  </a:lnTo>
                  <a:lnTo>
                    <a:pt x="0" y="128606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3" name="object 5333"/>
            <p:cNvSpPr/>
            <p:nvPr/>
          </p:nvSpPr>
          <p:spPr>
            <a:xfrm>
              <a:off x="5506001" y="10392058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4" name="object 5334"/>
            <p:cNvSpPr/>
            <p:nvPr/>
          </p:nvSpPr>
          <p:spPr>
            <a:xfrm>
              <a:off x="5506001" y="10355954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9"/>
                  </a:lnTo>
                  <a:lnTo>
                    <a:pt x="0" y="125469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5" name="object 5335"/>
            <p:cNvSpPr/>
            <p:nvPr/>
          </p:nvSpPr>
          <p:spPr>
            <a:xfrm>
              <a:off x="5506001" y="10347180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882"/>
                  </a:lnTo>
                  <a:lnTo>
                    <a:pt x="0" y="39019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6" name="object 5336"/>
            <p:cNvSpPr/>
            <p:nvPr/>
          </p:nvSpPr>
          <p:spPr>
            <a:xfrm>
              <a:off x="5506001" y="10339954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4027"/>
                  </a:lnTo>
                  <a:lnTo>
                    <a:pt x="0" y="23111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7" name="object 5337"/>
            <p:cNvSpPr/>
            <p:nvPr/>
          </p:nvSpPr>
          <p:spPr>
            <a:xfrm>
              <a:off x="5506001" y="1032646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3"/>
                  </a:moveTo>
                  <a:lnTo>
                    <a:pt x="745091" y="6835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9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8" name="object 5338"/>
            <p:cNvSpPr/>
            <p:nvPr/>
          </p:nvSpPr>
          <p:spPr>
            <a:xfrm>
              <a:off x="5506001" y="10309543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3759"/>
                  </a:moveTo>
                  <a:lnTo>
                    <a:pt x="745091" y="17343"/>
                  </a:lnTo>
                  <a:lnTo>
                    <a:pt x="0" y="0"/>
                  </a:lnTo>
                  <a:lnTo>
                    <a:pt x="0" y="16911"/>
                  </a:lnTo>
                  <a:lnTo>
                    <a:pt x="745091" y="2375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9" name="object 5339"/>
            <p:cNvSpPr/>
            <p:nvPr/>
          </p:nvSpPr>
          <p:spPr>
            <a:xfrm>
              <a:off x="5506001" y="10293064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22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0" name="object 5340"/>
            <p:cNvSpPr/>
            <p:nvPr/>
          </p:nvSpPr>
          <p:spPr>
            <a:xfrm>
              <a:off x="5506001" y="10276865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1" name="object 5341"/>
            <p:cNvSpPr/>
            <p:nvPr/>
          </p:nvSpPr>
          <p:spPr>
            <a:xfrm>
              <a:off x="5506001" y="10260915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4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2" name="object 5342"/>
            <p:cNvSpPr/>
            <p:nvPr/>
          </p:nvSpPr>
          <p:spPr>
            <a:xfrm>
              <a:off x="5506001" y="10245224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4"/>
                  </a:moveTo>
                  <a:lnTo>
                    <a:pt x="745091" y="57276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3" name="object 5343"/>
            <p:cNvSpPr/>
            <p:nvPr/>
          </p:nvSpPr>
          <p:spPr>
            <a:xfrm>
              <a:off x="5506001" y="10229771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26"/>
                  </a:moveTo>
                  <a:lnTo>
                    <a:pt x="745091" y="66869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2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4" name="object 5344"/>
            <p:cNvSpPr/>
            <p:nvPr/>
          </p:nvSpPr>
          <p:spPr>
            <a:xfrm>
              <a:off x="5506001" y="10214342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94"/>
                  </a:moveTo>
                  <a:lnTo>
                    <a:pt x="745091" y="76450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94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5" name="object 5345"/>
            <p:cNvSpPr/>
            <p:nvPr/>
          </p:nvSpPr>
          <p:spPr>
            <a:xfrm>
              <a:off x="5506001" y="10198735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2"/>
                  </a:moveTo>
                  <a:lnTo>
                    <a:pt x="745091" y="86144"/>
                  </a:lnTo>
                  <a:lnTo>
                    <a:pt x="0" y="0"/>
                  </a:lnTo>
                  <a:lnTo>
                    <a:pt x="0" y="15601"/>
                  </a:lnTo>
                  <a:lnTo>
                    <a:pt x="745091" y="92052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6" name="object 5346"/>
            <p:cNvSpPr/>
            <p:nvPr/>
          </p:nvSpPr>
          <p:spPr>
            <a:xfrm>
              <a:off x="5506001" y="10182858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2014"/>
                  </a:moveTo>
                  <a:lnTo>
                    <a:pt x="745091" y="95991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2014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7" name="object 5347"/>
            <p:cNvSpPr/>
            <p:nvPr/>
          </p:nvSpPr>
          <p:spPr>
            <a:xfrm>
              <a:off x="5506001" y="1016632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8" name="object 5348"/>
            <p:cNvSpPr/>
            <p:nvPr/>
          </p:nvSpPr>
          <p:spPr>
            <a:xfrm>
              <a:off x="5506001" y="10148492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84"/>
                  </a:moveTo>
                  <a:lnTo>
                    <a:pt x="745091" y="117337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84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9" name="object 5349"/>
            <p:cNvSpPr/>
            <p:nvPr/>
          </p:nvSpPr>
          <p:spPr>
            <a:xfrm>
              <a:off x="5506001" y="10128039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81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81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0" name="object 5350"/>
            <p:cNvSpPr/>
            <p:nvPr/>
          </p:nvSpPr>
          <p:spPr>
            <a:xfrm>
              <a:off x="5208104" y="10053091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12"/>
                  </a:moveTo>
                  <a:lnTo>
                    <a:pt x="0" y="12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042974" y="176580"/>
                  </a:moveTo>
                  <a:lnTo>
                    <a:pt x="297891" y="12"/>
                  </a:lnTo>
                  <a:lnTo>
                    <a:pt x="175196" y="12"/>
                  </a:lnTo>
                  <a:lnTo>
                    <a:pt x="136042" y="36017"/>
                  </a:lnTo>
                  <a:lnTo>
                    <a:pt x="103403" y="50"/>
                  </a:lnTo>
                  <a:lnTo>
                    <a:pt x="136042" y="36055"/>
                  </a:lnTo>
                  <a:lnTo>
                    <a:pt x="175196" y="50"/>
                  </a:lnTo>
                  <a:lnTo>
                    <a:pt x="297891" y="38"/>
                  </a:lnTo>
                  <a:lnTo>
                    <a:pt x="297891" y="74942"/>
                  </a:lnTo>
                  <a:lnTo>
                    <a:pt x="1042974" y="204978"/>
                  </a:lnTo>
                  <a:lnTo>
                    <a:pt x="1042974" y="17658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1" name="object 5351"/>
            <p:cNvSpPr/>
            <p:nvPr/>
          </p:nvSpPr>
          <p:spPr>
            <a:xfrm>
              <a:off x="5311512" y="10053090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4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42"/>
                  </a:lnTo>
                  <a:lnTo>
                    <a:pt x="32642" y="36234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2" name="object 5352"/>
            <p:cNvSpPr/>
            <p:nvPr/>
          </p:nvSpPr>
          <p:spPr>
            <a:xfrm>
              <a:off x="5311512" y="10053332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123"/>
                  </a:moveTo>
                  <a:lnTo>
                    <a:pt x="32642" y="35992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3" name="object 5353"/>
            <p:cNvSpPr/>
            <p:nvPr/>
          </p:nvSpPr>
          <p:spPr>
            <a:xfrm>
              <a:off x="5311512" y="10054635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5"/>
                  </a:moveTo>
                  <a:lnTo>
                    <a:pt x="32642" y="35828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5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4" name="object 5354"/>
            <p:cNvSpPr/>
            <p:nvPr/>
          </p:nvSpPr>
          <p:spPr>
            <a:xfrm>
              <a:off x="5311512" y="10056999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457"/>
                  </a:moveTo>
                  <a:lnTo>
                    <a:pt x="32642" y="3552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32642" y="38457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5" name="object 5355"/>
            <p:cNvSpPr/>
            <p:nvPr/>
          </p:nvSpPr>
          <p:spPr>
            <a:xfrm>
              <a:off x="5311512" y="10060367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8"/>
                  </a:moveTo>
                  <a:lnTo>
                    <a:pt x="32642" y="35090"/>
                  </a:lnTo>
                  <a:lnTo>
                    <a:pt x="0" y="0"/>
                  </a:lnTo>
                  <a:lnTo>
                    <a:pt x="0" y="4396"/>
                  </a:lnTo>
                  <a:lnTo>
                    <a:pt x="32642" y="3892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6" name="object 5356"/>
            <p:cNvSpPr/>
            <p:nvPr/>
          </p:nvSpPr>
          <p:spPr>
            <a:xfrm>
              <a:off x="5311512" y="10064760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0"/>
                  </a:moveTo>
                  <a:lnTo>
                    <a:pt x="32642" y="34544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0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7" name="object 5357"/>
            <p:cNvSpPr/>
            <p:nvPr/>
          </p:nvSpPr>
          <p:spPr>
            <a:xfrm>
              <a:off x="5311512" y="1007023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4"/>
                  </a:lnTo>
                  <a:lnTo>
                    <a:pt x="0" y="0"/>
                  </a:lnTo>
                  <a:lnTo>
                    <a:pt x="0" y="6631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8" name="object 5358"/>
            <p:cNvSpPr/>
            <p:nvPr/>
          </p:nvSpPr>
          <p:spPr>
            <a:xfrm>
              <a:off x="5311512" y="10076877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57"/>
                  </a:moveTo>
                  <a:lnTo>
                    <a:pt x="32642" y="33007"/>
                  </a:lnTo>
                  <a:lnTo>
                    <a:pt x="0" y="0"/>
                  </a:lnTo>
                  <a:lnTo>
                    <a:pt x="0" y="7941"/>
                  </a:lnTo>
                  <a:lnTo>
                    <a:pt x="32642" y="39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9" name="object 5359"/>
            <p:cNvSpPr/>
            <p:nvPr/>
          </p:nvSpPr>
          <p:spPr>
            <a:xfrm>
              <a:off x="5311512" y="10084825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300"/>
                  </a:moveTo>
                  <a:lnTo>
                    <a:pt x="32642" y="32003"/>
                  </a:lnTo>
                  <a:lnTo>
                    <a:pt x="0" y="0"/>
                  </a:lnTo>
                  <a:lnTo>
                    <a:pt x="0" y="9503"/>
                  </a:lnTo>
                  <a:lnTo>
                    <a:pt x="32642" y="4030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0" name="object 5360"/>
            <p:cNvSpPr/>
            <p:nvPr/>
          </p:nvSpPr>
          <p:spPr>
            <a:xfrm>
              <a:off x="5311512" y="10094328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33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3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1" name="object 5361"/>
            <p:cNvSpPr/>
            <p:nvPr/>
          </p:nvSpPr>
          <p:spPr>
            <a:xfrm>
              <a:off x="5311512" y="10105818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800"/>
                  </a:moveTo>
                  <a:lnTo>
                    <a:pt x="32642" y="29347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8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2" name="object 5362"/>
            <p:cNvSpPr/>
            <p:nvPr/>
          </p:nvSpPr>
          <p:spPr>
            <a:xfrm>
              <a:off x="5311512" y="10120075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770"/>
                  </a:moveTo>
                  <a:lnTo>
                    <a:pt x="32642" y="27531"/>
                  </a:lnTo>
                  <a:lnTo>
                    <a:pt x="0" y="0"/>
                  </a:lnTo>
                  <a:lnTo>
                    <a:pt x="0" y="18588"/>
                  </a:lnTo>
                  <a:lnTo>
                    <a:pt x="32642" y="4377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3" name="object 5363"/>
            <p:cNvSpPr/>
            <p:nvPr/>
          </p:nvSpPr>
          <p:spPr>
            <a:xfrm>
              <a:off x="5311512" y="10138662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6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4" name="object 5364"/>
            <p:cNvSpPr/>
            <p:nvPr/>
          </p:nvSpPr>
          <p:spPr>
            <a:xfrm>
              <a:off x="5311512" y="10164898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5">
                  <a:moveTo>
                    <a:pt x="32642" y="132431"/>
                  </a:moveTo>
                  <a:lnTo>
                    <a:pt x="32642" y="21865"/>
                  </a:lnTo>
                  <a:lnTo>
                    <a:pt x="0" y="0"/>
                  </a:lnTo>
                  <a:lnTo>
                    <a:pt x="0" y="126612"/>
                  </a:lnTo>
                  <a:lnTo>
                    <a:pt x="32642" y="132431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5" name="object 5365"/>
            <p:cNvSpPr/>
            <p:nvPr/>
          </p:nvSpPr>
          <p:spPr>
            <a:xfrm>
              <a:off x="5311512" y="10291508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5359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59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6" name="object 5366"/>
            <p:cNvSpPr/>
            <p:nvPr/>
          </p:nvSpPr>
          <p:spPr>
            <a:xfrm>
              <a:off x="5311512" y="1032532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38"/>
                  </a:moveTo>
                  <a:lnTo>
                    <a:pt x="32642" y="1536"/>
                  </a:lnTo>
                  <a:lnTo>
                    <a:pt x="0" y="0"/>
                  </a:lnTo>
                  <a:lnTo>
                    <a:pt x="0" y="26681"/>
                  </a:lnTo>
                  <a:lnTo>
                    <a:pt x="32642" y="24838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7" name="object 5367"/>
            <p:cNvSpPr/>
            <p:nvPr/>
          </p:nvSpPr>
          <p:spPr>
            <a:xfrm>
              <a:off x="5311512" y="10350161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719"/>
                  </a:moveTo>
                  <a:lnTo>
                    <a:pt x="32642" y="0"/>
                  </a:lnTo>
                  <a:lnTo>
                    <a:pt x="0" y="1842"/>
                  </a:lnTo>
                  <a:lnTo>
                    <a:pt x="0" y="24420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8" name="object 5368"/>
            <p:cNvSpPr/>
            <p:nvPr/>
          </p:nvSpPr>
          <p:spPr>
            <a:xfrm>
              <a:off x="5311512" y="10369884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9"/>
                  </a:moveTo>
                  <a:lnTo>
                    <a:pt x="32642" y="0"/>
                  </a:lnTo>
                  <a:lnTo>
                    <a:pt x="0" y="4701"/>
                  </a:lnTo>
                  <a:lnTo>
                    <a:pt x="0" y="24903"/>
                  </a:lnTo>
                  <a:lnTo>
                    <a:pt x="32642" y="1764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9" name="object 5369"/>
            <p:cNvSpPr/>
            <p:nvPr/>
          </p:nvSpPr>
          <p:spPr>
            <a:xfrm>
              <a:off x="5311512" y="1038753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75"/>
                  </a:moveTo>
                  <a:lnTo>
                    <a:pt x="32642" y="0"/>
                  </a:lnTo>
                  <a:lnTo>
                    <a:pt x="0" y="7253"/>
                  </a:lnTo>
                  <a:lnTo>
                    <a:pt x="0" y="25906"/>
                  </a:lnTo>
                  <a:lnTo>
                    <a:pt x="32642" y="16275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0" name="object 5370"/>
            <p:cNvSpPr/>
            <p:nvPr/>
          </p:nvSpPr>
          <p:spPr>
            <a:xfrm>
              <a:off x="5311512" y="10403822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5"/>
                  </a:moveTo>
                  <a:lnTo>
                    <a:pt x="32642" y="0"/>
                  </a:lnTo>
                  <a:lnTo>
                    <a:pt x="0" y="9618"/>
                  </a:lnTo>
                  <a:lnTo>
                    <a:pt x="0" y="27113"/>
                  </a:lnTo>
                  <a:lnTo>
                    <a:pt x="32642" y="15285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1" name="object 5371"/>
            <p:cNvSpPr/>
            <p:nvPr/>
          </p:nvSpPr>
          <p:spPr>
            <a:xfrm>
              <a:off x="5311512" y="10419102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47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2" name="object 5372"/>
            <p:cNvSpPr/>
            <p:nvPr/>
          </p:nvSpPr>
          <p:spPr>
            <a:xfrm>
              <a:off x="5311512" y="10433613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31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3" name="object 5373"/>
            <p:cNvSpPr/>
            <p:nvPr/>
          </p:nvSpPr>
          <p:spPr>
            <a:xfrm>
              <a:off x="5311512" y="10447494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5"/>
                  </a:moveTo>
                  <a:lnTo>
                    <a:pt x="32642" y="0"/>
                  </a:lnTo>
                  <a:lnTo>
                    <a:pt x="0" y="15956"/>
                  </a:lnTo>
                  <a:lnTo>
                    <a:pt x="0" y="31255"/>
                  </a:lnTo>
                  <a:lnTo>
                    <a:pt x="32642" y="13365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4" name="object 5374"/>
            <p:cNvSpPr/>
            <p:nvPr/>
          </p:nvSpPr>
          <p:spPr>
            <a:xfrm>
              <a:off x="5311512" y="1046086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47"/>
                  </a:moveTo>
                  <a:lnTo>
                    <a:pt x="32642" y="0"/>
                  </a:lnTo>
                  <a:lnTo>
                    <a:pt x="0" y="17889"/>
                  </a:lnTo>
                  <a:lnTo>
                    <a:pt x="0" y="32729"/>
                  </a:lnTo>
                  <a:lnTo>
                    <a:pt x="32642" y="12947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5" name="object 5375"/>
            <p:cNvSpPr/>
            <p:nvPr/>
          </p:nvSpPr>
          <p:spPr>
            <a:xfrm>
              <a:off x="5311512" y="10473808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603"/>
                  </a:moveTo>
                  <a:lnTo>
                    <a:pt x="32642" y="0"/>
                  </a:lnTo>
                  <a:lnTo>
                    <a:pt x="0" y="19781"/>
                  </a:lnTo>
                  <a:lnTo>
                    <a:pt x="0" y="34202"/>
                  </a:lnTo>
                  <a:lnTo>
                    <a:pt x="32642" y="1260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6" name="object 5376"/>
            <p:cNvSpPr/>
            <p:nvPr/>
          </p:nvSpPr>
          <p:spPr>
            <a:xfrm>
              <a:off x="5311512" y="10486409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1"/>
                  </a:moveTo>
                  <a:lnTo>
                    <a:pt x="32642" y="0"/>
                  </a:lnTo>
                  <a:lnTo>
                    <a:pt x="0" y="21598"/>
                  </a:lnTo>
                  <a:lnTo>
                    <a:pt x="0" y="35626"/>
                  </a:lnTo>
                  <a:lnTo>
                    <a:pt x="32642" y="12261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7" name="object 5377"/>
            <p:cNvSpPr/>
            <p:nvPr/>
          </p:nvSpPr>
          <p:spPr>
            <a:xfrm>
              <a:off x="5311512" y="1049866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81"/>
                  </a:moveTo>
                  <a:lnTo>
                    <a:pt x="32642" y="0"/>
                  </a:lnTo>
                  <a:lnTo>
                    <a:pt x="0" y="23376"/>
                  </a:lnTo>
                  <a:lnTo>
                    <a:pt x="0" y="37086"/>
                  </a:lnTo>
                  <a:lnTo>
                    <a:pt x="32642" y="11981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8" name="object 5378"/>
            <p:cNvSpPr/>
            <p:nvPr/>
          </p:nvSpPr>
          <p:spPr>
            <a:xfrm>
              <a:off x="5311512" y="1051063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65"/>
                  </a:moveTo>
                  <a:lnTo>
                    <a:pt x="32642" y="0"/>
                  </a:lnTo>
                  <a:lnTo>
                    <a:pt x="0" y="25117"/>
                  </a:lnTo>
                  <a:lnTo>
                    <a:pt x="0" y="38598"/>
                  </a:lnTo>
                  <a:lnTo>
                    <a:pt x="32642" y="11765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9" name="object 5379"/>
            <p:cNvSpPr/>
            <p:nvPr/>
          </p:nvSpPr>
          <p:spPr>
            <a:xfrm>
              <a:off x="5311512" y="1052240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11562"/>
                  </a:moveTo>
                  <a:lnTo>
                    <a:pt x="32642" y="0"/>
                  </a:lnTo>
                  <a:lnTo>
                    <a:pt x="0" y="26820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0" name="object 5380"/>
            <p:cNvSpPr/>
            <p:nvPr/>
          </p:nvSpPr>
          <p:spPr>
            <a:xfrm>
              <a:off x="5311512" y="10533968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70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1" name="object 5381"/>
            <p:cNvSpPr/>
            <p:nvPr/>
          </p:nvSpPr>
          <p:spPr>
            <a:xfrm>
              <a:off x="5311512" y="10545308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6"/>
                  </a:lnTo>
                  <a:lnTo>
                    <a:pt x="0" y="42854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2" name="object 5382"/>
            <p:cNvSpPr/>
            <p:nvPr/>
          </p:nvSpPr>
          <p:spPr>
            <a:xfrm>
              <a:off x="5311512" y="10556413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16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66"/>
                  </a:lnTo>
                  <a:lnTo>
                    <a:pt x="32642" y="11016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3" name="object 5383"/>
            <p:cNvSpPr/>
            <p:nvPr/>
          </p:nvSpPr>
          <p:spPr>
            <a:xfrm>
              <a:off x="5311512" y="10567430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350"/>
                  </a:lnTo>
                  <a:lnTo>
                    <a:pt x="0" y="45293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4" name="object 5384"/>
            <p:cNvSpPr/>
            <p:nvPr/>
          </p:nvSpPr>
          <p:spPr>
            <a:xfrm>
              <a:off x="5311512" y="1057788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69"/>
                  </a:moveTo>
                  <a:lnTo>
                    <a:pt x="32642" y="0"/>
                  </a:lnTo>
                  <a:lnTo>
                    <a:pt x="0" y="34849"/>
                  </a:lnTo>
                  <a:lnTo>
                    <a:pt x="0" y="43986"/>
                  </a:lnTo>
                  <a:lnTo>
                    <a:pt x="32642" y="7969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5" name="object 5385"/>
            <p:cNvSpPr/>
            <p:nvPr/>
          </p:nvSpPr>
          <p:spPr>
            <a:xfrm>
              <a:off x="5208114" y="10053086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6" name="object 5386"/>
            <p:cNvSpPr/>
            <p:nvPr/>
          </p:nvSpPr>
          <p:spPr>
            <a:xfrm>
              <a:off x="5208114" y="10053303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7" name="object 5387"/>
            <p:cNvSpPr/>
            <p:nvPr/>
          </p:nvSpPr>
          <p:spPr>
            <a:xfrm>
              <a:off x="5208114" y="10054446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8" name="object 5388"/>
            <p:cNvSpPr/>
            <p:nvPr/>
          </p:nvSpPr>
          <p:spPr>
            <a:xfrm>
              <a:off x="5208114" y="10056378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9" name="object 5389"/>
            <p:cNvSpPr/>
            <p:nvPr/>
          </p:nvSpPr>
          <p:spPr>
            <a:xfrm>
              <a:off x="5208114" y="1005894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0" name="object 5390"/>
            <p:cNvSpPr/>
            <p:nvPr/>
          </p:nvSpPr>
          <p:spPr>
            <a:xfrm>
              <a:off x="5208114" y="10062133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1" name="object 5391"/>
            <p:cNvSpPr/>
            <p:nvPr/>
          </p:nvSpPr>
          <p:spPr>
            <a:xfrm>
              <a:off x="5208114" y="10065907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2" name="object 5392"/>
            <p:cNvSpPr/>
            <p:nvPr/>
          </p:nvSpPr>
          <p:spPr>
            <a:xfrm>
              <a:off x="5208114" y="10070240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3" name="object 5393"/>
            <p:cNvSpPr/>
            <p:nvPr/>
          </p:nvSpPr>
          <p:spPr>
            <a:xfrm>
              <a:off x="5208114" y="10075169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4" name="object 5394"/>
            <p:cNvSpPr/>
            <p:nvPr/>
          </p:nvSpPr>
          <p:spPr>
            <a:xfrm>
              <a:off x="5208114" y="1008070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5" name="object 5395"/>
            <p:cNvSpPr/>
            <p:nvPr/>
          </p:nvSpPr>
          <p:spPr>
            <a:xfrm>
              <a:off x="5208114" y="1008698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6" name="object 5396"/>
            <p:cNvSpPr/>
            <p:nvPr/>
          </p:nvSpPr>
          <p:spPr>
            <a:xfrm>
              <a:off x="5208114" y="1009396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7" name="object 5397"/>
            <p:cNvSpPr/>
            <p:nvPr/>
          </p:nvSpPr>
          <p:spPr>
            <a:xfrm>
              <a:off x="5208114" y="1010192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8" name="object 5398"/>
            <p:cNvSpPr/>
            <p:nvPr/>
          </p:nvSpPr>
          <p:spPr>
            <a:xfrm>
              <a:off x="5208114" y="1011096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9" name="object 5399"/>
            <p:cNvSpPr/>
            <p:nvPr/>
          </p:nvSpPr>
          <p:spPr>
            <a:xfrm>
              <a:off x="5208114" y="1012115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0" name="object 5400"/>
            <p:cNvSpPr/>
            <p:nvPr/>
          </p:nvSpPr>
          <p:spPr>
            <a:xfrm>
              <a:off x="5208114" y="1013275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1" name="object 5401"/>
            <p:cNvSpPr/>
            <p:nvPr/>
          </p:nvSpPr>
          <p:spPr>
            <a:xfrm>
              <a:off x="5208114" y="1014549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2" name="object 5402"/>
            <p:cNvSpPr/>
            <p:nvPr/>
          </p:nvSpPr>
          <p:spPr>
            <a:xfrm>
              <a:off x="5208114" y="1015795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3" name="object 5403"/>
            <p:cNvSpPr/>
            <p:nvPr/>
          </p:nvSpPr>
          <p:spPr>
            <a:xfrm>
              <a:off x="5208114" y="1016953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4" name="object 5404"/>
            <p:cNvSpPr/>
            <p:nvPr/>
          </p:nvSpPr>
          <p:spPr>
            <a:xfrm>
              <a:off x="5208114" y="1017976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5" name="object 5405"/>
            <p:cNvSpPr/>
            <p:nvPr/>
          </p:nvSpPr>
          <p:spPr>
            <a:xfrm>
              <a:off x="5208114" y="1018854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6" name="object 5406"/>
            <p:cNvSpPr/>
            <p:nvPr/>
          </p:nvSpPr>
          <p:spPr>
            <a:xfrm>
              <a:off x="5208114" y="1019657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7" name="object 5407"/>
            <p:cNvSpPr/>
            <p:nvPr/>
          </p:nvSpPr>
          <p:spPr>
            <a:xfrm>
              <a:off x="5208114" y="1020434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8" name="object 5408"/>
            <p:cNvSpPr/>
            <p:nvPr/>
          </p:nvSpPr>
          <p:spPr>
            <a:xfrm>
              <a:off x="5208114" y="1021122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9" name="object 5409"/>
            <p:cNvSpPr/>
            <p:nvPr/>
          </p:nvSpPr>
          <p:spPr>
            <a:xfrm>
              <a:off x="5208114" y="10218197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0" name="object 5410"/>
            <p:cNvSpPr/>
            <p:nvPr/>
          </p:nvSpPr>
          <p:spPr>
            <a:xfrm>
              <a:off x="5208114" y="1022552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1" name="object 5411"/>
            <p:cNvSpPr/>
            <p:nvPr/>
          </p:nvSpPr>
          <p:spPr>
            <a:xfrm>
              <a:off x="5208114" y="1023327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2" name="object 5412"/>
            <p:cNvSpPr/>
            <p:nvPr/>
          </p:nvSpPr>
          <p:spPr>
            <a:xfrm>
              <a:off x="5208114" y="10241144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3" name="object 5413"/>
            <p:cNvSpPr/>
            <p:nvPr/>
          </p:nvSpPr>
          <p:spPr>
            <a:xfrm>
              <a:off x="5208114" y="1025465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0"/>
                  </a:moveTo>
                  <a:lnTo>
                    <a:pt x="103396" y="3048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4" name="object 5414"/>
            <p:cNvSpPr/>
            <p:nvPr/>
          </p:nvSpPr>
          <p:spPr>
            <a:xfrm>
              <a:off x="5208114" y="1028513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5" name="object 5415"/>
            <p:cNvSpPr/>
            <p:nvPr/>
          </p:nvSpPr>
          <p:spPr>
            <a:xfrm>
              <a:off x="5208114" y="1029435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309"/>
                  </a:moveTo>
                  <a:lnTo>
                    <a:pt x="103396" y="83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3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6" name="object 5416"/>
            <p:cNvSpPr/>
            <p:nvPr/>
          </p:nvSpPr>
          <p:spPr>
            <a:xfrm>
              <a:off x="5208114" y="1030266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7" name="object 5417"/>
            <p:cNvSpPr/>
            <p:nvPr/>
          </p:nvSpPr>
          <p:spPr>
            <a:xfrm>
              <a:off x="5208114" y="1031046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8" name="object 5418"/>
            <p:cNvSpPr/>
            <p:nvPr/>
          </p:nvSpPr>
          <p:spPr>
            <a:xfrm>
              <a:off x="5208114" y="1031627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9" name="object 5419"/>
            <p:cNvSpPr/>
            <p:nvPr/>
          </p:nvSpPr>
          <p:spPr>
            <a:xfrm>
              <a:off x="5208114" y="1032211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0" name="object 5420"/>
            <p:cNvSpPr/>
            <p:nvPr/>
          </p:nvSpPr>
          <p:spPr>
            <a:xfrm>
              <a:off x="5208114" y="1032798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3"/>
                  </a:moveTo>
                  <a:lnTo>
                    <a:pt x="103394" y="5883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1" name="object 5421"/>
            <p:cNvSpPr/>
            <p:nvPr/>
          </p:nvSpPr>
          <p:spPr>
            <a:xfrm>
              <a:off x="5208114" y="1033387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2" name="object 5422"/>
            <p:cNvSpPr/>
            <p:nvPr/>
          </p:nvSpPr>
          <p:spPr>
            <a:xfrm>
              <a:off x="5208114" y="1033967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3" name="object 5423"/>
            <p:cNvSpPr/>
            <p:nvPr/>
          </p:nvSpPr>
          <p:spPr>
            <a:xfrm>
              <a:off x="5208114" y="1034547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4" name="object 5424"/>
            <p:cNvSpPr/>
            <p:nvPr/>
          </p:nvSpPr>
          <p:spPr>
            <a:xfrm>
              <a:off x="5208114" y="1035122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5" name="object 5425"/>
            <p:cNvSpPr/>
            <p:nvPr/>
          </p:nvSpPr>
          <p:spPr>
            <a:xfrm>
              <a:off x="5208114" y="1035717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6" name="object 5426"/>
            <p:cNvSpPr/>
            <p:nvPr/>
          </p:nvSpPr>
          <p:spPr>
            <a:xfrm>
              <a:off x="5208114" y="103640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7" name="object 5427"/>
            <p:cNvSpPr/>
            <p:nvPr/>
          </p:nvSpPr>
          <p:spPr>
            <a:xfrm>
              <a:off x="5208114" y="1037078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8" name="object 5428"/>
            <p:cNvSpPr/>
            <p:nvPr/>
          </p:nvSpPr>
          <p:spPr>
            <a:xfrm>
              <a:off x="5208114" y="1037750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9" name="object 5429"/>
            <p:cNvSpPr/>
            <p:nvPr/>
          </p:nvSpPr>
          <p:spPr>
            <a:xfrm>
              <a:off x="5208114" y="1038579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0" name="object 5430"/>
            <p:cNvSpPr/>
            <p:nvPr/>
          </p:nvSpPr>
          <p:spPr>
            <a:xfrm>
              <a:off x="5208114" y="1039436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1" name="object 5431"/>
            <p:cNvSpPr/>
            <p:nvPr/>
          </p:nvSpPr>
          <p:spPr>
            <a:xfrm>
              <a:off x="5208114" y="1040331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2" name="object 5432"/>
            <p:cNvSpPr/>
            <p:nvPr/>
          </p:nvSpPr>
          <p:spPr>
            <a:xfrm>
              <a:off x="5208114" y="1041384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3" name="object 5433"/>
            <p:cNvSpPr/>
            <p:nvPr/>
          </p:nvSpPr>
          <p:spPr>
            <a:xfrm>
              <a:off x="5208114" y="1042444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4" name="object 5434"/>
            <p:cNvSpPr/>
            <p:nvPr/>
          </p:nvSpPr>
          <p:spPr>
            <a:xfrm>
              <a:off x="5208114" y="1043617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5" name="object 5435"/>
            <p:cNvSpPr/>
            <p:nvPr/>
          </p:nvSpPr>
          <p:spPr>
            <a:xfrm>
              <a:off x="5208114" y="1044798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6" name="object 5436"/>
            <p:cNvSpPr/>
            <p:nvPr/>
          </p:nvSpPr>
          <p:spPr>
            <a:xfrm>
              <a:off x="5208114" y="1046007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7" name="object 5437"/>
            <p:cNvSpPr/>
            <p:nvPr/>
          </p:nvSpPr>
          <p:spPr>
            <a:xfrm>
              <a:off x="5208114" y="1047228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8" name="object 5438"/>
            <p:cNvSpPr/>
            <p:nvPr/>
          </p:nvSpPr>
          <p:spPr>
            <a:xfrm>
              <a:off x="5208114" y="1048443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9" name="object 5439"/>
            <p:cNvSpPr/>
            <p:nvPr/>
          </p:nvSpPr>
          <p:spPr>
            <a:xfrm>
              <a:off x="5208114" y="1049688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0" name="object 5440"/>
            <p:cNvSpPr/>
            <p:nvPr/>
          </p:nvSpPr>
          <p:spPr>
            <a:xfrm>
              <a:off x="5208114" y="1050953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908"/>
                  </a:moveTo>
                  <a:lnTo>
                    <a:pt x="103396" y="1290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908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1" name="object 5441"/>
            <p:cNvSpPr/>
            <p:nvPr/>
          </p:nvSpPr>
          <p:spPr>
            <a:xfrm>
              <a:off x="5208114" y="10522435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2" name="object 5442"/>
            <p:cNvSpPr/>
            <p:nvPr/>
          </p:nvSpPr>
          <p:spPr>
            <a:xfrm>
              <a:off x="5208114" y="10535852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3" name="object 5443"/>
            <p:cNvSpPr/>
            <p:nvPr/>
          </p:nvSpPr>
          <p:spPr>
            <a:xfrm>
              <a:off x="5208114" y="10550400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4" name="object 5444"/>
            <p:cNvSpPr/>
            <p:nvPr/>
          </p:nvSpPr>
          <p:spPr>
            <a:xfrm>
              <a:off x="5208104" y="10053091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623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623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6029"/>
                  </a:lnTo>
                  <a:lnTo>
                    <a:pt x="136042" y="51765"/>
                  </a:lnTo>
                  <a:lnTo>
                    <a:pt x="175196" y="18034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5" name="object 5445"/>
            <p:cNvSpPr/>
            <p:nvPr/>
          </p:nvSpPr>
          <p:spPr>
            <a:xfrm>
              <a:off x="5344154" y="10071123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682"/>
                  </a:moveTo>
                  <a:lnTo>
                    <a:pt x="39146" y="0"/>
                  </a:lnTo>
                  <a:lnTo>
                    <a:pt x="0" y="33731"/>
                  </a:lnTo>
                  <a:lnTo>
                    <a:pt x="0" y="54416"/>
                  </a:lnTo>
                  <a:lnTo>
                    <a:pt x="39146" y="2368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6" name="object 5446"/>
            <p:cNvSpPr/>
            <p:nvPr/>
          </p:nvSpPr>
          <p:spPr>
            <a:xfrm>
              <a:off x="5344154" y="10094811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3060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7" name="object 5447"/>
            <p:cNvSpPr/>
            <p:nvPr/>
          </p:nvSpPr>
          <p:spPr>
            <a:xfrm>
              <a:off x="5344154" y="10127878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59">
                  <a:moveTo>
                    <a:pt x="39146" y="68407"/>
                  </a:moveTo>
                  <a:lnTo>
                    <a:pt x="39146" y="0"/>
                  </a:lnTo>
                  <a:lnTo>
                    <a:pt x="0" y="26540"/>
                  </a:lnTo>
                  <a:lnTo>
                    <a:pt x="0" y="86295"/>
                  </a:lnTo>
                  <a:lnTo>
                    <a:pt x="39146" y="6840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8" name="object 5448"/>
            <p:cNvSpPr/>
            <p:nvPr/>
          </p:nvSpPr>
          <p:spPr>
            <a:xfrm>
              <a:off x="5344154" y="10196280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65"/>
                  </a:moveTo>
                  <a:lnTo>
                    <a:pt x="39146" y="0"/>
                  </a:lnTo>
                  <a:lnTo>
                    <a:pt x="0" y="17888"/>
                  </a:lnTo>
                  <a:lnTo>
                    <a:pt x="0" y="66590"/>
                  </a:lnTo>
                  <a:lnTo>
                    <a:pt x="39146" y="55765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9" name="object 5449"/>
            <p:cNvSpPr/>
            <p:nvPr/>
          </p:nvSpPr>
          <p:spPr>
            <a:xfrm>
              <a:off x="5344154" y="10252039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1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68"/>
                  </a:lnTo>
                  <a:lnTo>
                    <a:pt x="39146" y="87071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0" name="object 5450"/>
            <p:cNvSpPr/>
            <p:nvPr/>
          </p:nvSpPr>
          <p:spPr>
            <a:xfrm>
              <a:off x="5344154" y="10338912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2"/>
                  </a:moveTo>
                  <a:lnTo>
                    <a:pt x="39146" y="203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2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1" name="object 5451"/>
            <p:cNvSpPr/>
            <p:nvPr/>
          </p:nvSpPr>
          <p:spPr>
            <a:xfrm>
              <a:off x="5344154" y="10386559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3"/>
                  </a:moveTo>
                  <a:lnTo>
                    <a:pt x="39146" y="7115"/>
                  </a:lnTo>
                  <a:lnTo>
                    <a:pt x="0" y="0"/>
                  </a:lnTo>
                  <a:lnTo>
                    <a:pt x="0" y="44813"/>
                  </a:lnTo>
                  <a:lnTo>
                    <a:pt x="39146" y="5843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2" name="object 5452"/>
            <p:cNvSpPr/>
            <p:nvPr/>
          </p:nvSpPr>
          <p:spPr>
            <a:xfrm>
              <a:off x="5344154" y="10431372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495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78"/>
                  </a:lnTo>
                  <a:lnTo>
                    <a:pt x="39146" y="19049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3" name="object 5453"/>
            <p:cNvSpPr/>
            <p:nvPr/>
          </p:nvSpPr>
          <p:spPr>
            <a:xfrm>
              <a:off x="5383303" y="10053086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4" name="object 5454"/>
            <p:cNvSpPr/>
            <p:nvPr/>
          </p:nvSpPr>
          <p:spPr>
            <a:xfrm>
              <a:off x="5383303" y="10053303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5" name="object 5455"/>
            <p:cNvSpPr/>
            <p:nvPr/>
          </p:nvSpPr>
          <p:spPr>
            <a:xfrm>
              <a:off x="5383303" y="10054446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6" name="object 5456"/>
            <p:cNvSpPr/>
            <p:nvPr/>
          </p:nvSpPr>
          <p:spPr>
            <a:xfrm>
              <a:off x="5383303" y="10056378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7" name="object 5457"/>
            <p:cNvSpPr/>
            <p:nvPr/>
          </p:nvSpPr>
          <p:spPr>
            <a:xfrm>
              <a:off x="5383303" y="1005894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8" name="object 5458"/>
            <p:cNvSpPr/>
            <p:nvPr/>
          </p:nvSpPr>
          <p:spPr>
            <a:xfrm>
              <a:off x="5383303" y="10062133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9" name="object 5459"/>
            <p:cNvSpPr/>
            <p:nvPr/>
          </p:nvSpPr>
          <p:spPr>
            <a:xfrm>
              <a:off x="5383303" y="10065907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0" name="object 5460"/>
            <p:cNvSpPr/>
            <p:nvPr/>
          </p:nvSpPr>
          <p:spPr>
            <a:xfrm>
              <a:off x="5383303" y="10070240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1" name="object 5461"/>
            <p:cNvSpPr/>
            <p:nvPr/>
          </p:nvSpPr>
          <p:spPr>
            <a:xfrm>
              <a:off x="5383303" y="10075169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2" name="object 5462"/>
            <p:cNvSpPr/>
            <p:nvPr/>
          </p:nvSpPr>
          <p:spPr>
            <a:xfrm>
              <a:off x="5383303" y="1008070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3" name="object 5463"/>
            <p:cNvSpPr/>
            <p:nvPr/>
          </p:nvSpPr>
          <p:spPr>
            <a:xfrm>
              <a:off x="5383303" y="1008698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4" name="object 5464"/>
            <p:cNvSpPr/>
            <p:nvPr/>
          </p:nvSpPr>
          <p:spPr>
            <a:xfrm>
              <a:off x="5383303" y="1009396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5" name="object 5465"/>
            <p:cNvSpPr/>
            <p:nvPr/>
          </p:nvSpPr>
          <p:spPr>
            <a:xfrm>
              <a:off x="5383303" y="1010192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6" name="object 5466"/>
            <p:cNvSpPr/>
            <p:nvPr/>
          </p:nvSpPr>
          <p:spPr>
            <a:xfrm>
              <a:off x="5383303" y="1011096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7" name="object 5467"/>
            <p:cNvSpPr/>
            <p:nvPr/>
          </p:nvSpPr>
          <p:spPr>
            <a:xfrm>
              <a:off x="5383303" y="1012115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8" name="object 5468"/>
            <p:cNvSpPr/>
            <p:nvPr/>
          </p:nvSpPr>
          <p:spPr>
            <a:xfrm>
              <a:off x="5383303" y="1013275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9" name="object 5469"/>
            <p:cNvSpPr/>
            <p:nvPr/>
          </p:nvSpPr>
          <p:spPr>
            <a:xfrm>
              <a:off x="5383303" y="1014549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0" name="object 5470"/>
            <p:cNvSpPr/>
            <p:nvPr/>
          </p:nvSpPr>
          <p:spPr>
            <a:xfrm>
              <a:off x="5383303" y="1015795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1" name="object 5471"/>
            <p:cNvSpPr/>
            <p:nvPr/>
          </p:nvSpPr>
          <p:spPr>
            <a:xfrm>
              <a:off x="5383303" y="1016953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2" name="object 5472"/>
            <p:cNvSpPr/>
            <p:nvPr/>
          </p:nvSpPr>
          <p:spPr>
            <a:xfrm>
              <a:off x="5383303" y="1017976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3" name="object 5473"/>
            <p:cNvSpPr/>
            <p:nvPr/>
          </p:nvSpPr>
          <p:spPr>
            <a:xfrm>
              <a:off x="5383303" y="1018854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4" name="object 5474"/>
            <p:cNvSpPr/>
            <p:nvPr/>
          </p:nvSpPr>
          <p:spPr>
            <a:xfrm>
              <a:off x="5383303" y="1019657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5" name="object 5475"/>
            <p:cNvSpPr/>
            <p:nvPr/>
          </p:nvSpPr>
          <p:spPr>
            <a:xfrm>
              <a:off x="5383303" y="1020434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6" name="object 5476"/>
            <p:cNvSpPr/>
            <p:nvPr/>
          </p:nvSpPr>
          <p:spPr>
            <a:xfrm>
              <a:off x="5383303" y="1021122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7" name="object 5477"/>
            <p:cNvSpPr/>
            <p:nvPr/>
          </p:nvSpPr>
          <p:spPr>
            <a:xfrm>
              <a:off x="5383303" y="10218197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8" name="object 5478"/>
            <p:cNvSpPr/>
            <p:nvPr/>
          </p:nvSpPr>
          <p:spPr>
            <a:xfrm>
              <a:off x="5383303" y="1022552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9" name="object 5479"/>
            <p:cNvSpPr/>
            <p:nvPr/>
          </p:nvSpPr>
          <p:spPr>
            <a:xfrm>
              <a:off x="5383303" y="1023327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0" name="object 5480"/>
            <p:cNvSpPr/>
            <p:nvPr/>
          </p:nvSpPr>
          <p:spPr>
            <a:xfrm>
              <a:off x="5383303" y="1024114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1" name="object 5481"/>
            <p:cNvSpPr/>
            <p:nvPr/>
          </p:nvSpPr>
          <p:spPr>
            <a:xfrm>
              <a:off x="5383303" y="1025465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22698" y="3048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2" name="object 5482"/>
            <p:cNvSpPr/>
            <p:nvPr/>
          </p:nvSpPr>
          <p:spPr>
            <a:xfrm>
              <a:off x="5383303" y="1028513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3" name="object 5483"/>
            <p:cNvSpPr/>
            <p:nvPr/>
          </p:nvSpPr>
          <p:spPr>
            <a:xfrm>
              <a:off x="5383303" y="1029435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3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309"/>
                  </a:lnTo>
                  <a:lnTo>
                    <a:pt x="122698" y="83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4" name="object 5484"/>
            <p:cNvSpPr/>
            <p:nvPr/>
          </p:nvSpPr>
          <p:spPr>
            <a:xfrm>
              <a:off x="5383303" y="1030266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5" name="object 5485"/>
            <p:cNvSpPr/>
            <p:nvPr/>
          </p:nvSpPr>
          <p:spPr>
            <a:xfrm>
              <a:off x="5383303" y="103104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6" name="object 5486"/>
            <p:cNvSpPr/>
            <p:nvPr/>
          </p:nvSpPr>
          <p:spPr>
            <a:xfrm>
              <a:off x="5383303" y="1031627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7" name="object 5487"/>
            <p:cNvSpPr/>
            <p:nvPr/>
          </p:nvSpPr>
          <p:spPr>
            <a:xfrm>
              <a:off x="5383303" y="103221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8" name="object 5488"/>
            <p:cNvSpPr/>
            <p:nvPr/>
          </p:nvSpPr>
          <p:spPr>
            <a:xfrm>
              <a:off x="5383306" y="1032798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3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3"/>
                  </a:lnTo>
                  <a:lnTo>
                    <a:pt x="122697" y="588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9" name="object 5489"/>
            <p:cNvSpPr/>
            <p:nvPr/>
          </p:nvSpPr>
          <p:spPr>
            <a:xfrm>
              <a:off x="5383303" y="103338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0" name="object 5490"/>
            <p:cNvSpPr/>
            <p:nvPr/>
          </p:nvSpPr>
          <p:spPr>
            <a:xfrm>
              <a:off x="5383303" y="1033967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1" name="object 5491"/>
            <p:cNvSpPr/>
            <p:nvPr/>
          </p:nvSpPr>
          <p:spPr>
            <a:xfrm>
              <a:off x="5383303" y="103454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2" name="object 5492"/>
            <p:cNvSpPr/>
            <p:nvPr/>
          </p:nvSpPr>
          <p:spPr>
            <a:xfrm>
              <a:off x="5383303" y="1035122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3" name="object 5493"/>
            <p:cNvSpPr/>
            <p:nvPr/>
          </p:nvSpPr>
          <p:spPr>
            <a:xfrm>
              <a:off x="5383303" y="1035717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4" name="object 5494"/>
            <p:cNvSpPr/>
            <p:nvPr/>
          </p:nvSpPr>
          <p:spPr>
            <a:xfrm>
              <a:off x="5383303" y="103640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5" name="object 5495"/>
            <p:cNvSpPr/>
            <p:nvPr/>
          </p:nvSpPr>
          <p:spPr>
            <a:xfrm>
              <a:off x="5383303" y="1037078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6" name="object 5496"/>
            <p:cNvSpPr/>
            <p:nvPr/>
          </p:nvSpPr>
          <p:spPr>
            <a:xfrm>
              <a:off x="5383303" y="1037750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7" name="object 5497"/>
            <p:cNvSpPr/>
            <p:nvPr/>
          </p:nvSpPr>
          <p:spPr>
            <a:xfrm>
              <a:off x="5383303" y="103857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8" name="object 5498"/>
            <p:cNvSpPr/>
            <p:nvPr/>
          </p:nvSpPr>
          <p:spPr>
            <a:xfrm>
              <a:off x="5383303" y="1039436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9" name="object 5499"/>
            <p:cNvSpPr/>
            <p:nvPr/>
          </p:nvSpPr>
          <p:spPr>
            <a:xfrm>
              <a:off x="5383303" y="1040331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0" name="object 5500"/>
            <p:cNvSpPr/>
            <p:nvPr/>
          </p:nvSpPr>
          <p:spPr>
            <a:xfrm>
              <a:off x="5383303" y="1041384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1" name="object 5501"/>
            <p:cNvSpPr/>
            <p:nvPr/>
          </p:nvSpPr>
          <p:spPr>
            <a:xfrm>
              <a:off x="5383303" y="1042444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2" name="object 5502"/>
            <p:cNvSpPr/>
            <p:nvPr/>
          </p:nvSpPr>
          <p:spPr>
            <a:xfrm>
              <a:off x="5383303" y="1043617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3" name="object 5503"/>
            <p:cNvSpPr/>
            <p:nvPr/>
          </p:nvSpPr>
          <p:spPr>
            <a:xfrm>
              <a:off x="5383303" y="1044798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4" name="object 5504"/>
            <p:cNvSpPr/>
            <p:nvPr/>
          </p:nvSpPr>
          <p:spPr>
            <a:xfrm>
              <a:off x="5383303" y="1046007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5" name="object 5505"/>
            <p:cNvSpPr/>
            <p:nvPr/>
          </p:nvSpPr>
          <p:spPr>
            <a:xfrm>
              <a:off x="5383303" y="1047228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6" name="object 5506"/>
            <p:cNvSpPr/>
            <p:nvPr/>
          </p:nvSpPr>
          <p:spPr>
            <a:xfrm>
              <a:off x="5383303" y="1048443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7" name="object 5507"/>
            <p:cNvSpPr/>
            <p:nvPr/>
          </p:nvSpPr>
          <p:spPr>
            <a:xfrm>
              <a:off x="5383303" y="1049688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8" name="object 5508"/>
            <p:cNvSpPr/>
            <p:nvPr/>
          </p:nvSpPr>
          <p:spPr>
            <a:xfrm>
              <a:off x="5383303" y="1050953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90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908"/>
                  </a:lnTo>
                  <a:lnTo>
                    <a:pt x="122698" y="12908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9" name="object 5509"/>
            <p:cNvSpPr/>
            <p:nvPr/>
          </p:nvSpPr>
          <p:spPr>
            <a:xfrm>
              <a:off x="5383303" y="10522435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0" name="object 5510"/>
            <p:cNvSpPr/>
            <p:nvPr/>
          </p:nvSpPr>
          <p:spPr>
            <a:xfrm>
              <a:off x="5383303" y="10535852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1" name="object 5511"/>
            <p:cNvSpPr/>
            <p:nvPr/>
          </p:nvSpPr>
          <p:spPr>
            <a:xfrm>
              <a:off x="5383303" y="10550400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2" name="object 5512"/>
            <p:cNvSpPr/>
            <p:nvPr/>
          </p:nvSpPr>
          <p:spPr>
            <a:xfrm>
              <a:off x="5383306" y="10567590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3" name="object 5513"/>
            <p:cNvSpPr/>
            <p:nvPr/>
          </p:nvSpPr>
          <p:spPr>
            <a:xfrm>
              <a:off x="5506001" y="1005309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98"/>
                  </a:moveTo>
                  <a:lnTo>
                    <a:pt x="745091" y="176559"/>
                  </a:lnTo>
                  <a:lnTo>
                    <a:pt x="0" y="0"/>
                  </a:lnTo>
                  <a:lnTo>
                    <a:pt x="0" y="356"/>
                  </a:lnTo>
                  <a:lnTo>
                    <a:pt x="745091" y="176698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4" name="object 5514"/>
            <p:cNvSpPr/>
            <p:nvPr/>
          </p:nvSpPr>
          <p:spPr>
            <a:xfrm>
              <a:off x="5506001" y="1005345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735"/>
                  </a:moveTo>
                  <a:lnTo>
                    <a:pt x="745091" y="176329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735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5" name="object 5515"/>
            <p:cNvSpPr/>
            <p:nvPr/>
          </p:nvSpPr>
          <p:spPr>
            <a:xfrm>
              <a:off x="5506001" y="1005451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6"/>
                  </a:moveTo>
                  <a:lnTo>
                    <a:pt x="745091" y="175668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31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6" name="object 5516"/>
            <p:cNvSpPr/>
            <p:nvPr/>
          </p:nvSpPr>
          <p:spPr>
            <a:xfrm>
              <a:off x="5506001" y="10056211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64"/>
                  </a:moveTo>
                  <a:lnTo>
                    <a:pt x="745091" y="174626"/>
                  </a:lnTo>
                  <a:lnTo>
                    <a:pt x="0" y="0"/>
                  </a:lnTo>
                  <a:lnTo>
                    <a:pt x="0" y="2209"/>
                  </a:lnTo>
                  <a:lnTo>
                    <a:pt x="745091" y="17546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7" name="object 5517"/>
            <p:cNvSpPr/>
            <p:nvPr/>
          </p:nvSpPr>
          <p:spPr>
            <a:xfrm>
              <a:off x="5506001" y="10058419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84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84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8" name="object 5518"/>
            <p:cNvSpPr/>
            <p:nvPr/>
          </p:nvSpPr>
          <p:spPr>
            <a:xfrm>
              <a:off x="5506001" y="10061161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40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9" name="object 5519"/>
            <p:cNvSpPr/>
            <p:nvPr/>
          </p:nvSpPr>
          <p:spPr>
            <a:xfrm>
              <a:off x="5506001" y="10064388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68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96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0" name="object 5520"/>
            <p:cNvSpPr/>
            <p:nvPr/>
          </p:nvSpPr>
          <p:spPr>
            <a:xfrm>
              <a:off x="5506001" y="10068123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832"/>
                  </a:moveTo>
                  <a:lnTo>
                    <a:pt x="745091" y="167232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832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1" name="object 5521"/>
            <p:cNvSpPr/>
            <p:nvPr/>
          </p:nvSpPr>
          <p:spPr>
            <a:xfrm>
              <a:off x="5506001" y="10072359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2" name="object 5522"/>
            <p:cNvSpPr/>
            <p:nvPr/>
          </p:nvSpPr>
          <p:spPr>
            <a:xfrm>
              <a:off x="5506001" y="10077155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3" name="object 5523"/>
            <p:cNvSpPr/>
            <p:nvPr/>
          </p:nvSpPr>
          <p:spPr>
            <a:xfrm>
              <a:off x="5506001" y="10082473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13"/>
                  </a:moveTo>
                  <a:lnTo>
                    <a:pt x="745091" y="158313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1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4" name="object 5524"/>
            <p:cNvSpPr/>
            <p:nvPr/>
          </p:nvSpPr>
          <p:spPr>
            <a:xfrm>
              <a:off x="5506001" y="10088533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092"/>
                  </a:moveTo>
                  <a:lnTo>
                    <a:pt x="745091" y="154552"/>
                  </a:lnTo>
                  <a:lnTo>
                    <a:pt x="0" y="0"/>
                  </a:lnTo>
                  <a:lnTo>
                    <a:pt x="0" y="6695"/>
                  </a:lnTo>
                  <a:lnTo>
                    <a:pt x="745091" y="15709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5" name="object 5525"/>
            <p:cNvSpPr/>
            <p:nvPr/>
          </p:nvSpPr>
          <p:spPr>
            <a:xfrm>
              <a:off x="5506001" y="10095233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5"/>
                  </a:moveTo>
                  <a:lnTo>
                    <a:pt x="745091" y="150397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55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6" name="object 5526"/>
            <p:cNvSpPr/>
            <p:nvPr/>
          </p:nvSpPr>
          <p:spPr>
            <a:xfrm>
              <a:off x="5506001" y="10102784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49"/>
                  </a:moveTo>
                  <a:lnTo>
                    <a:pt x="745091" y="1457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949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7" name="object 5527"/>
            <p:cNvSpPr/>
            <p:nvPr/>
          </p:nvSpPr>
          <p:spPr>
            <a:xfrm>
              <a:off x="5506001" y="1011134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8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8" name="object 5528"/>
            <p:cNvSpPr/>
            <p:nvPr/>
          </p:nvSpPr>
          <p:spPr>
            <a:xfrm>
              <a:off x="5506001" y="10120800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5">
                  <a:moveTo>
                    <a:pt x="745091" y="138479"/>
                  </a:moveTo>
                  <a:lnTo>
                    <a:pt x="745091" y="134515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9" name="object 5529"/>
            <p:cNvSpPr/>
            <p:nvPr/>
          </p:nvSpPr>
          <p:spPr>
            <a:xfrm>
              <a:off x="5506001" y="10131253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2012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2012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0" name="object 5530"/>
            <p:cNvSpPr/>
            <p:nvPr/>
          </p:nvSpPr>
          <p:spPr>
            <a:xfrm>
              <a:off x="5506001" y="10141733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3"/>
                  </a:moveTo>
                  <a:lnTo>
                    <a:pt x="745091" y="121530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30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1" name="object 5531"/>
            <p:cNvSpPr/>
            <p:nvPr/>
          </p:nvSpPr>
          <p:spPr>
            <a:xfrm>
              <a:off x="5506001" y="10151708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2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2" name="object 5532"/>
            <p:cNvSpPr/>
            <p:nvPr/>
          </p:nvSpPr>
          <p:spPr>
            <a:xfrm>
              <a:off x="5506001" y="10160393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52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5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3" name="object 5533"/>
            <p:cNvSpPr/>
            <p:nvPr/>
          </p:nvSpPr>
          <p:spPr>
            <a:xfrm>
              <a:off x="5506001" y="10168081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4" name="object 5534"/>
            <p:cNvSpPr/>
            <p:nvPr/>
          </p:nvSpPr>
          <p:spPr>
            <a:xfrm>
              <a:off x="5506001" y="1017418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742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2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5" name="object 5535"/>
            <p:cNvSpPr/>
            <p:nvPr/>
          </p:nvSpPr>
          <p:spPr>
            <a:xfrm>
              <a:off x="5506001" y="10180414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4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4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6" name="object 5536"/>
            <p:cNvSpPr/>
            <p:nvPr/>
          </p:nvSpPr>
          <p:spPr>
            <a:xfrm>
              <a:off x="5506001" y="10185699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77"/>
                  </a:moveTo>
                  <a:lnTo>
                    <a:pt x="745091" y="94239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7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7" name="object 5537"/>
            <p:cNvSpPr/>
            <p:nvPr/>
          </p:nvSpPr>
          <p:spPr>
            <a:xfrm>
              <a:off x="5506001" y="10190055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6"/>
                  </a:moveTo>
                  <a:lnTo>
                    <a:pt x="745091" y="91531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8" name="object 5538"/>
            <p:cNvSpPr/>
            <p:nvPr/>
          </p:nvSpPr>
          <p:spPr>
            <a:xfrm>
              <a:off x="5506001" y="10194460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90"/>
                  </a:moveTo>
                  <a:lnTo>
                    <a:pt x="745091" y="88788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90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9" name="object 5539"/>
            <p:cNvSpPr/>
            <p:nvPr/>
          </p:nvSpPr>
          <p:spPr>
            <a:xfrm>
              <a:off x="5506001" y="10198920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5">
                  <a:moveTo>
                    <a:pt x="745091" y="87643"/>
                  </a:moveTo>
                  <a:lnTo>
                    <a:pt x="745091" y="86029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0" name="object 5540"/>
            <p:cNvSpPr/>
            <p:nvPr/>
          </p:nvSpPr>
          <p:spPr>
            <a:xfrm>
              <a:off x="5506001" y="10203206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708"/>
                  </a:moveTo>
                  <a:lnTo>
                    <a:pt x="745091" y="83362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797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1" name="object 5541"/>
            <p:cNvSpPr/>
            <p:nvPr/>
          </p:nvSpPr>
          <p:spPr>
            <a:xfrm>
              <a:off x="5506001" y="1020677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0"/>
                  </a:moveTo>
                  <a:lnTo>
                    <a:pt x="745091" y="81150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2510"/>
                  </a:lnTo>
                  <a:close/>
                </a:path>
              </a:pathLst>
            </a:custGeom>
            <a:solidFill>
              <a:srgbClr val="7D8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2" name="object 5542"/>
            <p:cNvSpPr/>
            <p:nvPr/>
          </p:nvSpPr>
          <p:spPr>
            <a:xfrm>
              <a:off x="5506001" y="10210379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6"/>
                  </a:moveTo>
                  <a:lnTo>
                    <a:pt x="745091" y="78902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6"/>
                  </a:lnTo>
                  <a:close/>
                </a:path>
              </a:pathLst>
            </a:custGeom>
            <a:solidFill>
              <a:srgbClr val="818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3" name="object 5543"/>
            <p:cNvSpPr/>
            <p:nvPr/>
          </p:nvSpPr>
          <p:spPr>
            <a:xfrm>
              <a:off x="5506001" y="10214008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60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858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4" name="object 5544"/>
            <p:cNvSpPr/>
            <p:nvPr/>
          </p:nvSpPr>
          <p:spPr>
            <a:xfrm>
              <a:off x="5506001" y="10217669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75"/>
                  </a:moveTo>
                  <a:lnTo>
                    <a:pt x="745091" y="74378"/>
                  </a:lnTo>
                  <a:lnTo>
                    <a:pt x="0" y="0"/>
                  </a:lnTo>
                  <a:lnTo>
                    <a:pt x="0" y="3684"/>
                  </a:lnTo>
                  <a:lnTo>
                    <a:pt x="745091" y="75775"/>
                  </a:lnTo>
                  <a:close/>
                </a:path>
              </a:pathLst>
            </a:custGeom>
            <a:solidFill>
              <a:srgbClr val="888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5" name="object 5545"/>
            <p:cNvSpPr/>
            <p:nvPr/>
          </p:nvSpPr>
          <p:spPr>
            <a:xfrm>
              <a:off x="5506001" y="10221355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02"/>
                  </a:moveTo>
                  <a:lnTo>
                    <a:pt x="745091" y="72091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8C8F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6" name="object 5546"/>
            <p:cNvSpPr/>
            <p:nvPr/>
          </p:nvSpPr>
          <p:spPr>
            <a:xfrm>
              <a:off x="5506001" y="10225063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8F92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7" name="object 5547"/>
            <p:cNvSpPr/>
            <p:nvPr/>
          </p:nvSpPr>
          <p:spPr>
            <a:xfrm>
              <a:off x="5506001" y="10228804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891"/>
                  </a:moveTo>
                  <a:lnTo>
                    <a:pt x="745091" y="67467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68891"/>
                  </a:lnTo>
                  <a:close/>
                </a:path>
              </a:pathLst>
            </a:custGeom>
            <a:solidFill>
              <a:srgbClr val="929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8" name="object 5548"/>
            <p:cNvSpPr/>
            <p:nvPr/>
          </p:nvSpPr>
          <p:spPr>
            <a:xfrm>
              <a:off x="5506001" y="10232565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7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98"/>
                  </a:lnTo>
                  <a:lnTo>
                    <a:pt x="745091" y="66577"/>
                  </a:lnTo>
                  <a:close/>
                </a:path>
              </a:pathLst>
            </a:custGeom>
            <a:solidFill>
              <a:srgbClr val="959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9" name="object 5549"/>
            <p:cNvSpPr/>
            <p:nvPr/>
          </p:nvSpPr>
          <p:spPr>
            <a:xfrm>
              <a:off x="5506001" y="10236361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11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989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0" name="object 5550"/>
            <p:cNvSpPr/>
            <p:nvPr/>
          </p:nvSpPr>
          <p:spPr>
            <a:xfrm>
              <a:off x="5506001" y="10240176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03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9B9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1" name="object 5551"/>
            <p:cNvSpPr/>
            <p:nvPr/>
          </p:nvSpPr>
          <p:spPr>
            <a:xfrm>
              <a:off x="5506001" y="10244705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57"/>
                  </a:moveTo>
                  <a:lnTo>
                    <a:pt x="745091" y="57594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57"/>
                  </a:lnTo>
                  <a:close/>
                </a:path>
              </a:pathLst>
            </a:custGeom>
            <a:solidFill>
              <a:srgbClr val="9EA1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2" name="object 5552"/>
            <p:cNvSpPr/>
            <p:nvPr/>
          </p:nvSpPr>
          <p:spPr>
            <a:xfrm>
              <a:off x="5506001" y="10250941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3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A1A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3" name="object 5553"/>
            <p:cNvSpPr/>
            <p:nvPr/>
          </p:nvSpPr>
          <p:spPr>
            <a:xfrm>
              <a:off x="5506001" y="10257238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2"/>
                  </a:moveTo>
                  <a:lnTo>
                    <a:pt x="745091" y="4981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232"/>
                  </a:lnTo>
                  <a:close/>
                </a:path>
              </a:pathLst>
            </a:custGeom>
            <a:solidFill>
              <a:srgbClr val="A4A6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4" name="object 5554"/>
            <p:cNvSpPr/>
            <p:nvPr/>
          </p:nvSpPr>
          <p:spPr>
            <a:xfrm>
              <a:off x="5506001" y="10263597"/>
              <a:ext cx="745490" cy="50800"/>
            </a:xfrm>
            <a:custGeom>
              <a:avLst/>
              <a:gdLst/>
              <a:ahLst/>
              <a:cxnLst/>
              <a:rect l="l" t="t" r="r" b="b"/>
              <a:pathLst>
                <a:path w="745489" h="50800">
                  <a:moveTo>
                    <a:pt x="745091" y="50173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46"/>
                  </a:lnTo>
                  <a:lnTo>
                    <a:pt x="745091" y="50173"/>
                  </a:lnTo>
                  <a:close/>
                </a:path>
              </a:pathLst>
            </a:custGeom>
            <a:solidFill>
              <a:srgbClr val="A6A9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5" name="object 5555"/>
            <p:cNvSpPr/>
            <p:nvPr/>
          </p:nvSpPr>
          <p:spPr>
            <a:xfrm>
              <a:off x="5506001" y="10274937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4">
                  <a:moveTo>
                    <a:pt x="745091" y="45003"/>
                  </a:moveTo>
                  <a:lnTo>
                    <a:pt x="745091" y="38827"/>
                  </a:lnTo>
                  <a:lnTo>
                    <a:pt x="0" y="0"/>
                  </a:lnTo>
                  <a:lnTo>
                    <a:pt x="0" y="16276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A4A6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6" name="object 5556"/>
            <p:cNvSpPr/>
            <p:nvPr/>
          </p:nvSpPr>
          <p:spPr>
            <a:xfrm>
              <a:off x="5506001" y="10291217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4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49"/>
                  </a:lnTo>
                  <a:lnTo>
                    <a:pt x="745091" y="30784"/>
                  </a:lnTo>
                  <a:close/>
                </a:path>
              </a:pathLst>
            </a:custGeom>
            <a:solidFill>
              <a:srgbClr val="A1A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7" name="object 5557"/>
            <p:cNvSpPr/>
            <p:nvPr/>
          </p:nvSpPr>
          <p:spPr>
            <a:xfrm>
              <a:off x="5506001" y="10296663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47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9EA1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8" name="object 5558"/>
            <p:cNvSpPr/>
            <p:nvPr/>
          </p:nvSpPr>
          <p:spPr>
            <a:xfrm>
              <a:off x="5506001" y="10302153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9B9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9" name="object 5559"/>
            <p:cNvSpPr/>
            <p:nvPr/>
          </p:nvSpPr>
          <p:spPr>
            <a:xfrm>
              <a:off x="5506001" y="10307669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89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0" name="object 5560"/>
            <p:cNvSpPr/>
            <p:nvPr/>
          </p:nvSpPr>
          <p:spPr>
            <a:xfrm>
              <a:off x="5506001" y="1031169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959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1" name="object 5561"/>
            <p:cNvSpPr/>
            <p:nvPr/>
          </p:nvSpPr>
          <p:spPr>
            <a:xfrm>
              <a:off x="5506001" y="10315152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929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2" name="object 5562"/>
            <p:cNvSpPr/>
            <p:nvPr/>
          </p:nvSpPr>
          <p:spPr>
            <a:xfrm>
              <a:off x="5506001" y="1031861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36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8F92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3" name="object 5563"/>
            <p:cNvSpPr/>
            <p:nvPr/>
          </p:nvSpPr>
          <p:spPr>
            <a:xfrm>
              <a:off x="5506001" y="10322087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2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8C8F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4" name="object 5564"/>
            <p:cNvSpPr/>
            <p:nvPr/>
          </p:nvSpPr>
          <p:spPr>
            <a:xfrm>
              <a:off x="5506001" y="10325575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93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88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5" name="object 5565"/>
            <p:cNvSpPr/>
            <p:nvPr/>
          </p:nvSpPr>
          <p:spPr>
            <a:xfrm>
              <a:off x="5506001" y="10329073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858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6" name="object 5566"/>
            <p:cNvSpPr/>
            <p:nvPr/>
          </p:nvSpPr>
          <p:spPr>
            <a:xfrm>
              <a:off x="5506001" y="10332579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818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7" name="object 5567"/>
            <p:cNvSpPr/>
            <p:nvPr/>
          </p:nvSpPr>
          <p:spPr>
            <a:xfrm>
              <a:off x="5506001" y="10335953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3"/>
                  </a:moveTo>
                  <a:lnTo>
                    <a:pt x="745091" y="953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7D8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8" name="object 5568"/>
            <p:cNvSpPr/>
            <p:nvPr/>
          </p:nvSpPr>
          <p:spPr>
            <a:xfrm>
              <a:off x="5506001" y="10338184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1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797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9" name="object 5569"/>
            <p:cNvSpPr/>
            <p:nvPr/>
          </p:nvSpPr>
          <p:spPr>
            <a:xfrm>
              <a:off x="5506001" y="10339458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57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55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0" name="object 5570"/>
            <p:cNvSpPr/>
            <p:nvPr/>
          </p:nvSpPr>
          <p:spPr>
            <a:xfrm>
              <a:off x="5506001" y="10340718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1" name="object 5571"/>
            <p:cNvSpPr/>
            <p:nvPr/>
          </p:nvSpPr>
          <p:spPr>
            <a:xfrm>
              <a:off x="5506001" y="10341984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8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2" name="object 5572"/>
            <p:cNvSpPr/>
            <p:nvPr/>
          </p:nvSpPr>
          <p:spPr>
            <a:xfrm>
              <a:off x="5506001" y="1034323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39"/>
                  </a:lnTo>
                  <a:lnTo>
                    <a:pt x="0" y="12793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3" name="object 5573"/>
            <p:cNvSpPr/>
            <p:nvPr/>
          </p:nvSpPr>
          <p:spPr>
            <a:xfrm>
              <a:off x="5506001" y="10344518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488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4" name="object 5574"/>
            <p:cNvSpPr/>
            <p:nvPr/>
          </p:nvSpPr>
          <p:spPr>
            <a:xfrm>
              <a:off x="5506001" y="10346023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65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5" name="object 5575"/>
            <p:cNvSpPr/>
            <p:nvPr/>
          </p:nvSpPr>
          <p:spPr>
            <a:xfrm>
              <a:off x="5506001" y="1034753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36"/>
                  </a:moveTo>
                  <a:lnTo>
                    <a:pt x="745091" y="172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36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6" name="object 5576"/>
            <p:cNvSpPr/>
            <p:nvPr/>
          </p:nvSpPr>
          <p:spPr>
            <a:xfrm>
              <a:off x="5506001" y="10349035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5"/>
                  </a:moveTo>
                  <a:lnTo>
                    <a:pt x="745091" y="1573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7" name="object 5577"/>
            <p:cNvSpPr/>
            <p:nvPr/>
          </p:nvSpPr>
          <p:spPr>
            <a:xfrm>
              <a:off x="5506001" y="10350528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8" name="object 5578"/>
            <p:cNvSpPr/>
            <p:nvPr/>
          </p:nvSpPr>
          <p:spPr>
            <a:xfrm>
              <a:off x="5506001" y="1035201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0"/>
                  </a:moveTo>
                  <a:lnTo>
                    <a:pt x="745091" y="1276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0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9" name="object 5579"/>
            <p:cNvSpPr/>
            <p:nvPr/>
          </p:nvSpPr>
          <p:spPr>
            <a:xfrm>
              <a:off x="5506001" y="10353654"/>
              <a:ext cx="745490" cy="32384"/>
            </a:xfrm>
            <a:custGeom>
              <a:avLst/>
              <a:gdLst/>
              <a:ahLst/>
              <a:cxnLst/>
              <a:rect l="l" t="t" r="r" b="b"/>
              <a:pathLst>
                <a:path w="745489" h="32384">
                  <a:moveTo>
                    <a:pt x="745091" y="2057"/>
                  </a:moveTo>
                  <a:lnTo>
                    <a:pt x="745091" y="0"/>
                  </a:lnTo>
                  <a:lnTo>
                    <a:pt x="0" y="26465"/>
                  </a:lnTo>
                  <a:lnTo>
                    <a:pt x="0" y="31903"/>
                  </a:lnTo>
                  <a:lnTo>
                    <a:pt x="745091" y="2057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0" name="object 5580"/>
            <p:cNvSpPr/>
            <p:nvPr/>
          </p:nvSpPr>
          <p:spPr>
            <a:xfrm>
              <a:off x="5506001" y="10355708"/>
              <a:ext cx="745490" cy="35560"/>
            </a:xfrm>
            <a:custGeom>
              <a:avLst/>
              <a:gdLst/>
              <a:ahLst/>
              <a:cxnLst/>
              <a:rect l="l" t="t" r="r" b="b"/>
              <a:pathLst>
                <a:path w="745489" h="35559">
                  <a:moveTo>
                    <a:pt x="745091" y="2045"/>
                  </a:moveTo>
                  <a:lnTo>
                    <a:pt x="745091" y="0"/>
                  </a:lnTo>
                  <a:lnTo>
                    <a:pt x="0" y="29846"/>
                  </a:lnTo>
                  <a:lnTo>
                    <a:pt x="0" y="35246"/>
                  </a:lnTo>
                  <a:lnTo>
                    <a:pt x="745091" y="2045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1" name="object 5581"/>
            <p:cNvSpPr/>
            <p:nvPr/>
          </p:nvSpPr>
          <p:spPr>
            <a:xfrm>
              <a:off x="5506001" y="10357751"/>
              <a:ext cx="745490" cy="38735"/>
            </a:xfrm>
            <a:custGeom>
              <a:avLst/>
              <a:gdLst/>
              <a:ahLst/>
              <a:cxnLst/>
              <a:rect l="l" t="t" r="r" b="b"/>
              <a:pathLst>
                <a:path w="745489" h="38734">
                  <a:moveTo>
                    <a:pt x="745091" y="2033"/>
                  </a:moveTo>
                  <a:lnTo>
                    <a:pt x="745091" y="0"/>
                  </a:lnTo>
                  <a:lnTo>
                    <a:pt x="0" y="33200"/>
                  </a:lnTo>
                  <a:lnTo>
                    <a:pt x="0" y="38562"/>
                  </a:lnTo>
                  <a:lnTo>
                    <a:pt x="745091" y="2033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2" name="object 5582"/>
            <p:cNvSpPr/>
            <p:nvPr/>
          </p:nvSpPr>
          <p:spPr>
            <a:xfrm>
              <a:off x="5506001" y="10359783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0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2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3" name="object 5583"/>
            <p:cNvSpPr/>
            <p:nvPr/>
          </p:nvSpPr>
          <p:spPr>
            <a:xfrm>
              <a:off x="5506001" y="10361916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8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4" name="object 5584"/>
            <p:cNvSpPr/>
            <p:nvPr/>
          </p:nvSpPr>
          <p:spPr>
            <a:xfrm>
              <a:off x="5506001" y="10364771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44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5" name="object 5585"/>
            <p:cNvSpPr/>
            <p:nvPr/>
          </p:nvSpPr>
          <p:spPr>
            <a:xfrm>
              <a:off x="5506001" y="1036760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7"/>
                  </a:moveTo>
                  <a:lnTo>
                    <a:pt x="745091" y="0"/>
                  </a:lnTo>
                  <a:lnTo>
                    <a:pt x="0" y="49311"/>
                  </a:lnTo>
                  <a:lnTo>
                    <a:pt x="0" y="57214"/>
                  </a:lnTo>
                  <a:lnTo>
                    <a:pt x="745091" y="2987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6" name="object 5586"/>
            <p:cNvSpPr/>
            <p:nvPr/>
          </p:nvSpPr>
          <p:spPr>
            <a:xfrm>
              <a:off x="5506001" y="10370591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227"/>
                  </a:lnTo>
                  <a:lnTo>
                    <a:pt x="0" y="63756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7" name="object 5587"/>
            <p:cNvSpPr/>
            <p:nvPr/>
          </p:nvSpPr>
          <p:spPr>
            <a:xfrm>
              <a:off x="5506001" y="10374218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7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8" name="object 5588"/>
            <p:cNvSpPr/>
            <p:nvPr/>
          </p:nvSpPr>
          <p:spPr>
            <a:xfrm>
              <a:off x="5506001" y="10377779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80"/>
                  </a:lnTo>
                  <a:lnTo>
                    <a:pt x="0" y="76653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9" name="object 5589"/>
            <p:cNvSpPr/>
            <p:nvPr/>
          </p:nvSpPr>
          <p:spPr>
            <a:xfrm>
              <a:off x="5506001" y="10381829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600"/>
                  </a:lnTo>
                  <a:lnTo>
                    <a:pt x="0" y="83134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0" name="object 5590"/>
            <p:cNvSpPr/>
            <p:nvPr/>
          </p:nvSpPr>
          <p:spPr>
            <a:xfrm>
              <a:off x="5506001" y="10385821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34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1" name="object 5591"/>
            <p:cNvSpPr/>
            <p:nvPr/>
          </p:nvSpPr>
          <p:spPr>
            <a:xfrm>
              <a:off x="5506001" y="10389984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67"/>
                  </a:lnTo>
                  <a:lnTo>
                    <a:pt x="0" y="96869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2" name="object 5592"/>
            <p:cNvSpPr/>
            <p:nvPr/>
          </p:nvSpPr>
          <p:spPr>
            <a:xfrm>
              <a:off x="5506001" y="10394114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739"/>
                  </a:lnTo>
                  <a:lnTo>
                    <a:pt x="0" y="103703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3" name="object 5593"/>
            <p:cNvSpPr/>
            <p:nvPr/>
          </p:nvSpPr>
          <p:spPr>
            <a:xfrm>
              <a:off x="5506001" y="10398283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536"/>
                  </a:lnTo>
                  <a:lnTo>
                    <a:pt x="0" y="110653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4" name="object 5594"/>
            <p:cNvSpPr/>
            <p:nvPr/>
          </p:nvSpPr>
          <p:spPr>
            <a:xfrm>
              <a:off x="5506001" y="1040249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2"/>
                  </a:moveTo>
                  <a:lnTo>
                    <a:pt x="745091" y="0"/>
                  </a:lnTo>
                  <a:lnTo>
                    <a:pt x="0" y="106447"/>
                  </a:lnTo>
                  <a:lnTo>
                    <a:pt x="0" y="117476"/>
                  </a:lnTo>
                  <a:lnTo>
                    <a:pt x="745091" y="4192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5" name="object 5595"/>
            <p:cNvSpPr/>
            <p:nvPr/>
          </p:nvSpPr>
          <p:spPr>
            <a:xfrm>
              <a:off x="5506001" y="10406672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06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6" name="object 5596"/>
            <p:cNvSpPr/>
            <p:nvPr/>
          </p:nvSpPr>
          <p:spPr>
            <a:xfrm>
              <a:off x="5506001" y="10410997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5">
                  <a:moveTo>
                    <a:pt x="745091" y="4446"/>
                  </a:moveTo>
                  <a:lnTo>
                    <a:pt x="745091" y="0"/>
                  </a:lnTo>
                  <a:lnTo>
                    <a:pt x="0" y="120385"/>
                  </a:lnTo>
                  <a:lnTo>
                    <a:pt x="0" y="132112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7" name="object 5597"/>
            <p:cNvSpPr/>
            <p:nvPr/>
          </p:nvSpPr>
          <p:spPr>
            <a:xfrm>
              <a:off x="5506001" y="10415455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587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76"/>
                  </a:lnTo>
                  <a:lnTo>
                    <a:pt x="745091" y="4587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8" name="object 5598"/>
            <p:cNvSpPr/>
            <p:nvPr/>
          </p:nvSpPr>
          <p:spPr>
            <a:xfrm>
              <a:off x="5506001" y="10420044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3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9" name="object 5599"/>
            <p:cNvSpPr/>
            <p:nvPr/>
          </p:nvSpPr>
          <p:spPr>
            <a:xfrm>
              <a:off x="5506001" y="10424979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15"/>
                  </a:moveTo>
                  <a:lnTo>
                    <a:pt x="745091" y="0"/>
                  </a:lnTo>
                  <a:lnTo>
                    <a:pt x="0" y="143243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0" name="object 5600"/>
            <p:cNvSpPr/>
            <p:nvPr/>
          </p:nvSpPr>
          <p:spPr>
            <a:xfrm>
              <a:off x="5506001" y="10430595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6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74"/>
                  </a:lnTo>
                  <a:lnTo>
                    <a:pt x="707831" y="23547"/>
                  </a:lnTo>
                  <a:lnTo>
                    <a:pt x="716756" y="21052"/>
                  </a:lnTo>
                  <a:lnTo>
                    <a:pt x="726347" y="18140"/>
                  </a:lnTo>
                  <a:lnTo>
                    <a:pt x="735995" y="15724"/>
                  </a:lnTo>
                  <a:lnTo>
                    <a:pt x="745091" y="14716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1" name="object 5601"/>
            <p:cNvSpPr/>
            <p:nvPr/>
          </p:nvSpPr>
          <p:spPr>
            <a:xfrm>
              <a:off x="5208114" y="10055032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4"/>
                  </a:moveTo>
                  <a:lnTo>
                    <a:pt x="59208" y="567524"/>
                  </a:lnTo>
                  <a:lnTo>
                    <a:pt x="59208" y="0"/>
                  </a:lnTo>
                  <a:lnTo>
                    <a:pt x="0" y="0"/>
                  </a:lnTo>
                  <a:lnTo>
                    <a:pt x="0" y="56752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2" name="object 5602"/>
            <p:cNvSpPr/>
            <p:nvPr/>
          </p:nvSpPr>
          <p:spPr>
            <a:xfrm>
              <a:off x="5132023" y="10051130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03" name="object 5603"/>
          <p:cNvGrpSpPr/>
          <p:nvPr/>
        </p:nvGrpSpPr>
        <p:grpSpPr>
          <a:xfrm>
            <a:off x="1651000" y="11156525"/>
            <a:ext cx="4600575" cy="572135"/>
            <a:chOff x="1651000" y="11156525"/>
            <a:chExt cx="4600575" cy="572135"/>
          </a:xfrm>
        </p:grpSpPr>
        <p:sp>
          <p:nvSpPr>
            <p:cNvPr id="5604" name="object 5604"/>
            <p:cNvSpPr/>
            <p:nvPr/>
          </p:nvSpPr>
          <p:spPr>
            <a:xfrm>
              <a:off x="1651000" y="1166917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7"/>
                  </a:moveTo>
                  <a:lnTo>
                    <a:pt x="104664" y="3587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5" name="object 5605"/>
            <p:cNvSpPr/>
            <p:nvPr/>
          </p:nvSpPr>
          <p:spPr>
            <a:xfrm>
              <a:off x="1651000" y="1165898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6" name="object 5606"/>
            <p:cNvSpPr/>
            <p:nvPr/>
          </p:nvSpPr>
          <p:spPr>
            <a:xfrm>
              <a:off x="1651000" y="1164739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7" name="object 5607"/>
            <p:cNvSpPr/>
            <p:nvPr/>
          </p:nvSpPr>
          <p:spPr>
            <a:xfrm>
              <a:off x="1651000" y="1163465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8" name="object 5608"/>
            <p:cNvSpPr/>
            <p:nvPr/>
          </p:nvSpPr>
          <p:spPr>
            <a:xfrm>
              <a:off x="1651000" y="1162220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9" name="object 5609"/>
            <p:cNvSpPr/>
            <p:nvPr/>
          </p:nvSpPr>
          <p:spPr>
            <a:xfrm>
              <a:off x="1651000" y="1161062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0" name="object 5610"/>
            <p:cNvSpPr/>
            <p:nvPr/>
          </p:nvSpPr>
          <p:spPr>
            <a:xfrm>
              <a:off x="1651000" y="1160041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1" name="object 5611"/>
            <p:cNvSpPr/>
            <p:nvPr/>
          </p:nvSpPr>
          <p:spPr>
            <a:xfrm>
              <a:off x="1651000" y="1159161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2" name="object 5612"/>
            <p:cNvSpPr/>
            <p:nvPr/>
          </p:nvSpPr>
          <p:spPr>
            <a:xfrm>
              <a:off x="1651000" y="1158360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3" name="object 5613"/>
            <p:cNvSpPr/>
            <p:nvPr/>
          </p:nvSpPr>
          <p:spPr>
            <a:xfrm>
              <a:off x="1801889" y="11669175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7"/>
                  </a:moveTo>
                  <a:lnTo>
                    <a:pt x="292801" y="3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4" name="object 5614"/>
            <p:cNvSpPr/>
            <p:nvPr/>
          </p:nvSpPr>
          <p:spPr>
            <a:xfrm>
              <a:off x="1801889" y="1165898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5" name="object 5615"/>
            <p:cNvSpPr/>
            <p:nvPr/>
          </p:nvSpPr>
          <p:spPr>
            <a:xfrm>
              <a:off x="1801889" y="1164739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6" name="object 5616"/>
            <p:cNvSpPr/>
            <p:nvPr/>
          </p:nvSpPr>
          <p:spPr>
            <a:xfrm>
              <a:off x="1801889" y="1163465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7" name="object 5617"/>
            <p:cNvSpPr/>
            <p:nvPr/>
          </p:nvSpPr>
          <p:spPr>
            <a:xfrm>
              <a:off x="1801889" y="1162220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8" name="object 5618"/>
            <p:cNvSpPr/>
            <p:nvPr/>
          </p:nvSpPr>
          <p:spPr>
            <a:xfrm>
              <a:off x="1801889" y="1161062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9" name="object 5619"/>
            <p:cNvSpPr/>
            <p:nvPr/>
          </p:nvSpPr>
          <p:spPr>
            <a:xfrm>
              <a:off x="1801889" y="1160041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0" name="object 5620"/>
            <p:cNvSpPr/>
            <p:nvPr/>
          </p:nvSpPr>
          <p:spPr>
            <a:xfrm>
              <a:off x="1801889" y="1159161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1" name="object 5621"/>
            <p:cNvSpPr/>
            <p:nvPr/>
          </p:nvSpPr>
          <p:spPr>
            <a:xfrm>
              <a:off x="1801889" y="1158360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2" name="object 5622"/>
            <p:cNvSpPr/>
            <p:nvPr/>
          </p:nvSpPr>
          <p:spPr>
            <a:xfrm>
              <a:off x="1775524" y="11690775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3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26361" y="3624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3" name="object 5623"/>
            <p:cNvSpPr/>
            <p:nvPr/>
          </p:nvSpPr>
          <p:spPr>
            <a:xfrm>
              <a:off x="1775524" y="1168917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4" name="object 5624"/>
            <p:cNvSpPr/>
            <p:nvPr/>
          </p:nvSpPr>
          <p:spPr>
            <a:xfrm>
              <a:off x="1775524" y="1168633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54"/>
                  </a:moveTo>
                  <a:lnTo>
                    <a:pt x="26361" y="35227"/>
                  </a:lnTo>
                  <a:lnTo>
                    <a:pt x="0" y="0"/>
                  </a:lnTo>
                  <a:lnTo>
                    <a:pt x="0" y="2833"/>
                  </a:lnTo>
                  <a:lnTo>
                    <a:pt x="26361" y="38454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5" name="object 5625"/>
            <p:cNvSpPr/>
            <p:nvPr/>
          </p:nvSpPr>
          <p:spPr>
            <a:xfrm>
              <a:off x="1775524" y="11682313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9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6" name="object 5626"/>
            <p:cNvSpPr/>
            <p:nvPr/>
          </p:nvSpPr>
          <p:spPr>
            <a:xfrm>
              <a:off x="1775524" y="11676985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54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22"/>
                  </a:lnTo>
                  <a:lnTo>
                    <a:pt x="26361" y="3995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7" name="object 5627"/>
            <p:cNvSpPr/>
            <p:nvPr/>
          </p:nvSpPr>
          <p:spPr>
            <a:xfrm>
              <a:off x="1775524" y="1167027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65"/>
                  </a:moveTo>
                  <a:lnTo>
                    <a:pt x="26361" y="32878"/>
                  </a:lnTo>
                  <a:lnTo>
                    <a:pt x="0" y="0"/>
                  </a:lnTo>
                  <a:lnTo>
                    <a:pt x="0" y="6709"/>
                  </a:lnTo>
                  <a:lnTo>
                    <a:pt x="26361" y="4056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8" name="object 5628"/>
            <p:cNvSpPr/>
            <p:nvPr/>
          </p:nvSpPr>
          <p:spPr>
            <a:xfrm>
              <a:off x="1775524" y="11661900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9" name="object 5629"/>
            <p:cNvSpPr/>
            <p:nvPr/>
          </p:nvSpPr>
          <p:spPr>
            <a:xfrm>
              <a:off x="1775524" y="1165149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8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5"/>
                  </a:lnTo>
                  <a:lnTo>
                    <a:pt x="26361" y="4208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0" name="object 5630"/>
            <p:cNvSpPr/>
            <p:nvPr/>
          </p:nvSpPr>
          <p:spPr>
            <a:xfrm>
              <a:off x="1775524" y="11638337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21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51"/>
                  </a:lnTo>
                  <a:lnTo>
                    <a:pt x="26361" y="4332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1" name="object 5631"/>
            <p:cNvSpPr/>
            <p:nvPr/>
          </p:nvSpPr>
          <p:spPr>
            <a:xfrm>
              <a:off x="1775524" y="1162110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2" name="object 5632"/>
            <p:cNvSpPr/>
            <p:nvPr/>
          </p:nvSpPr>
          <p:spPr>
            <a:xfrm>
              <a:off x="1775524" y="11594812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4"/>
                  </a:moveTo>
                  <a:lnTo>
                    <a:pt x="26361" y="21976"/>
                  </a:lnTo>
                  <a:lnTo>
                    <a:pt x="0" y="0"/>
                  </a:lnTo>
                  <a:lnTo>
                    <a:pt x="0" y="26288"/>
                  </a:lnTo>
                  <a:lnTo>
                    <a:pt x="26361" y="52064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3" name="object 5633"/>
            <p:cNvSpPr/>
            <p:nvPr/>
          </p:nvSpPr>
          <p:spPr>
            <a:xfrm>
              <a:off x="1651000" y="1144054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4" name="object 5634"/>
            <p:cNvSpPr/>
            <p:nvPr/>
          </p:nvSpPr>
          <p:spPr>
            <a:xfrm>
              <a:off x="1651000" y="1143476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5" name="object 5635"/>
            <p:cNvSpPr/>
            <p:nvPr/>
          </p:nvSpPr>
          <p:spPr>
            <a:xfrm>
              <a:off x="1651000" y="1142901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6" name="object 5636"/>
            <p:cNvSpPr/>
            <p:nvPr/>
          </p:nvSpPr>
          <p:spPr>
            <a:xfrm>
              <a:off x="1651000" y="114230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7" name="object 5637"/>
            <p:cNvSpPr/>
            <p:nvPr/>
          </p:nvSpPr>
          <p:spPr>
            <a:xfrm>
              <a:off x="1651000" y="1141624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8" name="object 5638"/>
            <p:cNvSpPr/>
            <p:nvPr/>
          </p:nvSpPr>
          <p:spPr>
            <a:xfrm>
              <a:off x="1651000" y="1140947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9" name="object 5639"/>
            <p:cNvSpPr/>
            <p:nvPr/>
          </p:nvSpPr>
          <p:spPr>
            <a:xfrm>
              <a:off x="1651000" y="1140274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0" name="object 5640"/>
            <p:cNvSpPr/>
            <p:nvPr/>
          </p:nvSpPr>
          <p:spPr>
            <a:xfrm>
              <a:off x="1651000" y="1139445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1" name="object 5641"/>
            <p:cNvSpPr/>
            <p:nvPr/>
          </p:nvSpPr>
          <p:spPr>
            <a:xfrm>
              <a:off x="1651000" y="11390412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0" y="4040"/>
                  </a:moveTo>
                  <a:lnTo>
                    <a:pt x="104664" y="4040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404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2" name="object 5642"/>
            <p:cNvSpPr/>
            <p:nvPr/>
          </p:nvSpPr>
          <p:spPr>
            <a:xfrm>
              <a:off x="1651000" y="1135581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0" y="4130"/>
                  </a:moveTo>
                  <a:lnTo>
                    <a:pt x="104664" y="4130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413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3" name="object 5643"/>
            <p:cNvSpPr/>
            <p:nvPr/>
          </p:nvSpPr>
          <p:spPr>
            <a:xfrm>
              <a:off x="1651000" y="1134408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4" name="object 5644"/>
            <p:cNvSpPr/>
            <p:nvPr/>
          </p:nvSpPr>
          <p:spPr>
            <a:xfrm>
              <a:off x="1651000" y="1133228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5" name="object 5645"/>
            <p:cNvSpPr/>
            <p:nvPr/>
          </p:nvSpPr>
          <p:spPr>
            <a:xfrm>
              <a:off x="1651000" y="1132020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6" name="object 5646"/>
            <p:cNvSpPr/>
            <p:nvPr/>
          </p:nvSpPr>
          <p:spPr>
            <a:xfrm>
              <a:off x="1651000" y="1130799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7" name="object 5647"/>
            <p:cNvSpPr/>
            <p:nvPr/>
          </p:nvSpPr>
          <p:spPr>
            <a:xfrm>
              <a:off x="1651000" y="1129585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04664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8" name="object 5648"/>
            <p:cNvSpPr/>
            <p:nvPr/>
          </p:nvSpPr>
          <p:spPr>
            <a:xfrm>
              <a:off x="1651000" y="1128341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9" name="object 5649"/>
            <p:cNvSpPr/>
            <p:nvPr/>
          </p:nvSpPr>
          <p:spPr>
            <a:xfrm>
              <a:off x="1651000" y="1127076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0" name="object 5650"/>
            <p:cNvSpPr/>
            <p:nvPr/>
          </p:nvSpPr>
          <p:spPr>
            <a:xfrm>
              <a:off x="1651000" y="11257866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1" name="object 5651"/>
            <p:cNvSpPr/>
            <p:nvPr/>
          </p:nvSpPr>
          <p:spPr>
            <a:xfrm>
              <a:off x="1651000" y="1124446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0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04"/>
                  </a:lnTo>
                  <a:lnTo>
                    <a:pt x="104664" y="1340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2" name="object 5652"/>
            <p:cNvSpPr/>
            <p:nvPr/>
          </p:nvSpPr>
          <p:spPr>
            <a:xfrm>
              <a:off x="1651000" y="11229901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3" name="object 5653"/>
            <p:cNvSpPr/>
            <p:nvPr/>
          </p:nvSpPr>
          <p:spPr>
            <a:xfrm>
              <a:off x="1651000" y="11212723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4" name="object 5654"/>
            <p:cNvSpPr/>
            <p:nvPr/>
          </p:nvSpPr>
          <p:spPr>
            <a:xfrm>
              <a:off x="1651000" y="1115850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5" name="object 5655"/>
            <p:cNvSpPr/>
            <p:nvPr/>
          </p:nvSpPr>
          <p:spPr>
            <a:xfrm>
              <a:off x="1801889" y="1144054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6" name="object 5656"/>
            <p:cNvSpPr/>
            <p:nvPr/>
          </p:nvSpPr>
          <p:spPr>
            <a:xfrm>
              <a:off x="1801889" y="1143476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7" name="object 5657"/>
            <p:cNvSpPr/>
            <p:nvPr/>
          </p:nvSpPr>
          <p:spPr>
            <a:xfrm>
              <a:off x="1801889" y="1142901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8" name="object 5658"/>
            <p:cNvSpPr/>
            <p:nvPr/>
          </p:nvSpPr>
          <p:spPr>
            <a:xfrm>
              <a:off x="1801889" y="1142306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9" name="object 5659"/>
            <p:cNvSpPr/>
            <p:nvPr/>
          </p:nvSpPr>
          <p:spPr>
            <a:xfrm>
              <a:off x="1801889" y="1141624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0" name="object 5660"/>
            <p:cNvSpPr/>
            <p:nvPr/>
          </p:nvSpPr>
          <p:spPr>
            <a:xfrm>
              <a:off x="1801889" y="1140947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1" name="object 5661"/>
            <p:cNvSpPr/>
            <p:nvPr/>
          </p:nvSpPr>
          <p:spPr>
            <a:xfrm>
              <a:off x="1801889" y="1140274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2" name="object 5662"/>
            <p:cNvSpPr/>
            <p:nvPr/>
          </p:nvSpPr>
          <p:spPr>
            <a:xfrm>
              <a:off x="1801889" y="1139445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3" name="object 5663"/>
            <p:cNvSpPr/>
            <p:nvPr/>
          </p:nvSpPr>
          <p:spPr>
            <a:xfrm>
              <a:off x="1801889" y="11390412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040"/>
                  </a:moveTo>
                  <a:lnTo>
                    <a:pt x="292801" y="40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04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4" name="object 5664"/>
            <p:cNvSpPr/>
            <p:nvPr/>
          </p:nvSpPr>
          <p:spPr>
            <a:xfrm>
              <a:off x="1801889" y="11355814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130"/>
                  </a:moveTo>
                  <a:lnTo>
                    <a:pt x="292801" y="4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13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5" name="object 5665"/>
            <p:cNvSpPr/>
            <p:nvPr/>
          </p:nvSpPr>
          <p:spPr>
            <a:xfrm>
              <a:off x="1801889" y="1134408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6" name="object 5666"/>
            <p:cNvSpPr/>
            <p:nvPr/>
          </p:nvSpPr>
          <p:spPr>
            <a:xfrm>
              <a:off x="1801889" y="1133228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7" name="object 5667"/>
            <p:cNvSpPr/>
            <p:nvPr/>
          </p:nvSpPr>
          <p:spPr>
            <a:xfrm>
              <a:off x="1801889" y="1132020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8" name="object 5668"/>
            <p:cNvSpPr/>
            <p:nvPr/>
          </p:nvSpPr>
          <p:spPr>
            <a:xfrm>
              <a:off x="1801889" y="1130799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9" name="object 5669"/>
            <p:cNvSpPr/>
            <p:nvPr/>
          </p:nvSpPr>
          <p:spPr>
            <a:xfrm>
              <a:off x="1801889" y="1129585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33"/>
                  </a:moveTo>
                  <a:lnTo>
                    <a:pt x="292801" y="121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0" name="object 5670"/>
            <p:cNvSpPr/>
            <p:nvPr/>
          </p:nvSpPr>
          <p:spPr>
            <a:xfrm>
              <a:off x="1801889" y="1128341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1" name="object 5671"/>
            <p:cNvSpPr/>
            <p:nvPr/>
          </p:nvSpPr>
          <p:spPr>
            <a:xfrm>
              <a:off x="1801889" y="1127076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2" name="object 5672"/>
            <p:cNvSpPr/>
            <p:nvPr/>
          </p:nvSpPr>
          <p:spPr>
            <a:xfrm>
              <a:off x="1801889" y="11257866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3" name="object 5673"/>
            <p:cNvSpPr/>
            <p:nvPr/>
          </p:nvSpPr>
          <p:spPr>
            <a:xfrm>
              <a:off x="1801889" y="1124446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04"/>
                  </a:moveTo>
                  <a:lnTo>
                    <a:pt x="292801" y="1340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4" name="object 5674"/>
            <p:cNvSpPr/>
            <p:nvPr/>
          </p:nvSpPr>
          <p:spPr>
            <a:xfrm>
              <a:off x="1801889" y="11229901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5" name="object 5675"/>
            <p:cNvSpPr/>
            <p:nvPr/>
          </p:nvSpPr>
          <p:spPr>
            <a:xfrm>
              <a:off x="1801889" y="11212723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6" name="object 5676"/>
            <p:cNvSpPr/>
            <p:nvPr/>
          </p:nvSpPr>
          <p:spPr>
            <a:xfrm>
              <a:off x="1801889" y="11158508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7" name="object 5677"/>
            <p:cNvSpPr/>
            <p:nvPr/>
          </p:nvSpPr>
          <p:spPr>
            <a:xfrm>
              <a:off x="1775524" y="11483413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70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4"/>
                  </a:lnTo>
                  <a:lnTo>
                    <a:pt x="26361" y="13337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8" name="object 5678"/>
            <p:cNvSpPr/>
            <p:nvPr/>
          </p:nvSpPr>
          <p:spPr>
            <a:xfrm>
              <a:off x="1775524" y="1144817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7"/>
                  </a:moveTo>
                  <a:lnTo>
                    <a:pt x="26361" y="787"/>
                  </a:lnTo>
                  <a:lnTo>
                    <a:pt x="0" y="0"/>
                  </a:lnTo>
                  <a:lnTo>
                    <a:pt x="0" y="35245"/>
                  </a:lnTo>
                  <a:lnTo>
                    <a:pt x="26361" y="4112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9" name="object 5679"/>
            <p:cNvSpPr/>
            <p:nvPr/>
          </p:nvSpPr>
          <p:spPr>
            <a:xfrm>
              <a:off x="1775524" y="11418778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76"/>
                  </a:moveTo>
                  <a:lnTo>
                    <a:pt x="26361" y="0"/>
                  </a:lnTo>
                  <a:lnTo>
                    <a:pt x="0" y="3024"/>
                  </a:lnTo>
                  <a:lnTo>
                    <a:pt x="0" y="29389"/>
                  </a:lnTo>
                  <a:lnTo>
                    <a:pt x="26361" y="3017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0" name="object 5680"/>
            <p:cNvSpPr/>
            <p:nvPr/>
          </p:nvSpPr>
          <p:spPr>
            <a:xfrm>
              <a:off x="1775524" y="11393250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51"/>
                  </a:lnTo>
                  <a:lnTo>
                    <a:pt x="0" y="28550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1" name="object 5681"/>
            <p:cNvSpPr/>
            <p:nvPr/>
          </p:nvSpPr>
          <p:spPr>
            <a:xfrm>
              <a:off x="1775524" y="11370470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35"/>
                  </a:lnTo>
                  <a:lnTo>
                    <a:pt x="0" y="29032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2" name="object 5682"/>
            <p:cNvSpPr/>
            <p:nvPr/>
          </p:nvSpPr>
          <p:spPr>
            <a:xfrm>
              <a:off x="1775524" y="11349602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62"/>
                  </a:moveTo>
                  <a:lnTo>
                    <a:pt x="26361" y="0"/>
                  </a:lnTo>
                  <a:lnTo>
                    <a:pt x="0" y="11750"/>
                  </a:lnTo>
                  <a:lnTo>
                    <a:pt x="0" y="29997"/>
                  </a:lnTo>
                  <a:lnTo>
                    <a:pt x="26361" y="2086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3" name="object 5683"/>
            <p:cNvSpPr/>
            <p:nvPr/>
          </p:nvSpPr>
          <p:spPr>
            <a:xfrm>
              <a:off x="1775524" y="11330105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4" name="object 5684"/>
            <p:cNvSpPr/>
            <p:nvPr/>
          </p:nvSpPr>
          <p:spPr>
            <a:xfrm>
              <a:off x="1775524" y="11311671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5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3"/>
                  </a:lnTo>
                  <a:lnTo>
                    <a:pt x="26361" y="1843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5" name="object 5685"/>
            <p:cNvSpPr/>
            <p:nvPr/>
          </p:nvSpPr>
          <p:spPr>
            <a:xfrm>
              <a:off x="1775524" y="11294079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85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51"/>
                  </a:lnTo>
                  <a:lnTo>
                    <a:pt x="26361" y="17585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6" name="object 5686"/>
            <p:cNvSpPr/>
            <p:nvPr/>
          </p:nvSpPr>
          <p:spPr>
            <a:xfrm>
              <a:off x="1775524" y="11277207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1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48"/>
                  </a:lnTo>
                  <a:lnTo>
                    <a:pt x="26361" y="1687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7" name="object 5687"/>
            <p:cNvSpPr/>
            <p:nvPr/>
          </p:nvSpPr>
          <p:spPr>
            <a:xfrm>
              <a:off x="1775524" y="1126094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3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8" name="object 5688"/>
            <p:cNvSpPr/>
            <p:nvPr/>
          </p:nvSpPr>
          <p:spPr>
            <a:xfrm>
              <a:off x="1775524" y="1124521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30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85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9" name="object 5689"/>
            <p:cNvSpPr/>
            <p:nvPr/>
          </p:nvSpPr>
          <p:spPr>
            <a:xfrm>
              <a:off x="1775524" y="11229975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3"/>
                  </a:moveTo>
                  <a:lnTo>
                    <a:pt x="26361" y="0"/>
                  </a:lnTo>
                  <a:lnTo>
                    <a:pt x="0" y="26868"/>
                  </a:lnTo>
                  <a:lnTo>
                    <a:pt x="0" y="40184"/>
                  </a:lnTo>
                  <a:lnTo>
                    <a:pt x="26361" y="1523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0" name="object 5690"/>
            <p:cNvSpPr/>
            <p:nvPr/>
          </p:nvSpPr>
          <p:spPr>
            <a:xfrm>
              <a:off x="1775524" y="11215201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6"/>
                  </a:moveTo>
                  <a:lnTo>
                    <a:pt x="26361" y="0"/>
                  </a:lnTo>
                  <a:lnTo>
                    <a:pt x="0" y="28735"/>
                  </a:lnTo>
                  <a:lnTo>
                    <a:pt x="0" y="41644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1" name="object 5691"/>
            <p:cNvSpPr/>
            <p:nvPr/>
          </p:nvSpPr>
          <p:spPr>
            <a:xfrm>
              <a:off x="1775524" y="11200925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68"/>
                  </a:moveTo>
                  <a:lnTo>
                    <a:pt x="26361" y="0"/>
                  </a:lnTo>
                  <a:lnTo>
                    <a:pt x="0" y="30539"/>
                  </a:lnTo>
                  <a:lnTo>
                    <a:pt x="0" y="43017"/>
                  </a:lnTo>
                  <a:lnTo>
                    <a:pt x="26361" y="1426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2" name="object 5692"/>
            <p:cNvSpPr/>
            <p:nvPr/>
          </p:nvSpPr>
          <p:spPr>
            <a:xfrm>
              <a:off x="1775524" y="11187259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1"/>
                  </a:moveTo>
                  <a:lnTo>
                    <a:pt x="26361" y="0"/>
                  </a:lnTo>
                  <a:lnTo>
                    <a:pt x="0" y="32280"/>
                  </a:lnTo>
                  <a:lnTo>
                    <a:pt x="0" y="44197"/>
                  </a:lnTo>
                  <a:lnTo>
                    <a:pt x="26361" y="13671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3" name="object 5693"/>
            <p:cNvSpPr/>
            <p:nvPr/>
          </p:nvSpPr>
          <p:spPr>
            <a:xfrm>
              <a:off x="1775524" y="11174599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8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4" name="object 5694"/>
            <p:cNvSpPr/>
            <p:nvPr/>
          </p:nvSpPr>
          <p:spPr>
            <a:xfrm>
              <a:off x="1775524" y="11163290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4"/>
                  </a:lnTo>
                  <a:lnTo>
                    <a:pt x="0" y="45163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5" name="object 5695"/>
            <p:cNvSpPr/>
            <p:nvPr/>
          </p:nvSpPr>
          <p:spPr>
            <a:xfrm>
              <a:off x="1755660" y="11158473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63"/>
                  </a:lnTo>
                  <a:lnTo>
                    <a:pt x="0" y="568553"/>
                  </a:lnTo>
                  <a:lnTo>
                    <a:pt x="19850" y="532663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19850" y="35928"/>
                  </a:moveTo>
                  <a:lnTo>
                    <a:pt x="0" y="12"/>
                  </a:lnTo>
                  <a:lnTo>
                    <a:pt x="19850" y="35928"/>
                  </a:lnTo>
                  <a:close/>
                </a:path>
                <a:path w="339089" h="568959">
                  <a:moveTo>
                    <a:pt x="46215" y="63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63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02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5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6" name="object 5696"/>
            <p:cNvSpPr/>
            <p:nvPr/>
          </p:nvSpPr>
          <p:spPr>
            <a:xfrm>
              <a:off x="1651000" y="1115847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7" name="object 5697"/>
            <p:cNvSpPr/>
            <p:nvPr/>
          </p:nvSpPr>
          <p:spPr>
            <a:xfrm>
              <a:off x="1651000" y="1115868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8" name="object 5698"/>
            <p:cNvSpPr/>
            <p:nvPr/>
          </p:nvSpPr>
          <p:spPr>
            <a:xfrm>
              <a:off x="1651000" y="11159816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9" name="object 5699"/>
            <p:cNvSpPr/>
            <p:nvPr/>
          </p:nvSpPr>
          <p:spPr>
            <a:xfrm>
              <a:off x="1651000" y="11161760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0" name="object 5700"/>
            <p:cNvSpPr/>
            <p:nvPr/>
          </p:nvSpPr>
          <p:spPr>
            <a:xfrm>
              <a:off x="1651000" y="1116432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1" name="object 5701"/>
            <p:cNvSpPr/>
            <p:nvPr/>
          </p:nvSpPr>
          <p:spPr>
            <a:xfrm>
              <a:off x="1651000" y="1116751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2" name="object 5702"/>
            <p:cNvSpPr/>
            <p:nvPr/>
          </p:nvSpPr>
          <p:spPr>
            <a:xfrm>
              <a:off x="1651000" y="11171289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3" name="object 5703"/>
            <p:cNvSpPr/>
            <p:nvPr/>
          </p:nvSpPr>
          <p:spPr>
            <a:xfrm>
              <a:off x="1651000" y="11175610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4" name="object 5704"/>
            <p:cNvSpPr/>
            <p:nvPr/>
          </p:nvSpPr>
          <p:spPr>
            <a:xfrm>
              <a:off x="1651000" y="11180539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3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104664" y="553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5" name="object 5705"/>
            <p:cNvSpPr/>
            <p:nvPr/>
          </p:nvSpPr>
          <p:spPr>
            <a:xfrm>
              <a:off x="1651000" y="111860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6" name="object 5706"/>
            <p:cNvSpPr/>
            <p:nvPr/>
          </p:nvSpPr>
          <p:spPr>
            <a:xfrm>
              <a:off x="1651000" y="1119235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04664" y="696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7" name="object 5707"/>
            <p:cNvSpPr/>
            <p:nvPr/>
          </p:nvSpPr>
          <p:spPr>
            <a:xfrm>
              <a:off x="1651000" y="1119931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8" name="object 5708"/>
            <p:cNvSpPr/>
            <p:nvPr/>
          </p:nvSpPr>
          <p:spPr>
            <a:xfrm>
              <a:off x="1651000" y="1120729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9" name="object 5709"/>
            <p:cNvSpPr/>
            <p:nvPr/>
          </p:nvSpPr>
          <p:spPr>
            <a:xfrm>
              <a:off x="1651000" y="1121633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0" name="object 5710"/>
            <p:cNvSpPr/>
            <p:nvPr/>
          </p:nvSpPr>
          <p:spPr>
            <a:xfrm>
              <a:off x="1651000" y="1122650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1" name="object 5711"/>
            <p:cNvSpPr/>
            <p:nvPr/>
          </p:nvSpPr>
          <p:spPr>
            <a:xfrm>
              <a:off x="1651000" y="11238096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2" name="object 5712"/>
            <p:cNvSpPr/>
            <p:nvPr/>
          </p:nvSpPr>
          <p:spPr>
            <a:xfrm>
              <a:off x="1651000" y="1125084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3" name="object 5713"/>
            <p:cNvSpPr/>
            <p:nvPr/>
          </p:nvSpPr>
          <p:spPr>
            <a:xfrm>
              <a:off x="1651000" y="1126330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4" name="object 5714"/>
            <p:cNvSpPr/>
            <p:nvPr/>
          </p:nvSpPr>
          <p:spPr>
            <a:xfrm>
              <a:off x="1651000" y="1127486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5" name="object 5715"/>
            <p:cNvSpPr/>
            <p:nvPr/>
          </p:nvSpPr>
          <p:spPr>
            <a:xfrm>
              <a:off x="1651000" y="1128509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6" name="object 5716"/>
            <p:cNvSpPr/>
            <p:nvPr/>
          </p:nvSpPr>
          <p:spPr>
            <a:xfrm>
              <a:off x="1651000" y="1129387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7" name="object 5717"/>
            <p:cNvSpPr/>
            <p:nvPr/>
          </p:nvSpPr>
          <p:spPr>
            <a:xfrm>
              <a:off x="1651000" y="11301895"/>
              <a:ext cx="104775" cy="137795"/>
            </a:xfrm>
            <a:custGeom>
              <a:avLst/>
              <a:gdLst/>
              <a:ahLst/>
              <a:cxnLst/>
              <a:rect l="l" t="t" r="r" b="b"/>
              <a:pathLst>
                <a:path w="104775" h="137795">
                  <a:moveTo>
                    <a:pt x="104660" y="106057"/>
                  </a:moveTo>
                  <a:lnTo>
                    <a:pt x="0" y="106057"/>
                  </a:lnTo>
                  <a:lnTo>
                    <a:pt x="0" y="113855"/>
                  </a:lnTo>
                  <a:lnTo>
                    <a:pt x="0" y="119659"/>
                  </a:lnTo>
                  <a:lnTo>
                    <a:pt x="0" y="125501"/>
                  </a:lnTo>
                  <a:lnTo>
                    <a:pt x="0" y="131368"/>
                  </a:lnTo>
                  <a:lnTo>
                    <a:pt x="0" y="137248"/>
                  </a:lnTo>
                  <a:lnTo>
                    <a:pt x="104660" y="137248"/>
                  </a:lnTo>
                  <a:lnTo>
                    <a:pt x="104660" y="131368"/>
                  </a:lnTo>
                  <a:lnTo>
                    <a:pt x="104660" y="125501"/>
                  </a:lnTo>
                  <a:lnTo>
                    <a:pt x="104660" y="119659"/>
                  </a:lnTo>
                  <a:lnTo>
                    <a:pt x="104660" y="113855"/>
                  </a:lnTo>
                  <a:lnTo>
                    <a:pt x="104660" y="106057"/>
                  </a:lnTo>
                  <a:close/>
                </a:path>
                <a:path w="104775" h="137795">
                  <a:moveTo>
                    <a:pt x="104660" y="88531"/>
                  </a:moveTo>
                  <a:lnTo>
                    <a:pt x="0" y="88531"/>
                  </a:lnTo>
                  <a:lnTo>
                    <a:pt x="0" y="97751"/>
                  </a:lnTo>
                  <a:lnTo>
                    <a:pt x="0" y="106045"/>
                  </a:lnTo>
                  <a:lnTo>
                    <a:pt x="104660" y="106045"/>
                  </a:lnTo>
                  <a:lnTo>
                    <a:pt x="104660" y="97764"/>
                  </a:lnTo>
                  <a:lnTo>
                    <a:pt x="104660" y="88531"/>
                  </a:lnTo>
                  <a:close/>
                </a:path>
                <a:path w="104775" h="137795">
                  <a:moveTo>
                    <a:pt x="104660" y="36690"/>
                  </a:moveTo>
                  <a:lnTo>
                    <a:pt x="0" y="36690"/>
                  </a:lnTo>
                  <a:lnTo>
                    <a:pt x="0" y="44564"/>
                  </a:lnTo>
                  <a:lnTo>
                    <a:pt x="0" y="58051"/>
                  </a:lnTo>
                  <a:lnTo>
                    <a:pt x="104660" y="58051"/>
                  </a:lnTo>
                  <a:lnTo>
                    <a:pt x="104660" y="44564"/>
                  </a:lnTo>
                  <a:lnTo>
                    <a:pt x="104660" y="36690"/>
                  </a:lnTo>
                  <a:close/>
                </a:path>
                <a:path w="104775" h="137795">
                  <a:moveTo>
                    <a:pt x="104660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0" y="14643"/>
                  </a:lnTo>
                  <a:lnTo>
                    <a:pt x="0" y="21628"/>
                  </a:lnTo>
                  <a:lnTo>
                    <a:pt x="0" y="28943"/>
                  </a:lnTo>
                  <a:lnTo>
                    <a:pt x="0" y="36677"/>
                  </a:lnTo>
                  <a:lnTo>
                    <a:pt x="104660" y="36677"/>
                  </a:lnTo>
                  <a:lnTo>
                    <a:pt x="104660" y="28943"/>
                  </a:lnTo>
                  <a:lnTo>
                    <a:pt x="104660" y="21628"/>
                  </a:lnTo>
                  <a:lnTo>
                    <a:pt x="104660" y="14643"/>
                  </a:lnTo>
                  <a:lnTo>
                    <a:pt x="104660" y="7772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8" name="object 5718"/>
            <p:cNvSpPr/>
            <p:nvPr/>
          </p:nvSpPr>
          <p:spPr>
            <a:xfrm>
              <a:off x="1651000" y="1143913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9" name="object 5719"/>
            <p:cNvSpPr/>
            <p:nvPr/>
          </p:nvSpPr>
          <p:spPr>
            <a:xfrm>
              <a:off x="1651000" y="1144495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0" name="object 5720"/>
            <p:cNvSpPr/>
            <p:nvPr/>
          </p:nvSpPr>
          <p:spPr>
            <a:xfrm>
              <a:off x="1651000" y="1145073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1" name="object 5721"/>
            <p:cNvSpPr/>
            <p:nvPr/>
          </p:nvSpPr>
          <p:spPr>
            <a:xfrm>
              <a:off x="1651000" y="114564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2" name="object 5722"/>
            <p:cNvSpPr/>
            <p:nvPr/>
          </p:nvSpPr>
          <p:spPr>
            <a:xfrm>
              <a:off x="1651000" y="1146244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10"/>
                  </a:lnTo>
                  <a:lnTo>
                    <a:pt x="104664" y="681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3" name="object 5723"/>
            <p:cNvSpPr/>
            <p:nvPr/>
          </p:nvSpPr>
          <p:spPr>
            <a:xfrm>
              <a:off x="1651000" y="1146925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4" name="object 5724"/>
            <p:cNvSpPr/>
            <p:nvPr/>
          </p:nvSpPr>
          <p:spPr>
            <a:xfrm>
              <a:off x="1651000" y="1147603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5" name="object 5725"/>
            <p:cNvSpPr/>
            <p:nvPr/>
          </p:nvSpPr>
          <p:spPr>
            <a:xfrm>
              <a:off x="1651000" y="1148275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6" name="object 5726"/>
            <p:cNvSpPr/>
            <p:nvPr/>
          </p:nvSpPr>
          <p:spPr>
            <a:xfrm>
              <a:off x="1651000" y="1149105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7" name="object 5727"/>
            <p:cNvSpPr/>
            <p:nvPr/>
          </p:nvSpPr>
          <p:spPr>
            <a:xfrm>
              <a:off x="1651000" y="1149960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8" name="object 5728"/>
            <p:cNvSpPr/>
            <p:nvPr/>
          </p:nvSpPr>
          <p:spPr>
            <a:xfrm>
              <a:off x="1651000" y="1150856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9" name="object 5729"/>
            <p:cNvSpPr/>
            <p:nvPr/>
          </p:nvSpPr>
          <p:spPr>
            <a:xfrm>
              <a:off x="1651000" y="1151908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0" name="object 5730"/>
            <p:cNvSpPr/>
            <p:nvPr/>
          </p:nvSpPr>
          <p:spPr>
            <a:xfrm>
              <a:off x="1651000" y="1152967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1" name="object 5731"/>
            <p:cNvSpPr/>
            <p:nvPr/>
          </p:nvSpPr>
          <p:spPr>
            <a:xfrm>
              <a:off x="1651000" y="1154140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2" name="object 5732"/>
            <p:cNvSpPr/>
            <p:nvPr/>
          </p:nvSpPr>
          <p:spPr>
            <a:xfrm>
              <a:off x="1651000" y="1155321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20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70"/>
                  </a:lnTo>
                  <a:lnTo>
                    <a:pt x="104664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3" name="object 5733"/>
            <p:cNvSpPr/>
            <p:nvPr/>
          </p:nvSpPr>
          <p:spPr>
            <a:xfrm>
              <a:off x="1651000" y="1156528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4" name="object 5734"/>
            <p:cNvSpPr/>
            <p:nvPr/>
          </p:nvSpPr>
          <p:spPr>
            <a:xfrm>
              <a:off x="1651000" y="1157749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5" name="object 5735"/>
            <p:cNvSpPr/>
            <p:nvPr/>
          </p:nvSpPr>
          <p:spPr>
            <a:xfrm>
              <a:off x="1651000" y="115896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6" name="object 5736"/>
            <p:cNvSpPr/>
            <p:nvPr/>
          </p:nvSpPr>
          <p:spPr>
            <a:xfrm>
              <a:off x="1651000" y="1160208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7" name="object 5737"/>
            <p:cNvSpPr/>
            <p:nvPr/>
          </p:nvSpPr>
          <p:spPr>
            <a:xfrm>
              <a:off x="1651000" y="1161473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8" name="object 5738"/>
            <p:cNvSpPr/>
            <p:nvPr/>
          </p:nvSpPr>
          <p:spPr>
            <a:xfrm>
              <a:off x="1651000" y="1162762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9" name="object 5739"/>
            <p:cNvSpPr/>
            <p:nvPr/>
          </p:nvSpPr>
          <p:spPr>
            <a:xfrm>
              <a:off x="1651000" y="11641032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0" name="object 5740"/>
            <p:cNvSpPr/>
            <p:nvPr/>
          </p:nvSpPr>
          <p:spPr>
            <a:xfrm>
              <a:off x="1651000" y="1165559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1" name="object 5741"/>
            <p:cNvSpPr/>
            <p:nvPr/>
          </p:nvSpPr>
          <p:spPr>
            <a:xfrm>
              <a:off x="1651005" y="1167276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2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2" name="object 5742"/>
            <p:cNvSpPr/>
            <p:nvPr/>
          </p:nvSpPr>
          <p:spPr>
            <a:xfrm>
              <a:off x="1763818" y="11173211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90">
                  <a:moveTo>
                    <a:pt x="11697" y="21161"/>
                  </a:moveTo>
                  <a:lnTo>
                    <a:pt x="0" y="0"/>
                  </a:lnTo>
                  <a:lnTo>
                    <a:pt x="11697" y="2116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3" name="object 5743"/>
            <p:cNvSpPr/>
            <p:nvPr/>
          </p:nvSpPr>
          <p:spPr>
            <a:xfrm>
              <a:off x="1755668" y="1115847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0"/>
                  </a:moveTo>
                  <a:lnTo>
                    <a:pt x="19847" y="35896"/>
                  </a:lnTo>
                  <a:lnTo>
                    <a:pt x="0" y="0"/>
                  </a:lnTo>
                  <a:lnTo>
                    <a:pt x="0" y="1311"/>
                  </a:lnTo>
                  <a:lnTo>
                    <a:pt x="19847" y="3704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4" name="object 5744"/>
            <p:cNvSpPr/>
            <p:nvPr/>
          </p:nvSpPr>
          <p:spPr>
            <a:xfrm>
              <a:off x="1755668" y="1115978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20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5" name="object 5745"/>
            <p:cNvSpPr/>
            <p:nvPr/>
          </p:nvSpPr>
          <p:spPr>
            <a:xfrm>
              <a:off x="1755668" y="1116340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3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6" name="object 5746"/>
            <p:cNvSpPr/>
            <p:nvPr/>
          </p:nvSpPr>
          <p:spPr>
            <a:xfrm>
              <a:off x="1755668" y="11169360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41916"/>
                  </a:moveTo>
                  <a:lnTo>
                    <a:pt x="19847" y="34535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7" name="object 5747"/>
            <p:cNvSpPr/>
            <p:nvPr/>
          </p:nvSpPr>
          <p:spPr>
            <a:xfrm>
              <a:off x="1755668" y="1117781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4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8" name="object 5748"/>
            <p:cNvSpPr/>
            <p:nvPr/>
          </p:nvSpPr>
          <p:spPr>
            <a:xfrm>
              <a:off x="1755668" y="11189251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36"/>
                  </a:moveTo>
                  <a:lnTo>
                    <a:pt x="19847" y="32019"/>
                  </a:lnTo>
                  <a:lnTo>
                    <a:pt x="0" y="0"/>
                  </a:lnTo>
                  <a:lnTo>
                    <a:pt x="0" y="15361"/>
                  </a:lnTo>
                  <a:lnTo>
                    <a:pt x="19847" y="4543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9" name="object 5749"/>
            <p:cNvSpPr/>
            <p:nvPr/>
          </p:nvSpPr>
          <p:spPr>
            <a:xfrm>
              <a:off x="1755668" y="11204613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76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0" name="object 5750"/>
            <p:cNvSpPr/>
            <p:nvPr/>
          </p:nvSpPr>
          <p:spPr>
            <a:xfrm>
              <a:off x="1755668" y="11225593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79"/>
                  </a:moveTo>
                  <a:lnTo>
                    <a:pt x="19847" y="27432"/>
                  </a:lnTo>
                  <a:lnTo>
                    <a:pt x="0" y="0"/>
                  </a:lnTo>
                  <a:lnTo>
                    <a:pt x="0" y="32565"/>
                  </a:lnTo>
                  <a:lnTo>
                    <a:pt x="19847" y="558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1" name="object 5751"/>
            <p:cNvSpPr/>
            <p:nvPr/>
          </p:nvSpPr>
          <p:spPr>
            <a:xfrm>
              <a:off x="1755668" y="11258165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286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2" name="object 5752"/>
            <p:cNvSpPr/>
            <p:nvPr/>
          </p:nvSpPr>
          <p:spPr>
            <a:xfrm>
              <a:off x="1755668" y="1140945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49"/>
                  </a:moveTo>
                  <a:lnTo>
                    <a:pt x="19847" y="4206"/>
                  </a:lnTo>
                  <a:lnTo>
                    <a:pt x="0" y="0"/>
                  </a:lnTo>
                  <a:lnTo>
                    <a:pt x="0" y="46414"/>
                  </a:lnTo>
                  <a:lnTo>
                    <a:pt x="19847" y="447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3" name="object 5753"/>
            <p:cNvSpPr/>
            <p:nvPr/>
          </p:nvSpPr>
          <p:spPr>
            <a:xfrm>
              <a:off x="1755668" y="11454208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70"/>
                  </a:moveTo>
                  <a:lnTo>
                    <a:pt x="19847" y="0"/>
                  </a:lnTo>
                  <a:lnTo>
                    <a:pt x="0" y="1664"/>
                  </a:lnTo>
                  <a:lnTo>
                    <a:pt x="0" y="36643"/>
                  </a:lnTo>
                  <a:lnTo>
                    <a:pt x="19847" y="3057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4" name="object 5754"/>
            <p:cNvSpPr/>
            <p:nvPr/>
          </p:nvSpPr>
          <p:spPr>
            <a:xfrm>
              <a:off x="1755668" y="11484777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689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5" name="object 5755"/>
            <p:cNvSpPr/>
            <p:nvPr/>
          </p:nvSpPr>
          <p:spPr>
            <a:xfrm>
              <a:off x="1755668" y="11510659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36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300"/>
                  </a:lnTo>
                  <a:lnTo>
                    <a:pt x="19847" y="23136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6" name="object 5756"/>
            <p:cNvSpPr/>
            <p:nvPr/>
          </p:nvSpPr>
          <p:spPr>
            <a:xfrm>
              <a:off x="1755668" y="11533796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81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392"/>
                  </a:lnTo>
                  <a:lnTo>
                    <a:pt x="19847" y="2118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7" name="object 5757"/>
            <p:cNvSpPr/>
            <p:nvPr/>
          </p:nvSpPr>
          <p:spPr>
            <a:xfrm>
              <a:off x="1755668" y="1155497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11"/>
                  </a:lnTo>
                  <a:lnTo>
                    <a:pt x="0" y="38815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8" name="object 5758"/>
            <p:cNvSpPr/>
            <p:nvPr/>
          </p:nvSpPr>
          <p:spPr>
            <a:xfrm>
              <a:off x="1755668" y="1157472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0"/>
                  </a:moveTo>
                  <a:lnTo>
                    <a:pt x="19847" y="0"/>
                  </a:lnTo>
                  <a:lnTo>
                    <a:pt x="0" y="19070"/>
                  </a:lnTo>
                  <a:lnTo>
                    <a:pt x="0" y="40365"/>
                  </a:lnTo>
                  <a:lnTo>
                    <a:pt x="19847" y="1860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9" name="object 5759"/>
            <p:cNvSpPr/>
            <p:nvPr/>
          </p:nvSpPr>
          <p:spPr>
            <a:xfrm>
              <a:off x="1755668" y="11593325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7"/>
                  </a:moveTo>
                  <a:lnTo>
                    <a:pt x="19847" y="0"/>
                  </a:lnTo>
                  <a:lnTo>
                    <a:pt x="0" y="21765"/>
                  </a:lnTo>
                  <a:lnTo>
                    <a:pt x="0" y="41903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0" name="object 5760"/>
            <p:cNvSpPr/>
            <p:nvPr/>
          </p:nvSpPr>
          <p:spPr>
            <a:xfrm>
              <a:off x="1755668" y="1161092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7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1" name="object 5761"/>
            <p:cNvSpPr/>
            <p:nvPr/>
          </p:nvSpPr>
          <p:spPr>
            <a:xfrm>
              <a:off x="1755668" y="11627529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30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4"/>
                  </a:lnTo>
                  <a:lnTo>
                    <a:pt x="19847" y="1573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2" name="object 5762"/>
            <p:cNvSpPr/>
            <p:nvPr/>
          </p:nvSpPr>
          <p:spPr>
            <a:xfrm>
              <a:off x="1755668" y="1164325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4"/>
                  </a:moveTo>
                  <a:lnTo>
                    <a:pt x="19847" y="0"/>
                  </a:lnTo>
                  <a:lnTo>
                    <a:pt x="0" y="28994"/>
                  </a:lnTo>
                  <a:lnTo>
                    <a:pt x="0" y="45778"/>
                  </a:lnTo>
                  <a:lnTo>
                    <a:pt x="19847" y="1467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3" name="object 5763"/>
            <p:cNvSpPr/>
            <p:nvPr/>
          </p:nvSpPr>
          <p:spPr>
            <a:xfrm>
              <a:off x="1755668" y="11657938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6"/>
                  </a:moveTo>
                  <a:lnTo>
                    <a:pt x="19847" y="0"/>
                  </a:lnTo>
                  <a:lnTo>
                    <a:pt x="0" y="31103"/>
                  </a:lnTo>
                  <a:lnTo>
                    <a:pt x="0" y="46388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4" name="object 5764"/>
            <p:cNvSpPr/>
            <p:nvPr/>
          </p:nvSpPr>
          <p:spPr>
            <a:xfrm>
              <a:off x="1755668" y="1167129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33"/>
                  </a:lnTo>
                  <a:lnTo>
                    <a:pt x="0" y="46184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5" name="object 5765"/>
            <p:cNvSpPr/>
            <p:nvPr/>
          </p:nvSpPr>
          <p:spPr>
            <a:xfrm>
              <a:off x="1755668" y="1168278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0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18"/>
                  </a:lnTo>
                  <a:lnTo>
                    <a:pt x="19847" y="780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6" name="object 5766"/>
            <p:cNvSpPr/>
            <p:nvPr/>
          </p:nvSpPr>
          <p:spPr>
            <a:xfrm>
              <a:off x="1755660" y="11158486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104"/>
                  </a:moveTo>
                  <a:lnTo>
                    <a:pt x="0" y="567918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57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7" name="object 5767"/>
            <p:cNvSpPr/>
            <p:nvPr/>
          </p:nvSpPr>
          <p:spPr>
            <a:xfrm>
              <a:off x="1775524" y="11262358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592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83"/>
                  </a:lnTo>
                  <a:lnTo>
                    <a:pt x="26361" y="1415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8" name="object 5768"/>
            <p:cNvSpPr/>
            <p:nvPr/>
          </p:nvSpPr>
          <p:spPr>
            <a:xfrm>
              <a:off x="1775524" y="11403942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076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176"/>
                  </a:lnTo>
                  <a:lnTo>
                    <a:pt x="26361" y="32307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9" name="object 5769"/>
            <p:cNvSpPr/>
            <p:nvPr/>
          </p:nvSpPr>
          <p:spPr>
            <a:xfrm>
              <a:off x="1801889" y="11158470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28"/>
                  </a:moveTo>
                  <a:lnTo>
                    <a:pt x="292801" y="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0" name="object 5770"/>
            <p:cNvSpPr/>
            <p:nvPr/>
          </p:nvSpPr>
          <p:spPr>
            <a:xfrm>
              <a:off x="1801889" y="11158686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1" name="object 5771"/>
            <p:cNvSpPr/>
            <p:nvPr/>
          </p:nvSpPr>
          <p:spPr>
            <a:xfrm>
              <a:off x="1801889" y="11159816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2" name="object 5772"/>
            <p:cNvSpPr/>
            <p:nvPr/>
          </p:nvSpPr>
          <p:spPr>
            <a:xfrm>
              <a:off x="1801889" y="11161760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3" name="object 5773"/>
            <p:cNvSpPr/>
            <p:nvPr/>
          </p:nvSpPr>
          <p:spPr>
            <a:xfrm>
              <a:off x="1801889" y="11164327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4" name="object 5774"/>
            <p:cNvSpPr/>
            <p:nvPr/>
          </p:nvSpPr>
          <p:spPr>
            <a:xfrm>
              <a:off x="1801889" y="1116751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5" name="object 5775"/>
            <p:cNvSpPr/>
            <p:nvPr/>
          </p:nvSpPr>
          <p:spPr>
            <a:xfrm>
              <a:off x="1801889" y="11171289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6" name="object 5776"/>
            <p:cNvSpPr/>
            <p:nvPr/>
          </p:nvSpPr>
          <p:spPr>
            <a:xfrm>
              <a:off x="1801889" y="11175610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7" name="object 5777"/>
            <p:cNvSpPr/>
            <p:nvPr/>
          </p:nvSpPr>
          <p:spPr>
            <a:xfrm>
              <a:off x="1801889" y="11180539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39"/>
                  </a:moveTo>
                  <a:lnTo>
                    <a:pt x="292801" y="553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3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8" name="object 5778"/>
            <p:cNvSpPr/>
            <p:nvPr/>
          </p:nvSpPr>
          <p:spPr>
            <a:xfrm>
              <a:off x="1801889" y="1118607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76"/>
                  </a:moveTo>
                  <a:lnTo>
                    <a:pt x="292801" y="62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9" name="object 5779"/>
            <p:cNvSpPr/>
            <p:nvPr/>
          </p:nvSpPr>
          <p:spPr>
            <a:xfrm>
              <a:off x="1801889" y="1119235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62"/>
                  </a:moveTo>
                  <a:lnTo>
                    <a:pt x="292801" y="69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0" name="object 5780"/>
            <p:cNvSpPr/>
            <p:nvPr/>
          </p:nvSpPr>
          <p:spPr>
            <a:xfrm>
              <a:off x="1801889" y="1119931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79"/>
                  </a:moveTo>
                  <a:lnTo>
                    <a:pt x="292801" y="79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1" name="object 5781"/>
            <p:cNvSpPr/>
            <p:nvPr/>
          </p:nvSpPr>
          <p:spPr>
            <a:xfrm>
              <a:off x="1801889" y="1120729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2" name="object 5782"/>
            <p:cNvSpPr/>
            <p:nvPr/>
          </p:nvSpPr>
          <p:spPr>
            <a:xfrm>
              <a:off x="1801889" y="1121633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3" name="object 5783"/>
            <p:cNvSpPr/>
            <p:nvPr/>
          </p:nvSpPr>
          <p:spPr>
            <a:xfrm>
              <a:off x="1801889" y="1122650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4" name="object 5784"/>
            <p:cNvSpPr/>
            <p:nvPr/>
          </p:nvSpPr>
          <p:spPr>
            <a:xfrm>
              <a:off x="1801889" y="11238096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5" name="object 5785"/>
            <p:cNvSpPr/>
            <p:nvPr/>
          </p:nvSpPr>
          <p:spPr>
            <a:xfrm>
              <a:off x="1801889" y="1125084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6" name="object 5786"/>
            <p:cNvSpPr/>
            <p:nvPr/>
          </p:nvSpPr>
          <p:spPr>
            <a:xfrm>
              <a:off x="1801889" y="1126330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7" name="object 5787"/>
            <p:cNvSpPr/>
            <p:nvPr/>
          </p:nvSpPr>
          <p:spPr>
            <a:xfrm>
              <a:off x="1801889" y="1127486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8" name="object 5788"/>
            <p:cNvSpPr/>
            <p:nvPr/>
          </p:nvSpPr>
          <p:spPr>
            <a:xfrm>
              <a:off x="1801889" y="1128509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9" name="object 5789"/>
            <p:cNvSpPr/>
            <p:nvPr/>
          </p:nvSpPr>
          <p:spPr>
            <a:xfrm>
              <a:off x="1801889" y="1129387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0" name="object 5790"/>
            <p:cNvSpPr/>
            <p:nvPr/>
          </p:nvSpPr>
          <p:spPr>
            <a:xfrm>
              <a:off x="1801888" y="11301895"/>
              <a:ext cx="293370" cy="137795"/>
            </a:xfrm>
            <a:custGeom>
              <a:avLst/>
              <a:gdLst/>
              <a:ahLst/>
              <a:cxnLst/>
              <a:rect l="l" t="t" r="r" b="b"/>
              <a:pathLst>
                <a:path w="293369" h="137795">
                  <a:moveTo>
                    <a:pt x="292798" y="106057"/>
                  </a:moveTo>
                  <a:lnTo>
                    <a:pt x="0" y="106057"/>
                  </a:lnTo>
                  <a:lnTo>
                    <a:pt x="0" y="113855"/>
                  </a:lnTo>
                  <a:lnTo>
                    <a:pt x="0" y="119659"/>
                  </a:lnTo>
                  <a:lnTo>
                    <a:pt x="0" y="125501"/>
                  </a:lnTo>
                  <a:lnTo>
                    <a:pt x="0" y="131368"/>
                  </a:lnTo>
                  <a:lnTo>
                    <a:pt x="0" y="137248"/>
                  </a:lnTo>
                  <a:lnTo>
                    <a:pt x="292798" y="137248"/>
                  </a:lnTo>
                  <a:lnTo>
                    <a:pt x="292798" y="131368"/>
                  </a:lnTo>
                  <a:lnTo>
                    <a:pt x="292798" y="125501"/>
                  </a:lnTo>
                  <a:lnTo>
                    <a:pt x="292798" y="119659"/>
                  </a:lnTo>
                  <a:lnTo>
                    <a:pt x="292798" y="113855"/>
                  </a:lnTo>
                  <a:lnTo>
                    <a:pt x="292798" y="106057"/>
                  </a:lnTo>
                  <a:close/>
                </a:path>
                <a:path w="293369" h="137795">
                  <a:moveTo>
                    <a:pt x="292798" y="88531"/>
                  </a:moveTo>
                  <a:lnTo>
                    <a:pt x="0" y="88531"/>
                  </a:lnTo>
                  <a:lnTo>
                    <a:pt x="0" y="97751"/>
                  </a:lnTo>
                  <a:lnTo>
                    <a:pt x="0" y="106045"/>
                  </a:lnTo>
                  <a:lnTo>
                    <a:pt x="292798" y="106045"/>
                  </a:lnTo>
                  <a:lnTo>
                    <a:pt x="292798" y="97764"/>
                  </a:lnTo>
                  <a:lnTo>
                    <a:pt x="292798" y="88531"/>
                  </a:lnTo>
                  <a:close/>
                </a:path>
                <a:path w="293369" h="137795">
                  <a:moveTo>
                    <a:pt x="292798" y="36690"/>
                  </a:moveTo>
                  <a:lnTo>
                    <a:pt x="0" y="36690"/>
                  </a:lnTo>
                  <a:lnTo>
                    <a:pt x="0" y="44564"/>
                  </a:lnTo>
                  <a:lnTo>
                    <a:pt x="0" y="58051"/>
                  </a:lnTo>
                  <a:lnTo>
                    <a:pt x="292798" y="58051"/>
                  </a:lnTo>
                  <a:lnTo>
                    <a:pt x="292798" y="44564"/>
                  </a:lnTo>
                  <a:lnTo>
                    <a:pt x="292798" y="36690"/>
                  </a:lnTo>
                  <a:close/>
                </a:path>
                <a:path w="293369" h="137795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0" y="14643"/>
                  </a:lnTo>
                  <a:lnTo>
                    <a:pt x="0" y="21628"/>
                  </a:lnTo>
                  <a:lnTo>
                    <a:pt x="0" y="28943"/>
                  </a:lnTo>
                  <a:lnTo>
                    <a:pt x="0" y="36677"/>
                  </a:lnTo>
                  <a:lnTo>
                    <a:pt x="292798" y="36677"/>
                  </a:lnTo>
                  <a:lnTo>
                    <a:pt x="292798" y="28943"/>
                  </a:lnTo>
                  <a:lnTo>
                    <a:pt x="292798" y="21628"/>
                  </a:lnTo>
                  <a:lnTo>
                    <a:pt x="292798" y="14643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1" name="object 5791"/>
            <p:cNvSpPr/>
            <p:nvPr/>
          </p:nvSpPr>
          <p:spPr>
            <a:xfrm>
              <a:off x="1801889" y="1143913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2" name="object 5792"/>
            <p:cNvSpPr/>
            <p:nvPr/>
          </p:nvSpPr>
          <p:spPr>
            <a:xfrm>
              <a:off x="1801889" y="1144495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3" name="object 5793"/>
            <p:cNvSpPr/>
            <p:nvPr/>
          </p:nvSpPr>
          <p:spPr>
            <a:xfrm>
              <a:off x="1801889" y="1145073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4" name="object 5794"/>
            <p:cNvSpPr/>
            <p:nvPr/>
          </p:nvSpPr>
          <p:spPr>
            <a:xfrm>
              <a:off x="1801889" y="114564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5" name="object 5795"/>
            <p:cNvSpPr/>
            <p:nvPr/>
          </p:nvSpPr>
          <p:spPr>
            <a:xfrm>
              <a:off x="1801889" y="1146244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10"/>
                  </a:moveTo>
                  <a:lnTo>
                    <a:pt x="292801" y="68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1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6" name="object 5796"/>
            <p:cNvSpPr/>
            <p:nvPr/>
          </p:nvSpPr>
          <p:spPr>
            <a:xfrm>
              <a:off x="1801889" y="1146925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7" name="object 5797"/>
            <p:cNvSpPr/>
            <p:nvPr/>
          </p:nvSpPr>
          <p:spPr>
            <a:xfrm>
              <a:off x="1801889" y="1147603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8" name="object 5798"/>
            <p:cNvSpPr/>
            <p:nvPr/>
          </p:nvSpPr>
          <p:spPr>
            <a:xfrm>
              <a:off x="1801889" y="1148275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9" name="object 5799"/>
            <p:cNvSpPr/>
            <p:nvPr/>
          </p:nvSpPr>
          <p:spPr>
            <a:xfrm>
              <a:off x="1801889" y="1149105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0" name="object 5800"/>
            <p:cNvSpPr/>
            <p:nvPr/>
          </p:nvSpPr>
          <p:spPr>
            <a:xfrm>
              <a:off x="1801889" y="1149960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1" name="object 5801"/>
            <p:cNvSpPr/>
            <p:nvPr/>
          </p:nvSpPr>
          <p:spPr>
            <a:xfrm>
              <a:off x="1801889" y="1150856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2" name="object 5802"/>
            <p:cNvSpPr/>
            <p:nvPr/>
          </p:nvSpPr>
          <p:spPr>
            <a:xfrm>
              <a:off x="1801889" y="1151908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3" name="object 5803"/>
            <p:cNvSpPr/>
            <p:nvPr/>
          </p:nvSpPr>
          <p:spPr>
            <a:xfrm>
              <a:off x="1801889" y="1152967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40"/>
                  </a:moveTo>
                  <a:lnTo>
                    <a:pt x="292801" y="117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4" name="object 5804"/>
            <p:cNvSpPr/>
            <p:nvPr/>
          </p:nvSpPr>
          <p:spPr>
            <a:xfrm>
              <a:off x="1801889" y="1154140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5" name="object 5805"/>
            <p:cNvSpPr/>
            <p:nvPr/>
          </p:nvSpPr>
          <p:spPr>
            <a:xfrm>
              <a:off x="1801889" y="1155321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2070"/>
                  </a:moveTo>
                  <a:lnTo>
                    <a:pt x="292801" y="120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6" name="object 5806"/>
            <p:cNvSpPr/>
            <p:nvPr/>
          </p:nvSpPr>
          <p:spPr>
            <a:xfrm>
              <a:off x="1801889" y="1156528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7" name="object 5807"/>
            <p:cNvSpPr/>
            <p:nvPr/>
          </p:nvSpPr>
          <p:spPr>
            <a:xfrm>
              <a:off x="1801889" y="1157749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8" name="object 5808"/>
            <p:cNvSpPr/>
            <p:nvPr/>
          </p:nvSpPr>
          <p:spPr>
            <a:xfrm>
              <a:off x="1801889" y="1158963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9" name="object 5809"/>
            <p:cNvSpPr/>
            <p:nvPr/>
          </p:nvSpPr>
          <p:spPr>
            <a:xfrm>
              <a:off x="1801889" y="1160208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0" name="object 5810"/>
            <p:cNvSpPr/>
            <p:nvPr/>
          </p:nvSpPr>
          <p:spPr>
            <a:xfrm>
              <a:off x="1801889" y="1161473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1" name="object 5811"/>
            <p:cNvSpPr/>
            <p:nvPr/>
          </p:nvSpPr>
          <p:spPr>
            <a:xfrm>
              <a:off x="1801889" y="1162762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2" name="object 5812"/>
            <p:cNvSpPr/>
            <p:nvPr/>
          </p:nvSpPr>
          <p:spPr>
            <a:xfrm>
              <a:off x="1801889" y="11641032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3" name="object 5813"/>
            <p:cNvSpPr/>
            <p:nvPr/>
          </p:nvSpPr>
          <p:spPr>
            <a:xfrm>
              <a:off x="1801889" y="11655592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4" name="object 5814"/>
            <p:cNvSpPr/>
            <p:nvPr/>
          </p:nvSpPr>
          <p:spPr>
            <a:xfrm>
              <a:off x="2170782" y="11669175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7"/>
                  </a:moveTo>
                  <a:lnTo>
                    <a:pt x="2961240" y="3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5" name="object 5815"/>
            <p:cNvSpPr/>
            <p:nvPr/>
          </p:nvSpPr>
          <p:spPr>
            <a:xfrm>
              <a:off x="2170782" y="1165898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6" name="object 5816"/>
            <p:cNvSpPr/>
            <p:nvPr/>
          </p:nvSpPr>
          <p:spPr>
            <a:xfrm>
              <a:off x="2170782" y="1164739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7" name="object 5817"/>
            <p:cNvSpPr/>
            <p:nvPr/>
          </p:nvSpPr>
          <p:spPr>
            <a:xfrm>
              <a:off x="2170782" y="1163465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8" name="object 5818"/>
            <p:cNvSpPr/>
            <p:nvPr/>
          </p:nvSpPr>
          <p:spPr>
            <a:xfrm>
              <a:off x="2170782" y="1162220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9" name="object 5819"/>
            <p:cNvSpPr/>
            <p:nvPr/>
          </p:nvSpPr>
          <p:spPr>
            <a:xfrm>
              <a:off x="2170782" y="1161062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0" name="object 5820"/>
            <p:cNvSpPr/>
            <p:nvPr/>
          </p:nvSpPr>
          <p:spPr>
            <a:xfrm>
              <a:off x="2170782" y="1160041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1" name="object 5821"/>
            <p:cNvSpPr/>
            <p:nvPr/>
          </p:nvSpPr>
          <p:spPr>
            <a:xfrm>
              <a:off x="2170782" y="1159161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2" name="object 5822"/>
            <p:cNvSpPr/>
            <p:nvPr/>
          </p:nvSpPr>
          <p:spPr>
            <a:xfrm>
              <a:off x="2170773" y="11440553"/>
              <a:ext cx="2961640" cy="151130"/>
            </a:xfrm>
            <a:custGeom>
              <a:avLst/>
              <a:gdLst/>
              <a:ahLst/>
              <a:cxnLst/>
              <a:rect l="l" t="t" r="r" b="b"/>
              <a:pathLst>
                <a:path w="2961640" h="151129">
                  <a:moveTo>
                    <a:pt x="2961246" y="143052"/>
                  </a:moveTo>
                  <a:lnTo>
                    <a:pt x="0" y="143052"/>
                  </a:lnTo>
                  <a:lnTo>
                    <a:pt x="0" y="151066"/>
                  </a:lnTo>
                  <a:lnTo>
                    <a:pt x="2961246" y="151066"/>
                  </a:lnTo>
                  <a:lnTo>
                    <a:pt x="2961246" y="143052"/>
                  </a:lnTo>
                  <a:close/>
                </a:path>
                <a:path w="2961640" h="151129">
                  <a:moveTo>
                    <a:pt x="2961246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61246" y="5803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3" name="object 5823"/>
            <p:cNvSpPr/>
            <p:nvPr/>
          </p:nvSpPr>
          <p:spPr>
            <a:xfrm>
              <a:off x="2170782" y="1143476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4" name="object 5824"/>
            <p:cNvSpPr/>
            <p:nvPr/>
          </p:nvSpPr>
          <p:spPr>
            <a:xfrm>
              <a:off x="2170782" y="1142901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5" name="object 5825"/>
            <p:cNvSpPr/>
            <p:nvPr/>
          </p:nvSpPr>
          <p:spPr>
            <a:xfrm>
              <a:off x="2170782" y="1142306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6" name="object 5826"/>
            <p:cNvSpPr/>
            <p:nvPr/>
          </p:nvSpPr>
          <p:spPr>
            <a:xfrm>
              <a:off x="2170782" y="1141624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7" name="object 5827"/>
            <p:cNvSpPr/>
            <p:nvPr/>
          </p:nvSpPr>
          <p:spPr>
            <a:xfrm>
              <a:off x="2170782" y="1140947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8" name="object 5828"/>
            <p:cNvSpPr/>
            <p:nvPr/>
          </p:nvSpPr>
          <p:spPr>
            <a:xfrm>
              <a:off x="2170782" y="1140274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9" name="object 5829"/>
            <p:cNvSpPr/>
            <p:nvPr/>
          </p:nvSpPr>
          <p:spPr>
            <a:xfrm>
              <a:off x="2170782" y="1139445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0" name="object 5830"/>
            <p:cNvSpPr/>
            <p:nvPr/>
          </p:nvSpPr>
          <p:spPr>
            <a:xfrm>
              <a:off x="2170782" y="11390412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040"/>
                  </a:moveTo>
                  <a:lnTo>
                    <a:pt x="2961240" y="404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04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1" name="object 5831"/>
            <p:cNvSpPr/>
            <p:nvPr/>
          </p:nvSpPr>
          <p:spPr>
            <a:xfrm>
              <a:off x="2170782" y="11355814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130"/>
                  </a:moveTo>
                  <a:lnTo>
                    <a:pt x="2961240" y="4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13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2" name="object 5832"/>
            <p:cNvSpPr/>
            <p:nvPr/>
          </p:nvSpPr>
          <p:spPr>
            <a:xfrm>
              <a:off x="2170782" y="1134408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3" name="object 5833"/>
            <p:cNvSpPr/>
            <p:nvPr/>
          </p:nvSpPr>
          <p:spPr>
            <a:xfrm>
              <a:off x="2170782" y="1133228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4" name="object 5834"/>
            <p:cNvSpPr/>
            <p:nvPr/>
          </p:nvSpPr>
          <p:spPr>
            <a:xfrm>
              <a:off x="2170782" y="1132020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5" name="object 5835"/>
            <p:cNvSpPr/>
            <p:nvPr/>
          </p:nvSpPr>
          <p:spPr>
            <a:xfrm>
              <a:off x="2170782" y="1130799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6" name="object 5836"/>
            <p:cNvSpPr/>
            <p:nvPr/>
          </p:nvSpPr>
          <p:spPr>
            <a:xfrm>
              <a:off x="2170782" y="1129585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33"/>
                  </a:moveTo>
                  <a:lnTo>
                    <a:pt x="2961240" y="121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7" name="object 5837"/>
            <p:cNvSpPr/>
            <p:nvPr/>
          </p:nvSpPr>
          <p:spPr>
            <a:xfrm>
              <a:off x="2170782" y="1128341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8" name="object 5838"/>
            <p:cNvSpPr/>
            <p:nvPr/>
          </p:nvSpPr>
          <p:spPr>
            <a:xfrm>
              <a:off x="2170782" y="1127076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9" name="object 5839"/>
            <p:cNvSpPr/>
            <p:nvPr/>
          </p:nvSpPr>
          <p:spPr>
            <a:xfrm>
              <a:off x="2170782" y="11257866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0" name="object 5840"/>
            <p:cNvSpPr/>
            <p:nvPr/>
          </p:nvSpPr>
          <p:spPr>
            <a:xfrm>
              <a:off x="2170782" y="1124446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04"/>
                  </a:moveTo>
                  <a:lnTo>
                    <a:pt x="2961240" y="1340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1" name="object 5841"/>
            <p:cNvSpPr/>
            <p:nvPr/>
          </p:nvSpPr>
          <p:spPr>
            <a:xfrm>
              <a:off x="2170782" y="11229901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2" name="object 5842"/>
            <p:cNvSpPr/>
            <p:nvPr/>
          </p:nvSpPr>
          <p:spPr>
            <a:xfrm>
              <a:off x="2170782" y="11212723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3" name="object 5843"/>
            <p:cNvSpPr/>
            <p:nvPr/>
          </p:nvSpPr>
          <p:spPr>
            <a:xfrm>
              <a:off x="2170773" y="11158473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5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4" name="object 5844"/>
            <p:cNvSpPr/>
            <p:nvPr/>
          </p:nvSpPr>
          <p:spPr>
            <a:xfrm>
              <a:off x="2170782" y="11158470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28"/>
                  </a:moveTo>
                  <a:lnTo>
                    <a:pt x="2961240" y="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5" name="object 5845"/>
            <p:cNvSpPr/>
            <p:nvPr/>
          </p:nvSpPr>
          <p:spPr>
            <a:xfrm>
              <a:off x="2170782" y="11158686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6" name="object 5846"/>
            <p:cNvSpPr/>
            <p:nvPr/>
          </p:nvSpPr>
          <p:spPr>
            <a:xfrm>
              <a:off x="2170782" y="11159816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7" name="object 5847"/>
            <p:cNvSpPr/>
            <p:nvPr/>
          </p:nvSpPr>
          <p:spPr>
            <a:xfrm>
              <a:off x="2170782" y="11161760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8" name="object 5848"/>
            <p:cNvSpPr/>
            <p:nvPr/>
          </p:nvSpPr>
          <p:spPr>
            <a:xfrm>
              <a:off x="2170782" y="11164327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9" name="object 5849"/>
            <p:cNvSpPr/>
            <p:nvPr/>
          </p:nvSpPr>
          <p:spPr>
            <a:xfrm>
              <a:off x="2170782" y="1116751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0" name="object 5850"/>
            <p:cNvSpPr/>
            <p:nvPr/>
          </p:nvSpPr>
          <p:spPr>
            <a:xfrm>
              <a:off x="2170782" y="11171289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1" name="object 5851"/>
            <p:cNvSpPr/>
            <p:nvPr/>
          </p:nvSpPr>
          <p:spPr>
            <a:xfrm>
              <a:off x="2170782" y="11175610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2" name="object 5852"/>
            <p:cNvSpPr/>
            <p:nvPr/>
          </p:nvSpPr>
          <p:spPr>
            <a:xfrm>
              <a:off x="2170782" y="11180539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39"/>
                  </a:moveTo>
                  <a:lnTo>
                    <a:pt x="2961240" y="553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3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3" name="object 5853"/>
            <p:cNvSpPr/>
            <p:nvPr/>
          </p:nvSpPr>
          <p:spPr>
            <a:xfrm>
              <a:off x="2170782" y="1118607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76"/>
                  </a:moveTo>
                  <a:lnTo>
                    <a:pt x="2961240" y="62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4" name="object 5854"/>
            <p:cNvSpPr/>
            <p:nvPr/>
          </p:nvSpPr>
          <p:spPr>
            <a:xfrm>
              <a:off x="2170782" y="1119235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62"/>
                  </a:moveTo>
                  <a:lnTo>
                    <a:pt x="2961240" y="69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5" name="object 5855"/>
            <p:cNvSpPr/>
            <p:nvPr/>
          </p:nvSpPr>
          <p:spPr>
            <a:xfrm>
              <a:off x="2170782" y="1119931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79"/>
                  </a:moveTo>
                  <a:lnTo>
                    <a:pt x="2961240" y="79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6" name="object 5856"/>
            <p:cNvSpPr/>
            <p:nvPr/>
          </p:nvSpPr>
          <p:spPr>
            <a:xfrm>
              <a:off x="2170782" y="1120729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7" name="object 5857"/>
            <p:cNvSpPr/>
            <p:nvPr/>
          </p:nvSpPr>
          <p:spPr>
            <a:xfrm>
              <a:off x="2170782" y="1121633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8" name="object 5858"/>
            <p:cNvSpPr/>
            <p:nvPr/>
          </p:nvSpPr>
          <p:spPr>
            <a:xfrm>
              <a:off x="2170782" y="1122650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9" name="object 5859"/>
            <p:cNvSpPr/>
            <p:nvPr/>
          </p:nvSpPr>
          <p:spPr>
            <a:xfrm>
              <a:off x="2170782" y="11238096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0" name="object 5860"/>
            <p:cNvSpPr/>
            <p:nvPr/>
          </p:nvSpPr>
          <p:spPr>
            <a:xfrm>
              <a:off x="2170782" y="1125084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1" name="object 5861"/>
            <p:cNvSpPr/>
            <p:nvPr/>
          </p:nvSpPr>
          <p:spPr>
            <a:xfrm>
              <a:off x="2170782" y="1126330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2" name="object 5862"/>
            <p:cNvSpPr/>
            <p:nvPr/>
          </p:nvSpPr>
          <p:spPr>
            <a:xfrm>
              <a:off x="2170782" y="1127486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3" name="object 5863"/>
            <p:cNvSpPr/>
            <p:nvPr/>
          </p:nvSpPr>
          <p:spPr>
            <a:xfrm>
              <a:off x="2170782" y="1128509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4" name="object 5864"/>
            <p:cNvSpPr/>
            <p:nvPr/>
          </p:nvSpPr>
          <p:spPr>
            <a:xfrm>
              <a:off x="2170782" y="1129387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5" name="object 5865"/>
            <p:cNvSpPr/>
            <p:nvPr/>
          </p:nvSpPr>
          <p:spPr>
            <a:xfrm>
              <a:off x="2170773" y="11301895"/>
              <a:ext cx="2961640" cy="137795"/>
            </a:xfrm>
            <a:custGeom>
              <a:avLst/>
              <a:gdLst/>
              <a:ahLst/>
              <a:cxnLst/>
              <a:rect l="l" t="t" r="r" b="b"/>
              <a:pathLst>
                <a:path w="2961640" h="137795">
                  <a:moveTo>
                    <a:pt x="2961246" y="106057"/>
                  </a:moveTo>
                  <a:lnTo>
                    <a:pt x="0" y="106057"/>
                  </a:lnTo>
                  <a:lnTo>
                    <a:pt x="0" y="113855"/>
                  </a:lnTo>
                  <a:lnTo>
                    <a:pt x="0" y="119659"/>
                  </a:lnTo>
                  <a:lnTo>
                    <a:pt x="0" y="125501"/>
                  </a:lnTo>
                  <a:lnTo>
                    <a:pt x="0" y="131368"/>
                  </a:lnTo>
                  <a:lnTo>
                    <a:pt x="0" y="137248"/>
                  </a:lnTo>
                  <a:lnTo>
                    <a:pt x="2961246" y="137248"/>
                  </a:lnTo>
                  <a:lnTo>
                    <a:pt x="2961246" y="131368"/>
                  </a:lnTo>
                  <a:lnTo>
                    <a:pt x="2961246" y="125501"/>
                  </a:lnTo>
                  <a:lnTo>
                    <a:pt x="2961246" y="119659"/>
                  </a:lnTo>
                  <a:lnTo>
                    <a:pt x="2961246" y="113855"/>
                  </a:lnTo>
                  <a:lnTo>
                    <a:pt x="2961246" y="106057"/>
                  </a:lnTo>
                  <a:close/>
                </a:path>
                <a:path w="2961640" h="137795">
                  <a:moveTo>
                    <a:pt x="2961246" y="88531"/>
                  </a:moveTo>
                  <a:lnTo>
                    <a:pt x="0" y="88531"/>
                  </a:lnTo>
                  <a:lnTo>
                    <a:pt x="0" y="97751"/>
                  </a:lnTo>
                  <a:lnTo>
                    <a:pt x="0" y="106045"/>
                  </a:lnTo>
                  <a:lnTo>
                    <a:pt x="2961246" y="106045"/>
                  </a:lnTo>
                  <a:lnTo>
                    <a:pt x="2961246" y="97764"/>
                  </a:lnTo>
                  <a:lnTo>
                    <a:pt x="2961246" y="88531"/>
                  </a:lnTo>
                  <a:close/>
                </a:path>
                <a:path w="2961640" h="137795">
                  <a:moveTo>
                    <a:pt x="2961246" y="36690"/>
                  </a:moveTo>
                  <a:lnTo>
                    <a:pt x="0" y="36690"/>
                  </a:lnTo>
                  <a:lnTo>
                    <a:pt x="0" y="44564"/>
                  </a:lnTo>
                  <a:lnTo>
                    <a:pt x="0" y="58051"/>
                  </a:lnTo>
                  <a:lnTo>
                    <a:pt x="2961246" y="58051"/>
                  </a:lnTo>
                  <a:lnTo>
                    <a:pt x="2961246" y="44564"/>
                  </a:lnTo>
                  <a:lnTo>
                    <a:pt x="2961246" y="36690"/>
                  </a:lnTo>
                  <a:close/>
                </a:path>
                <a:path w="2961640" h="137795">
                  <a:moveTo>
                    <a:pt x="2961246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0" y="14643"/>
                  </a:lnTo>
                  <a:lnTo>
                    <a:pt x="0" y="21628"/>
                  </a:lnTo>
                  <a:lnTo>
                    <a:pt x="0" y="28943"/>
                  </a:lnTo>
                  <a:lnTo>
                    <a:pt x="0" y="36677"/>
                  </a:lnTo>
                  <a:lnTo>
                    <a:pt x="2961246" y="36677"/>
                  </a:lnTo>
                  <a:lnTo>
                    <a:pt x="2961246" y="28943"/>
                  </a:lnTo>
                  <a:lnTo>
                    <a:pt x="2961246" y="21628"/>
                  </a:lnTo>
                  <a:lnTo>
                    <a:pt x="2961246" y="14643"/>
                  </a:lnTo>
                  <a:lnTo>
                    <a:pt x="2961246" y="7772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6" name="object 5866"/>
            <p:cNvSpPr/>
            <p:nvPr/>
          </p:nvSpPr>
          <p:spPr>
            <a:xfrm>
              <a:off x="2170782" y="1143913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7" name="object 5867"/>
            <p:cNvSpPr/>
            <p:nvPr/>
          </p:nvSpPr>
          <p:spPr>
            <a:xfrm>
              <a:off x="2170782" y="1144495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8" name="object 5868"/>
            <p:cNvSpPr/>
            <p:nvPr/>
          </p:nvSpPr>
          <p:spPr>
            <a:xfrm>
              <a:off x="2170782" y="1145073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9" name="object 5869"/>
            <p:cNvSpPr/>
            <p:nvPr/>
          </p:nvSpPr>
          <p:spPr>
            <a:xfrm>
              <a:off x="2170782" y="114564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0" name="object 5870"/>
            <p:cNvSpPr/>
            <p:nvPr/>
          </p:nvSpPr>
          <p:spPr>
            <a:xfrm>
              <a:off x="2170782" y="1146244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10"/>
                  </a:moveTo>
                  <a:lnTo>
                    <a:pt x="2961240" y="68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1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1" name="object 5871"/>
            <p:cNvSpPr/>
            <p:nvPr/>
          </p:nvSpPr>
          <p:spPr>
            <a:xfrm>
              <a:off x="2170782" y="1146925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2" name="object 5872"/>
            <p:cNvSpPr/>
            <p:nvPr/>
          </p:nvSpPr>
          <p:spPr>
            <a:xfrm>
              <a:off x="2170782" y="1147603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3" name="object 5873"/>
            <p:cNvSpPr/>
            <p:nvPr/>
          </p:nvSpPr>
          <p:spPr>
            <a:xfrm>
              <a:off x="2170782" y="1148275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4" name="object 5874"/>
            <p:cNvSpPr/>
            <p:nvPr/>
          </p:nvSpPr>
          <p:spPr>
            <a:xfrm>
              <a:off x="2170782" y="1149105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5" name="object 5875"/>
            <p:cNvSpPr/>
            <p:nvPr/>
          </p:nvSpPr>
          <p:spPr>
            <a:xfrm>
              <a:off x="2170782" y="1149960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6" name="object 5876"/>
            <p:cNvSpPr/>
            <p:nvPr/>
          </p:nvSpPr>
          <p:spPr>
            <a:xfrm>
              <a:off x="2170782" y="1150856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7" name="object 5877"/>
            <p:cNvSpPr/>
            <p:nvPr/>
          </p:nvSpPr>
          <p:spPr>
            <a:xfrm>
              <a:off x="2170782" y="1151908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8" name="object 5878"/>
            <p:cNvSpPr/>
            <p:nvPr/>
          </p:nvSpPr>
          <p:spPr>
            <a:xfrm>
              <a:off x="2170782" y="1152967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40"/>
                  </a:moveTo>
                  <a:lnTo>
                    <a:pt x="2961240" y="1174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9" name="object 5879"/>
            <p:cNvSpPr/>
            <p:nvPr/>
          </p:nvSpPr>
          <p:spPr>
            <a:xfrm>
              <a:off x="2170782" y="1154140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0" name="object 5880"/>
            <p:cNvSpPr/>
            <p:nvPr/>
          </p:nvSpPr>
          <p:spPr>
            <a:xfrm>
              <a:off x="2170782" y="1155321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2070"/>
                  </a:moveTo>
                  <a:lnTo>
                    <a:pt x="2961240" y="120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1" name="object 5881"/>
            <p:cNvSpPr/>
            <p:nvPr/>
          </p:nvSpPr>
          <p:spPr>
            <a:xfrm>
              <a:off x="2170782" y="1156528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2" name="object 5882"/>
            <p:cNvSpPr/>
            <p:nvPr/>
          </p:nvSpPr>
          <p:spPr>
            <a:xfrm>
              <a:off x="2170782" y="1157749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3" name="object 5883"/>
            <p:cNvSpPr/>
            <p:nvPr/>
          </p:nvSpPr>
          <p:spPr>
            <a:xfrm>
              <a:off x="2170782" y="1158963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4" name="object 5884"/>
            <p:cNvSpPr/>
            <p:nvPr/>
          </p:nvSpPr>
          <p:spPr>
            <a:xfrm>
              <a:off x="2170782" y="1160208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5" name="object 5885"/>
            <p:cNvSpPr/>
            <p:nvPr/>
          </p:nvSpPr>
          <p:spPr>
            <a:xfrm>
              <a:off x="2170782" y="1161473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6" name="object 5886"/>
            <p:cNvSpPr/>
            <p:nvPr/>
          </p:nvSpPr>
          <p:spPr>
            <a:xfrm>
              <a:off x="2170782" y="1162762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7" name="object 5887"/>
            <p:cNvSpPr/>
            <p:nvPr/>
          </p:nvSpPr>
          <p:spPr>
            <a:xfrm>
              <a:off x="2170782" y="11641032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8" name="object 5888"/>
            <p:cNvSpPr/>
            <p:nvPr/>
          </p:nvSpPr>
          <p:spPr>
            <a:xfrm>
              <a:off x="2170782" y="11655592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9" name="object 5889"/>
            <p:cNvSpPr/>
            <p:nvPr/>
          </p:nvSpPr>
          <p:spPr>
            <a:xfrm>
              <a:off x="1801888" y="11672773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336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233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0" name="object 5890"/>
            <p:cNvSpPr/>
            <p:nvPr/>
          </p:nvSpPr>
          <p:spPr>
            <a:xfrm>
              <a:off x="1982686" y="1116041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37"/>
                  </a:lnTo>
                  <a:lnTo>
                    <a:pt x="112001" y="567537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37"/>
                  </a:lnTo>
                  <a:lnTo>
                    <a:pt x="3149333" y="567537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1" name="object 5891"/>
            <p:cNvSpPr/>
            <p:nvPr/>
          </p:nvSpPr>
          <p:spPr>
            <a:xfrm>
              <a:off x="2094687" y="11156530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09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24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79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26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26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59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64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55"/>
                  </a:lnTo>
                  <a:lnTo>
                    <a:pt x="1507909" y="531393"/>
                  </a:lnTo>
                  <a:lnTo>
                    <a:pt x="1580083" y="531952"/>
                  </a:lnTo>
                  <a:lnTo>
                    <a:pt x="1652270" y="531393"/>
                  </a:lnTo>
                  <a:lnTo>
                    <a:pt x="1723136" y="529755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64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43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2" name="object 5892"/>
            <p:cNvSpPr/>
            <p:nvPr/>
          </p:nvSpPr>
          <p:spPr>
            <a:xfrm>
              <a:off x="5208114" y="1166917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7"/>
                  </a:moveTo>
                  <a:lnTo>
                    <a:pt x="103396" y="3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3" name="object 5893"/>
            <p:cNvSpPr/>
            <p:nvPr/>
          </p:nvSpPr>
          <p:spPr>
            <a:xfrm>
              <a:off x="5208114" y="1165898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4" name="object 5894"/>
            <p:cNvSpPr/>
            <p:nvPr/>
          </p:nvSpPr>
          <p:spPr>
            <a:xfrm>
              <a:off x="5208114" y="1164739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5" name="object 5895"/>
            <p:cNvSpPr/>
            <p:nvPr/>
          </p:nvSpPr>
          <p:spPr>
            <a:xfrm>
              <a:off x="5208114" y="1163465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6" name="object 5896"/>
            <p:cNvSpPr/>
            <p:nvPr/>
          </p:nvSpPr>
          <p:spPr>
            <a:xfrm>
              <a:off x="5208114" y="1162220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7" name="object 5897"/>
            <p:cNvSpPr/>
            <p:nvPr/>
          </p:nvSpPr>
          <p:spPr>
            <a:xfrm>
              <a:off x="5208114" y="1161062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8" name="object 5898"/>
            <p:cNvSpPr/>
            <p:nvPr/>
          </p:nvSpPr>
          <p:spPr>
            <a:xfrm>
              <a:off x="5208114" y="1160041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9" name="object 5899"/>
            <p:cNvSpPr/>
            <p:nvPr/>
          </p:nvSpPr>
          <p:spPr>
            <a:xfrm>
              <a:off x="5208114" y="1159161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0" name="object 5900"/>
            <p:cNvSpPr/>
            <p:nvPr/>
          </p:nvSpPr>
          <p:spPr>
            <a:xfrm>
              <a:off x="5208114" y="1158360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1" name="object 5901"/>
            <p:cNvSpPr/>
            <p:nvPr/>
          </p:nvSpPr>
          <p:spPr>
            <a:xfrm>
              <a:off x="5383303" y="1166917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7"/>
                  </a:moveTo>
                  <a:lnTo>
                    <a:pt x="122698" y="3587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2" name="object 5902"/>
            <p:cNvSpPr/>
            <p:nvPr/>
          </p:nvSpPr>
          <p:spPr>
            <a:xfrm>
              <a:off x="5383303" y="1165898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3" name="object 5903"/>
            <p:cNvSpPr/>
            <p:nvPr/>
          </p:nvSpPr>
          <p:spPr>
            <a:xfrm>
              <a:off x="5383303" y="1164739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4" name="object 5904"/>
            <p:cNvSpPr/>
            <p:nvPr/>
          </p:nvSpPr>
          <p:spPr>
            <a:xfrm>
              <a:off x="5383303" y="1163465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5" name="object 5905"/>
            <p:cNvSpPr/>
            <p:nvPr/>
          </p:nvSpPr>
          <p:spPr>
            <a:xfrm>
              <a:off x="5383303" y="1162220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6" name="object 5906"/>
            <p:cNvSpPr/>
            <p:nvPr/>
          </p:nvSpPr>
          <p:spPr>
            <a:xfrm>
              <a:off x="5383303" y="1161062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7" name="object 5907"/>
            <p:cNvSpPr/>
            <p:nvPr/>
          </p:nvSpPr>
          <p:spPr>
            <a:xfrm>
              <a:off x="5383303" y="1160041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8" name="object 5908"/>
            <p:cNvSpPr/>
            <p:nvPr/>
          </p:nvSpPr>
          <p:spPr>
            <a:xfrm>
              <a:off x="5383303" y="1159161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9" name="object 5909"/>
            <p:cNvSpPr/>
            <p:nvPr/>
          </p:nvSpPr>
          <p:spPr>
            <a:xfrm>
              <a:off x="5383303" y="1158360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0" name="object 5910"/>
            <p:cNvSpPr/>
            <p:nvPr/>
          </p:nvSpPr>
          <p:spPr>
            <a:xfrm>
              <a:off x="5344154" y="11690913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6"/>
                  </a:moveTo>
                  <a:lnTo>
                    <a:pt x="39146" y="35877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39146" y="3610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1" name="object 5911"/>
            <p:cNvSpPr/>
            <p:nvPr/>
          </p:nvSpPr>
          <p:spPr>
            <a:xfrm>
              <a:off x="5344154" y="1168992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56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856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2" name="object 5912"/>
            <p:cNvSpPr/>
            <p:nvPr/>
          </p:nvSpPr>
          <p:spPr>
            <a:xfrm>
              <a:off x="5344154" y="1168817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71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3" name="object 5913"/>
            <p:cNvSpPr/>
            <p:nvPr/>
          </p:nvSpPr>
          <p:spPr>
            <a:xfrm>
              <a:off x="5344154" y="1168572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23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2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4" name="object 5914"/>
            <p:cNvSpPr/>
            <p:nvPr/>
          </p:nvSpPr>
          <p:spPr>
            <a:xfrm>
              <a:off x="5344154" y="1168254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4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5" name="object 5915"/>
            <p:cNvSpPr/>
            <p:nvPr/>
          </p:nvSpPr>
          <p:spPr>
            <a:xfrm>
              <a:off x="5344154" y="11678654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8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6" name="object 5916"/>
            <p:cNvSpPr/>
            <p:nvPr/>
          </p:nvSpPr>
          <p:spPr>
            <a:xfrm>
              <a:off x="5344154" y="1167400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9"/>
                  </a:moveTo>
                  <a:lnTo>
                    <a:pt x="39146" y="33438"/>
                  </a:lnTo>
                  <a:lnTo>
                    <a:pt x="0" y="0"/>
                  </a:lnTo>
                  <a:lnTo>
                    <a:pt x="0" y="4649"/>
                  </a:lnTo>
                  <a:lnTo>
                    <a:pt x="39146" y="3874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7" name="object 5917"/>
            <p:cNvSpPr/>
            <p:nvPr/>
          </p:nvSpPr>
          <p:spPr>
            <a:xfrm>
              <a:off x="5344154" y="1166849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2"/>
                  </a:moveTo>
                  <a:lnTo>
                    <a:pt x="39146" y="32638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5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8" name="object 5918"/>
            <p:cNvSpPr/>
            <p:nvPr/>
          </p:nvSpPr>
          <p:spPr>
            <a:xfrm>
              <a:off x="5344154" y="1166205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1699"/>
                  </a:lnTo>
                  <a:lnTo>
                    <a:pt x="0" y="0"/>
                  </a:lnTo>
                  <a:lnTo>
                    <a:pt x="0" y="6442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9" name="object 5919"/>
            <p:cNvSpPr/>
            <p:nvPr/>
          </p:nvSpPr>
          <p:spPr>
            <a:xfrm>
              <a:off x="5344154" y="1165453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18"/>
                  </a:lnTo>
                  <a:lnTo>
                    <a:pt x="0" y="0"/>
                  </a:lnTo>
                  <a:lnTo>
                    <a:pt x="0" y="7521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0" name="object 5920"/>
            <p:cNvSpPr/>
            <p:nvPr/>
          </p:nvSpPr>
          <p:spPr>
            <a:xfrm>
              <a:off x="5344154" y="11645720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22"/>
                  </a:lnTo>
                  <a:lnTo>
                    <a:pt x="0" y="0"/>
                  </a:lnTo>
                  <a:lnTo>
                    <a:pt x="0" y="8817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1" name="object 5921"/>
            <p:cNvSpPr/>
            <p:nvPr/>
          </p:nvSpPr>
          <p:spPr>
            <a:xfrm>
              <a:off x="5344154" y="1163499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59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59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2" name="object 5922"/>
            <p:cNvSpPr/>
            <p:nvPr/>
          </p:nvSpPr>
          <p:spPr>
            <a:xfrm>
              <a:off x="5344154" y="11621793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0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01"/>
                  </a:lnTo>
                  <a:lnTo>
                    <a:pt x="39146" y="4100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3" name="object 5923"/>
            <p:cNvSpPr/>
            <p:nvPr/>
          </p:nvSpPr>
          <p:spPr>
            <a:xfrm>
              <a:off x="5344154" y="11604283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88"/>
                  </a:moveTo>
                  <a:lnTo>
                    <a:pt x="39146" y="23363"/>
                  </a:lnTo>
                  <a:lnTo>
                    <a:pt x="0" y="0"/>
                  </a:lnTo>
                  <a:lnTo>
                    <a:pt x="0" y="17508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4" name="object 5924"/>
            <p:cNvSpPr/>
            <p:nvPr/>
          </p:nvSpPr>
          <p:spPr>
            <a:xfrm>
              <a:off x="5344154" y="11578238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0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46"/>
                  </a:lnTo>
                  <a:lnTo>
                    <a:pt x="39146" y="4941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5" name="object 5925"/>
            <p:cNvSpPr/>
            <p:nvPr/>
          </p:nvSpPr>
          <p:spPr>
            <a:xfrm>
              <a:off x="5208114" y="1144054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6" name="object 5926"/>
            <p:cNvSpPr/>
            <p:nvPr/>
          </p:nvSpPr>
          <p:spPr>
            <a:xfrm>
              <a:off x="5208114" y="1143476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7" name="object 5927"/>
            <p:cNvSpPr/>
            <p:nvPr/>
          </p:nvSpPr>
          <p:spPr>
            <a:xfrm>
              <a:off x="5208114" y="1142901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8" name="object 5928"/>
            <p:cNvSpPr/>
            <p:nvPr/>
          </p:nvSpPr>
          <p:spPr>
            <a:xfrm>
              <a:off x="5208114" y="1142306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9" name="object 5929"/>
            <p:cNvSpPr/>
            <p:nvPr/>
          </p:nvSpPr>
          <p:spPr>
            <a:xfrm>
              <a:off x="5208114" y="1141624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0" name="object 5930"/>
            <p:cNvSpPr/>
            <p:nvPr/>
          </p:nvSpPr>
          <p:spPr>
            <a:xfrm>
              <a:off x="5208114" y="1140947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1" name="object 5931"/>
            <p:cNvSpPr/>
            <p:nvPr/>
          </p:nvSpPr>
          <p:spPr>
            <a:xfrm>
              <a:off x="5208114" y="1140274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2" name="object 5932"/>
            <p:cNvSpPr/>
            <p:nvPr/>
          </p:nvSpPr>
          <p:spPr>
            <a:xfrm>
              <a:off x="5208114" y="1139445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3" name="object 5933"/>
            <p:cNvSpPr/>
            <p:nvPr/>
          </p:nvSpPr>
          <p:spPr>
            <a:xfrm>
              <a:off x="5208114" y="11390412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040"/>
                  </a:moveTo>
                  <a:lnTo>
                    <a:pt x="103396" y="40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04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4" name="object 5934"/>
            <p:cNvSpPr/>
            <p:nvPr/>
          </p:nvSpPr>
          <p:spPr>
            <a:xfrm>
              <a:off x="5208114" y="11355814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130"/>
                  </a:moveTo>
                  <a:lnTo>
                    <a:pt x="103396" y="4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13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5" name="object 5935"/>
            <p:cNvSpPr/>
            <p:nvPr/>
          </p:nvSpPr>
          <p:spPr>
            <a:xfrm>
              <a:off x="5208114" y="1134408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6" name="object 5936"/>
            <p:cNvSpPr/>
            <p:nvPr/>
          </p:nvSpPr>
          <p:spPr>
            <a:xfrm>
              <a:off x="5208114" y="1133228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7" name="object 5937"/>
            <p:cNvSpPr/>
            <p:nvPr/>
          </p:nvSpPr>
          <p:spPr>
            <a:xfrm>
              <a:off x="5208114" y="1132020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8" name="object 5938"/>
            <p:cNvSpPr/>
            <p:nvPr/>
          </p:nvSpPr>
          <p:spPr>
            <a:xfrm>
              <a:off x="5208114" y="1130799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9" name="object 5939"/>
            <p:cNvSpPr/>
            <p:nvPr/>
          </p:nvSpPr>
          <p:spPr>
            <a:xfrm>
              <a:off x="5208114" y="1129585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33"/>
                  </a:moveTo>
                  <a:lnTo>
                    <a:pt x="103396" y="121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0" name="object 5940"/>
            <p:cNvSpPr/>
            <p:nvPr/>
          </p:nvSpPr>
          <p:spPr>
            <a:xfrm>
              <a:off x="5208114" y="1128341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1" name="object 5941"/>
            <p:cNvSpPr/>
            <p:nvPr/>
          </p:nvSpPr>
          <p:spPr>
            <a:xfrm>
              <a:off x="5208114" y="1127076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2" name="object 5942"/>
            <p:cNvSpPr/>
            <p:nvPr/>
          </p:nvSpPr>
          <p:spPr>
            <a:xfrm>
              <a:off x="5208114" y="11257866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3" name="object 5943"/>
            <p:cNvSpPr/>
            <p:nvPr/>
          </p:nvSpPr>
          <p:spPr>
            <a:xfrm>
              <a:off x="5208114" y="1124446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04"/>
                  </a:moveTo>
                  <a:lnTo>
                    <a:pt x="103396" y="1340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0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4" name="object 5944"/>
            <p:cNvSpPr/>
            <p:nvPr/>
          </p:nvSpPr>
          <p:spPr>
            <a:xfrm>
              <a:off x="5208114" y="11229901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5" name="object 5945"/>
            <p:cNvSpPr/>
            <p:nvPr/>
          </p:nvSpPr>
          <p:spPr>
            <a:xfrm>
              <a:off x="5208114" y="11212723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6" name="object 5946"/>
            <p:cNvSpPr/>
            <p:nvPr/>
          </p:nvSpPr>
          <p:spPr>
            <a:xfrm>
              <a:off x="5208114" y="11158508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7" name="object 5947"/>
            <p:cNvSpPr/>
            <p:nvPr/>
          </p:nvSpPr>
          <p:spPr>
            <a:xfrm>
              <a:off x="5383303" y="1144054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8" name="object 5948"/>
            <p:cNvSpPr/>
            <p:nvPr/>
          </p:nvSpPr>
          <p:spPr>
            <a:xfrm>
              <a:off x="5383303" y="1143476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9" name="object 5949"/>
            <p:cNvSpPr/>
            <p:nvPr/>
          </p:nvSpPr>
          <p:spPr>
            <a:xfrm>
              <a:off x="5383303" y="1142901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0" name="object 5950"/>
            <p:cNvSpPr/>
            <p:nvPr/>
          </p:nvSpPr>
          <p:spPr>
            <a:xfrm>
              <a:off x="5383303" y="114230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1" name="object 5951"/>
            <p:cNvSpPr/>
            <p:nvPr/>
          </p:nvSpPr>
          <p:spPr>
            <a:xfrm>
              <a:off x="5383303" y="1141624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2" name="object 5952"/>
            <p:cNvSpPr/>
            <p:nvPr/>
          </p:nvSpPr>
          <p:spPr>
            <a:xfrm>
              <a:off x="5383303" y="1140947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3" name="object 5953"/>
            <p:cNvSpPr/>
            <p:nvPr/>
          </p:nvSpPr>
          <p:spPr>
            <a:xfrm>
              <a:off x="5383303" y="1140274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4" name="object 5954"/>
            <p:cNvSpPr/>
            <p:nvPr/>
          </p:nvSpPr>
          <p:spPr>
            <a:xfrm>
              <a:off x="5383303" y="1139445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5" name="object 5955"/>
            <p:cNvSpPr/>
            <p:nvPr/>
          </p:nvSpPr>
          <p:spPr>
            <a:xfrm>
              <a:off x="5383303" y="11390412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0" y="4040"/>
                  </a:moveTo>
                  <a:lnTo>
                    <a:pt x="122698" y="4040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404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6" name="object 5956"/>
            <p:cNvSpPr/>
            <p:nvPr/>
          </p:nvSpPr>
          <p:spPr>
            <a:xfrm>
              <a:off x="5383303" y="1135581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0" y="4130"/>
                  </a:moveTo>
                  <a:lnTo>
                    <a:pt x="122698" y="4130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413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7" name="object 5957"/>
            <p:cNvSpPr/>
            <p:nvPr/>
          </p:nvSpPr>
          <p:spPr>
            <a:xfrm>
              <a:off x="5383303" y="1134408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8" name="object 5958"/>
            <p:cNvSpPr/>
            <p:nvPr/>
          </p:nvSpPr>
          <p:spPr>
            <a:xfrm>
              <a:off x="5383303" y="1133228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9" name="object 5959"/>
            <p:cNvSpPr/>
            <p:nvPr/>
          </p:nvSpPr>
          <p:spPr>
            <a:xfrm>
              <a:off x="5383303" y="1132020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0" name="object 5960"/>
            <p:cNvSpPr/>
            <p:nvPr/>
          </p:nvSpPr>
          <p:spPr>
            <a:xfrm>
              <a:off x="5383303" y="1130799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1" name="object 5961"/>
            <p:cNvSpPr/>
            <p:nvPr/>
          </p:nvSpPr>
          <p:spPr>
            <a:xfrm>
              <a:off x="5383303" y="1129585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22698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2" name="object 5962"/>
            <p:cNvSpPr/>
            <p:nvPr/>
          </p:nvSpPr>
          <p:spPr>
            <a:xfrm>
              <a:off x="5383303" y="1128341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3" name="object 5963"/>
            <p:cNvSpPr/>
            <p:nvPr/>
          </p:nvSpPr>
          <p:spPr>
            <a:xfrm>
              <a:off x="5383303" y="1127076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4" name="object 5964"/>
            <p:cNvSpPr/>
            <p:nvPr/>
          </p:nvSpPr>
          <p:spPr>
            <a:xfrm>
              <a:off x="5383303" y="11257866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5" name="object 5965"/>
            <p:cNvSpPr/>
            <p:nvPr/>
          </p:nvSpPr>
          <p:spPr>
            <a:xfrm>
              <a:off x="5383303" y="1124446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0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04"/>
                  </a:lnTo>
                  <a:lnTo>
                    <a:pt x="122698" y="1340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6" name="object 5966"/>
            <p:cNvSpPr/>
            <p:nvPr/>
          </p:nvSpPr>
          <p:spPr>
            <a:xfrm>
              <a:off x="5383303" y="11229901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7" name="object 5967"/>
            <p:cNvSpPr/>
            <p:nvPr/>
          </p:nvSpPr>
          <p:spPr>
            <a:xfrm>
              <a:off x="5383303" y="11212723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8" name="object 5968"/>
            <p:cNvSpPr/>
            <p:nvPr/>
          </p:nvSpPr>
          <p:spPr>
            <a:xfrm>
              <a:off x="5383303" y="1115850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9" name="object 5969"/>
            <p:cNvSpPr/>
            <p:nvPr/>
          </p:nvSpPr>
          <p:spPr>
            <a:xfrm>
              <a:off x="5344154" y="11488880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38"/>
                  </a:moveTo>
                  <a:lnTo>
                    <a:pt x="39146" y="6670"/>
                  </a:lnTo>
                  <a:lnTo>
                    <a:pt x="0" y="0"/>
                  </a:lnTo>
                  <a:lnTo>
                    <a:pt x="0" y="89360"/>
                  </a:lnTo>
                  <a:lnTo>
                    <a:pt x="39146" y="10893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0" name="object 5970"/>
            <p:cNvSpPr/>
            <p:nvPr/>
          </p:nvSpPr>
          <p:spPr>
            <a:xfrm>
              <a:off x="5344154" y="11462081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66"/>
                  </a:moveTo>
                  <a:lnTo>
                    <a:pt x="39146" y="2782"/>
                  </a:lnTo>
                  <a:lnTo>
                    <a:pt x="0" y="0"/>
                  </a:lnTo>
                  <a:lnTo>
                    <a:pt x="0" y="26795"/>
                  </a:lnTo>
                  <a:lnTo>
                    <a:pt x="39146" y="3346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1" name="object 5971"/>
            <p:cNvSpPr/>
            <p:nvPr/>
          </p:nvSpPr>
          <p:spPr>
            <a:xfrm>
              <a:off x="5344154" y="11441289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2"/>
                  </a:moveTo>
                  <a:lnTo>
                    <a:pt x="39146" y="0"/>
                  </a:lnTo>
                  <a:lnTo>
                    <a:pt x="0" y="190"/>
                  </a:lnTo>
                  <a:lnTo>
                    <a:pt x="0" y="20787"/>
                  </a:lnTo>
                  <a:lnTo>
                    <a:pt x="39146" y="2358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2" name="object 5972"/>
            <p:cNvSpPr/>
            <p:nvPr/>
          </p:nvSpPr>
          <p:spPr>
            <a:xfrm>
              <a:off x="5344154" y="11420971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16"/>
                  </a:moveTo>
                  <a:lnTo>
                    <a:pt x="39146" y="0"/>
                  </a:lnTo>
                  <a:lnTo>
                    <a:pt x="0" y="2744"/>
                  </a:lnTo>
                  <a:lnTo>
                    <a:pt x="0" y="20506"/>
                  </a:lnTo>
                  <a:lnTo>
                    <a:pt x="39146" y="2031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3" name="object 5973"/>
            <p:cNvSpPr/>
            <p:nvPr/>
          </p:nvSpPr>
          <p:spPr>
            <a:xfrm>
              <a:off x="5344154" y="11402620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46"/>
                  </a:moveTo>
                  <a:lnTo>
                    <a:pt x="39146" y="0"/>
                  </a:lnTo>
                  <a:lnTo>
                    <a:pt x="0" y="5056"/>
                  </a:lnTo>
                  <a:lnTo>
                    <a:pt x="0" y="21090"/>
                  </a:lnTo>
                  <a:lnTo>
                    <a:pt x="39146" y="18346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4" name="object 5974"/>
            <p:cNvSpPr/>
            <p:nvPr/>
          </p:nvSpPr>
          <p:spPr>
            <a:xfrm>
              <a:off x="5344154" y="11385636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044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5" name="object 5975"/>
            <p:cNvSpPr/>
            <p:nvPr/>
          </p:nvSpPr>
          <p:spPr>
            <a:xfrm>
              <a:off x="5344154" y="11369423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12"/>
                  </a:moveTo>
                  <a:lnTo>
                    <a:pt x="39146" y="0"/>
                  </a:lnTo>
                  <a:lnTo>
                    <a:pt x="0" y="9274"/>
                  </a:lnTo>
                  <a:lnTo>
                    <a:pt x="0" y="23415"/>
                  </a:lnTo>
                  <a:lnTo>
                    <a:pt x="39146" y="1621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6" name="object 5976"/>
            <p:cNvSpPr/>
            <p:nvPr/>
          </p:nvSpPr>
          <p:spPr>
            <a:xfrm>
              <a:off x="5344154" y="11353919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3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4"/>
                  </a:lnTo>
                  <a:lnTo>
                    <a:pt x="39146" y="1551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7" name="object 5977"/>
            <p:cNvSpPr/>
            <p:nvPr/>
          </p:nvSpPr>
          <p:spPr>
            <a:xfrm>
              <a:off x="5344154" y="11339036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9"/>
                  </a:moveTo>
                  <a:lnTo>
                    <a:pt x="39146" y="0"/>
                  </a:lnTo>
                  <a:lnTo>
                    <a:pt x="0" y="13099"/>
                  </a:lnTo>
                  <a:lnTo>
                    <a:pt x="0" y="26097"/>
                  </a:lnTo>
                  <a:lnTo>
                    <a:pt x="39146" y="148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8" name="object 5978"/>
            <p:cNvSpPr/>
            <p:nvPr/>
          </p:nvSpPr>
          <p:spPr>
            <a:xfrm>
              <a:off x="5344154" y="11324685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57"/>
                  </a:moveTo>
                  <a:lnTo>
                    <a:pt x="39146" y="0"/>
                  </a:lnTo>
                  <a:lnTo>
                    <a:pt x="0" y="14916"/>
                  </a:lnTo>
                  <a:lnTo>
                    <a:pt x="0" y="27443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9" name="object 5979"/>
            <p:cNvSpPr/>
            <p:nvPr/>
          </p:nvSpPr>
          <p:spPr>
            <a:xfrm>
              <a:off x="5344154" y="11310743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81"/>
                  </a:lnTo>
                  <a:lnTo>
                    <a:pt x="0" y="28854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0" name="object 5980"/>
            <p:cNvSpPr/>
            <p:nvPr/>
          </p:nvSpPr>
          <p:spPr>
            <a:xfrm>
              <a:off x="5344154" y="1129720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5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4"/>
                  </a:lnTo>
                  <a:lnTo>
                    <a:pt x="39146" y="1355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1" name="object 5981"/>
            <p:cNvSpPr/>
            <p:nvPr/>
          </p:nvSpPr>
          <p:spPr>
            <a:xfrm>
              <a:off x="5344154" y="11283926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1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2" name="object 5982"/>
            <p:cNvSpPr/>
            <p:nvPr/>
          </p:nvSpPr>
          <p:spPr>
            <a:xfrm>
              <a:off x="5344154" y="1127091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11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1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3" name="object 5983"/>
            <p:cNvSpPr/>
            <p:nvPr/>
          </p:nvSpPr>
          <p:spPr>
            <a:xfrm>
              <a:off x="5344154" y="11258189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0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4" name="object 5984"/>
            <p:cNvSpPr/>
            <p:nvPr/>
          </p:nvSpPr>
          <p:spPr>
            <a:xfrm>
              <a:off x="5344154" y="1124568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3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5" name="object 5985"/>
            <p:cNvSpPr/>
            <p:nvPr/>
          </p:nvSpPr>
          <p:spPr>
            <a:xfrm>
              <a:off x="5344154" y="11233206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6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65"/>
                  </a:lnTo>
                  <a:lnTo>
                    <a:pt x="39146" y="1247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6" name="object 5986"/>
            <p:cNvSpPr/>
            <p:nvPr/>
          </p:nvSpPr>
          <p:spPr>
            <a:xfrm>
              <a:off x="5344154" y="1122085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14"/>
                  </a:lnTo>
                  <a:lnTo>
                    <a:pt x="0" y="38813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7" name="object 5987"/>
            <p:cNvSpPr/>
            <p:nvPr/>
          </p:nvSpPr>
          <p:spPr>
            <a:xfrm>
              <a:off x="5344154" y="1120859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1"/>
                  </a:moveTo>
                  <a:lnTo>
                    <a:pt x="39146" y="0"/>
                  </a:lnTo>
                  <a:lnTo>
                    <a:pt x="0" y="29564"/>
                  </a:lnTo>
                  <a:lnTo>
                    <a:pt x="0" y="40276"/>
                  </a:lnTo>
                  <a:lnTo>
                    <a:pt x="39146" y="1226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8" name="object 5988"/>
            <p:cNvSpPr/>
            <p:nvPr/>
          </p:nvSpPr>
          <p:spPr>
            <a:xfrm>
              <a:off x="5344154" y="11196374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787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9" name="object 5989"/>
            <p:cNvSpPr/>
            <p:nvPr/>
          </p:nvSpPr>
          <p:spPr>
            <a:xfrm>
              <a:off x="5344154" y="11184178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197"/>
                  </a:moveTo>
                  <a:lnTo>
                    <a:pt x="39146" y="0"/>
                  </a:lnTo>
                  <a:lnTo>
                    <a:pt x="0" y="32650"/>
                  </a:lnTo>
                  <a:lnTo>
                    <a:pt x="0" y="43311"/>
                  </a:lnTo>
                  <a:lnTo>
                    <a:pt x="39146" y="1219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0" name="object 5990"/>
            <p:cNvSpPr/>
            <p:nvPr/>
          </p:nvSpPr>
          <p:spPr>
            <a:xfrm>
              <a:off x="5344154" y="11171564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7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7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1" name="object 5991"/>
            <p:cNvSpPr/>
            <p:nvPr/>
          </p:nvSpPr>
          <p:spPr>
            <a:xfrm>
              <a:off x="5311508" y="11158524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808"/>
                  </a:moveTo>
                  <a:lnTo>
                    <a:pt x="0" y="530974"/>
                  </a:lnTo>
                  <a:lnTo>
                    <a:pt x="0" y="568502"/>
                  </a:lnTo>
                  <a:lnTo>
                    <a:pt x="32639" y="532612"/>
                  </a:lnTo>
                  <a:lnTo>
                    <a:pt x="32639" y="49980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294"/>
                  </a:lnTo>
                  <a:lnTo>
                    <a:pt x="71793" y="130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2" name="object 5992"/>
            <p:cNvSpPr/>
            <p:nvPr/>
          </p:nvSpPr>
          <p:spPr>
            <a:xfrm>
              <a:off x="5311512" y="11614857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66"/>
                  </a:moveTo>
                  <a:lnTo>
                    <a:pt x="32642" y="0"/>
                  </a:lnTo>
                  <a:lnTo>
                    <a:pt x="0" y="24875"/>
                  </a:lnTo>
                  <a:lnTo>
                    <a:pt x="0" y="74631"/>
                  </a:lnTo>
                  <a:lnTo>
                    <a:pt x="32642" y="4346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3" name="object 5993"/>
            <p:cNvSpPr/>
            <p:nvPr/>
          </p:nvSpPr>
          <p:spPr>
            <a:xfrm>
              <a:off x="5311512" y="11457241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5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491"/>
                  </a:lnTo>
                  <a:lnTo>
                    <a:pt x="32642" y="1576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4" name="object 5994"/>
            <p:cNvSpPr/>
            <p:nvPr/>
          </p:nvSpPr>
          <p:spPr>
            <a:xfrm>
              <a:off x="5311512" y="11378729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08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05"/>
                  </a:lnTo>
                  <a:lnTo>
                    <a:pt x="32642" y="7850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5" name="object 5995"/>
            <p:cNvSpPr/>
            <p:nvPr/>
          </p:nvSpPr>
          <p:spPr>
            <a:xfrm>
              <a:off x="5311512" y="11158522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290"/>
                  </a:moveTo>
                  <a:lnTo>
                    <a:pt x="32642" y="35890"/>
                  </a:lnTo>
                  <a:lnTo>
                    <a:pt x="0" y="0"/>
                  </a:lnTo>
                  <a:lnTo>
                    <a:pt x="0" y="220210"/>
                  </a:lnTo>
                  <a:lnTo>
                    <a:pt x="32642" y="2282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6" name="object 5996"/>
            <p:cNvSpPr/>
            <p:nvPr/>
          </p:nvSpPr>
          <p:spPr>
            <a:xfrm>
              <a:off x="5506001" y="11550553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18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7" name="object 5997"/>
            <p:cNvSpPr/>
            <p:nvPr/>
          </p:nvSpPr>
          <p:spPr>
            <a:xfrm>
              <a:off x="5506001" y="1155002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54"/>
                  </a:lnTo>
                  <a:lnTo>
                    <a:pt x="0" y="176951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8" name="object 5998"/>
            <p:cNvSpPr/>
            <p:nvPr/>
          </p:nvSpPr>
          <p:spPr>
            <a:xfrm>
              <a:off x="5506001" y="1154899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29"/>
                  </a:moveTo>
                  <a:lnTo>
                    <a:pt x="745091" y="0"/>
                  </a:lnTo>
                  <a:lnTo>
                    <a:pt x="0" y="173827"/>
                  </a:lnTo>
                  <a:lnTo>
                    <a:pt x="0" y="176571"/>
                  </a:lnTo>
                  <a:lnTo>
                    <a:pt x="745091" y="102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9" name="object 5999"/>
            <p:cNvSpPr/>
            <p:nvPr/>
          </p:nvSpPr>
          <p:spPr>
            <a:xfrm>
              <a:off x="5506001" y="11547566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22"/>
                  </a:moveTo>
                  <a:lnTo>
                    <a:pt x="745091" y="0"/>
                  </a:lnTo>
                  <a:lnTo>
                    <a:pt x="0" y="171513"/>
                  </a:lnTo>
                  <a:lnTo>
                    <a:pt x="0" y="175262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0" name="object 6000"/>
            <p:cNvSpPr/>
            <p:nvPr/>
          </p:nvSpPr>
          <p:spPr>
            <a:xfrm>
              <a:off x="5506001" y="1154581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1" name="object 6001"/>
            <p:cNvSpPr/>
            <p:nvPr/>
          </p:nvSpPr>
          <p:spPr>
            <a:xfrm>
              <a:off x="5506001" y="11543752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0"/>
                  </a:moveTo>
                  <a:lnTo>
                    <a:pt x="745091" y="0"/>
                  </a:lnTo>
                  <a:lnTo>
                    <a:pt x="0" y="165275"/>
                  </a:lnTo>
                  <a:lnTo>
                    <a:pt x="0" y="170713"/>
                  </a:lnTo>
                  <a:lnTo>
                    <a:pt x="745091" y="207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2" name="object 6002"/>
            <p:cNvSpPr/>
            <p:nvPr/>
          </p:nvSpPr>
          <p:spPr>
            <a:xfrm>
              <a:off x="5506001" y="1154136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49"/>
                  </a:lnTo>
                  <a:lnTo>
                    <a:pt x="0" y="167664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3" name="object 6003"/>
            <p:cNvSpPr/>
            <p:nvPr/>
          </p:nvSpPr>
          <p:spPr>
            <a:xfrm>
              <a:off x="5506001" y="11538622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6"/>
                  </a:lnTo>
                  <a:lnTo>
                    <a:pt x="0" y="164094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4" name="object 6004"/>
            <p:cNvSpPr/>
            <p:nvPr/>
          </p:nvSpPr>
          <p:spPr>
            <a:xfrm>
              <a:off x="5506001" y="11535504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59989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5" name="object 6005"/>
            <p:cNvSpPr/>
            <p:nvPr/>
          </p:nvSpPr>
          <p:spPr>
            <a:xfrm>
              <a:off x="5506001" y="11531877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34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34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6" name="object 6006"/>
            <p:cNvSpPr/>
            <p:nvPr/>
          </p:nvSpPr>
          <p:spPr>
            <a:xfrm>
              <a:off x="5506001" y="11527646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7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7" name="object 6007"/>
            <p:cNvSpPr/>
            <p:nvPr/>
          </p:nvSpPr>
          <p:spPr>
            <a:xfrm>
              <a:off x="5506001" y="1152264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8" name="object 6008"/>
            <p:cNvSpPr/>
            <p:nvPr/>
          </p:nvSpPr>
          <p:spPr>
            <a:xfrm>
              <a:off x="5506001" y="11516503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36"/>
                  </a:moveTo>
                  <a:lnTo>
                    <a:pt x="745091" y="0"/>
                  </a:lnTo>
                  <a:lnTo>
                    <a:pt x="0" y="120653"/>
                  </a:lnTo>
                  <a:lnTo>
                    <a:pt x="0" y="136865"/>
                  </a:lnTo>
                  <a:lnTo>
                    <a:pt x="745091" y="6136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9" name="object 6009"/>
            <p:cNvSpPr/>
            <p:nvPr/>
          </p:nvSpPr>
          <p:spPr>
            <a:xfrm>
              <a:off x="5506001" y="1150859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57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0" name="object 6010"/>
            <p:cNvSpPr/>
            <p:nvPr/>
          </p:nvSpPr>
          <p:spPr>
            <a:xfrm>
              <a:off x="5506001" y="1149739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06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06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1" name="object 6011"/>
            <p:cNvSpPr/>
            <p:nvPr/>
          </p:nvSpPr>
          <p:spPr>
            <a:xfrm>
              <a:off x="5506001" y="1146117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11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609"/>
                  </a:lnTo>
                  <a:lnTo>
                    <a:pt x="745091" y="36211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2" name="object 6012"/>
            <p:cNvSpPr/>
            <p:nvPr/>
          </p:nvSpPr>
          <p:spPr>
            <a:xfrm>
              <a:off x="5506001" y="11452402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43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3" name="object 6013"/>
            <p:cNvSpPr/>
            <p:nvPr/>
          </p:nvSpPr>
          <p:spPr>
            <a:xfrm>
              <a:off x="5506001" y="1144517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4" name="object 6014"/>
            <p:cNvSpPr/>
            <p:nvPr/>
          </p:nvSpPr>
          <p:spPr>
            <a:xfrm>
              <a:off x="5506001" y="1143163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98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5" name="object 6015"/>
            <p:cNvSpPr/>
            <p:nvPr/>
          </p:nvSpPr>
          <p:spPr>
            <a:xfrm>
              <a:off x="5506001" y="11429341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197"/>
                  </a:moveTo>
                  <a:lnTo>
                    <a:pt x="745091" y="919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197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6" name="object 6016"/>
            <p:cNvSpPr/>
            <p:nvPr/>
          </p:nvSpPr>
          <p:spPr>
            <a:xfrm>
              <a:off x="5506001" y="11429341"/>
              <a:ext cx="745490" cy="3175"/>
            </a:xfrm>
            <a:custGeom>
              <a:avLst/>
              <a:gdLst/>
              <a:ahLst/>
              <a:cxnLst/>
              <a:rect l="l" t="t" r="r" b="b"/>
              <a:pathLst>
                <a:path w="745489" h="3175">
                  <a:moveTo>
                    <a:pt x="0" y="2792"/>
                  </a:moveTo>
                  <a:lnTo>
                    <a:pt x="745091" y="279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279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7" name="object 6017"/>
            <p:cNvSpPr/>
            <p:nvPr/>
          </p:nvSpPr>
          <p:spPr>
            <a:xfrm>
              <a:off x="5506001" y="11382113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375"/>
                  </a:moveTo>
                  <a:lnTo>
                    <a:pt x="745091" y="1437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375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8" name="object 6018"/>
            <p:cNvSpPr/>
            <p:nvPr/>
          </p:nvSpPr>
          <p:spPr>
            <a:xfrm>
              <a:off x="5506001" y="11366175"/>
              <a:ext cx="745490" cy="30480"/>
            </a:xfrm>
            <a:custGeom>
              <a:avLst/>
              <a:gdLst/>
              <a:ahLst/>
              <a:cxnLst/>
              <a:rect l="l" t="t" r="r" b="b"/>
              <a:pathLst>
                <a:path w="745489" h="30479">
                  <a:moveTo>
                    <a:pt x="0" y="30313"/>
                  </a:moveTo>
                  <a:lnTo>
                    <a:pt x="745091" y="3031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3031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9" name="object 6019"/>
            <p:cNvSpPr/>
            <p:nvPr/>
          </p:nvSpPr>
          <p:spPr>
            <a:xfrm>
              <a:off x="5506001" y="11350496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199"/>
                  </a:moveTo>
                  <a:lnTo>
                    <a:pt x="745091" y="57252"/>
                  </a:lnTo>
                  <a:lnTo>
                    <a:pt x="0" y="0"/>
                  </a:lnTo>
                  <a:lnTo>
                    <a:pt x="0" y="15679"/>
                  </a:lnTo>
                  <a:lnTo>
                    <a:pt x="745091" y="6319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0" name="object 6020"/>
            <p:cNvSpPr/>
            <p:nvPr/>
          </p:nvSpPr>
          <p:spPr>
            <a:xfrm>
              <a:off x="5506001" y="11335042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1" name="object 6021"/>
            <p:cNvSpPr/>
            <p:nvPr/>
          </p:nvSpPr>
          <p:spPr>
            <a:xfrm>
              <a:off x="5506001" y="11319619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3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8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2" name="object 6022"/>
            <p:cNvSpPr/>
            <p:nvPr/>
          </p:nvSpPr>
          <p:spPr>
            <a:xfrm>
              <a:off x="5506001" y="11304031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4"/>
                  </a:moveTo>
                  <a:lnTo>
                    <a:pt x="745091" y="86105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1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3" name="object 6023"/>
            <p:cNvSpPr/>
            <p:nvPr/>
          </p:nvSpPr>
          <p:spPr>
            <a:xfrm>
              <a:off x="5506001" y="11288155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4" name="object 6024"/>
            <p:cNvSpPr/>
            <p:nvPr/>
          </p:nvSpPr>
          <p:spPr>
            <a:xfrm>
              <a:off x="5506001" y="11271626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2"/>
                  </a:moveTo>
                  <a:lnTo>
                    <a:pt x="745091" y="106218"/>
                  </a:lnTo>
                  <a:lnTo>
                    <a:pt x="0" y="0"/>
                  </a:lnTo>
                  <a:lnTo>
                    <a:pt x="0" y="16529"/>
                  </a:lnTo>
                  <a:lnTo>
                    <a:pt x="745091" y="11248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5" name="object 6025"/>
            <p:cNvSpPr/>
            <p:nvPr/>
          </p:nvSpPr>
          <p:spPr>
            <a:xfrm>
              <a:off x="5506001" y="11253814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1"/>
                  </a:lnTo>
                  <a:lnTo>
                    <a:pt x="0" y="0"/>
                  </a:lnTo>
                  <a:lnTo>
                    <a:pt x="0" y="17814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6" name="object 6026"/>
            <p:cNvSpPr/>
            <p:nvPr/>
          </p:nvSpPr>
          <p:spPr>
            <a:xfrm>
              <a:off x="5506001" y="11233378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692"/>
                  </a:moveTo>
                  <a:lnTo>
                    <a:pt x="745091" y="129941"/>
                  </a:lnTo>
                  <a:lnTo>
                    <a:pt x="0" y="0"/>
                  </a:lnTo>
                  <a:lnTo>
                    <a:pt x="0" y="20430"/>
                  </a:lnTo>
                  <a:lnTo>
                    <a:pt x="745091" y="1376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7" name="object 6027"/>
            <p:cNvSpPr/>
            <p:nvPr/>
          </p:nvSpPr>
          <p:spPr>
            <a:xfrm>
              <a:off x="5208104" y="11158473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50"/>
                  </a:lnTo>
                  <a:lnTo>
                    <a:pt x="136042" y="35941"/>
                  </a:lnTo>
                  <a:lnTo>
                    <a:pt x="175196" y="50"/>
                  </a:lnTo>
                  <a:close/>
                </a:path>
                <a:path w="1043304" h="205104">
                  <a:moveTo>
                    <a:pt x="1042974" y="176466"/>
                  </a:moveTo>
                  <a:lnTo>
                    <a:pt x="297891" y="50"/>
                  </a:lnTo>
                  <a:lnTo>
                    <a:pt x="297891" y="74904"/>
                  </a:lnTo>
                  <a:lnTo>
                    <a:pt x="1042974" y="204863"/>
                  </a:lnTo>
                  <a:lnTo>
                    <a:pt x="1042974" y="176466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8" name="object 6028"/>
            <p:cNvSpPr/>
            <p:nvPr/>
          </p:nvSpPr>
          <p:spPr>
            <a:xfrm>
              <a:off x="5311512" y="11158471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5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50"/>
                  </a:lnTo>
                  <a:lnTo>
                    <a:pt x="32642" y="3611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9" name="object 6029"/>
            <p:cNvSpPr/>
            <p:nvPr/>
          </p:nvSpPr>
          <p:spPr>
            <a:xfrm>
              <a:off x="5311512" y="11158716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6996"/>
                  </a:moveTo>
                  <a:lnTo>
                    <a:pt x="32642" y="35865"/>
                  </a:lnTo>
                  <a:lnTo>
                    <a:pt x="0" y="0"/>
                  </a:lnTo>
                  <a:lnTo>
                    <a:pt x="0" y="1295"/>
                  </a:lnTo>
                  <a:lnTo>
                    <a:pt x="32642" y="36996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0" name="object 6030"/>
            <p:cNvSpPr/>
            <p:nvPr/>
          </p:nvSpPr>
          <p:spPr>
            <a:xfrm>
              <a:off x="5311512" y="11160005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1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77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1" name="object 6031"/>
            <p:cNvSpPr/>
            <p:nvPr/>
          </p:nvSpPr>
          <p:spPr>
            <a:xfrm>
              <a:off x="5311512" y="1116236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44"/>
                  </a:moveTo>
                  <a:lnTo>
                    <a:pt x="32642" y="35408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2" name="object 6032"/>
            <p:cNvSpPr/>
            <p:nvPr/>
          </p:nvSpPr>
          <p:spPr>
            <a:xfrm>
              <a:off x="5311512" y="1116571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84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3" name="object 6033"/>
            <p:cNvSpPr/>
            <p:nvPr/>
          </p:nvSpPr>
          <p:spPr>
            <a:xfrm>
              <a:off x="5311512" y="11170094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4" name="object 6034"/>
            <p:cNvSpPr/>
            <p:nvPr/>
          </p:nvSpPr>
          <p:spPr>
            <a:xfrm>
              <a:off x="5311512" y="1117554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19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5" name="object 6035"/>
            <p:cNvSpPr/>
            <p:nvPr/>
          </p:nvSpPr>
          <p:spPr>
            <a:xfrm>
              <a:off x="5311512" y="1118215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06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6" name="object 6036"/>
            <p:cNvSpPr/>
            <p:nvPr/>
          </p:nvSpPr>
          <p:spPr>
            <a:xfrm>
              <a:off x="5311512" y="11190059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60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6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7" name="object 6037"/>
            <p:cNvSpPr/>
            <p:nvPr/>
          </p:nvSpPr>
          <p:spPr>
            <a:xfrm>
              <a:off x="5311512" y="11199500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81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396"/>
                  </a:lnTo>
                  <a:lnTo>
                    <a:pt x="32642" y="40681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8" name="object 6038"/>
            <p:cNvSpPr/>
            <p:nvPr/>
          </p:nvSpPr>
          <p:spPr>
            <a:xfrm>
              <a:off x="5311512" y="1121090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9" name="object 6039"/>
            <p:cNvSpPr/>
            <p:nvPr/>
          </p:nvSpPr>
          <p:spPr>
            <a:xfrm>
              <a:off x="5311512" y="1122504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398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0" name="object 6040"/>
            <p:cNvSpPr/>
            <p:nvPr/>
          </p:nvSpPr>
          <p:spPr>
            <a:xfrm>
              <a:off x="5311512" y="11243449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47"/>
                  </a:moveTo>
                  <a:lnTo>
                    <a:pt x="32642" y="25167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1" name="object 6041"/>
            <p:cNvSpPr/>
            <p:nvPr/>
          </p:nvSpPr>
          <p:spPr>
            <a:xfrm>
              <a:off x="5311512" y="11269394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84"/>
                  </a:moveTo>
                  <a:lnTo>
                    <a:pt x="32642" y="21902"/>
                  </a:lnTo>
                  <a:lnTo>
                    <a:pt x="0" y="0"/>
                  </a:lnTo>
                  <a:lnTo>
                    <a:pt x="0" y="128517"/>
                  </a:lnTo>
                  <a:lnTo>
                    <a:pt x="32642" y="13418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2" name="object 6042"/>
            <p:cNvSpPr/>
            <p:nvPr/>
          </p:nvSpPr>
          <p:spPr>
            <a:xfrm>
              <a:off x="5311512" y="11397914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40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05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3" name="object 6043"/>
            <p:cNvSpPr/>
            <p:nvPr/>
          </p:nvSpPr>
          <p:spPr>
            <a:xfrm>
              <a:off x="5311512" y="11431416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7"/>
                  </a:moveTo>
                  <a:lnTo>
                    <a:pt x="32642" y="1435"/>
                  </a:lnTo>
                  <a:lnTo>
                    <a:pt x="0" y="0"/>
                  </a:lnTo>
                  <a:lnTo>
                    <a:pt x="0" y="26452"/>
                  </a:lnTo>
                  <a:lnTo>
                    <a:pt x="32642" y="24547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4" name="object 6044"/>
            <p:cNvSpPr/>
            <p:nvPr/>
          </p:nvSpPr>
          <p:spPr>
            <a:xfrm>
              <a:off x="5311512" y="11455965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592"/>
                  </a:moveTo>
                  <a:lnTo>
                    <a:pt x="32642" y="0"/>
                  </a:lnTo>
                  <a:lnTo>
                    <a:pt x="0" y="1904"/>
                  </a:lnTo>
                  <a:lnTo>
                    <a:pt x="0" y="24343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5" name="object 6045"/>
            <p:cNvSpPr/>
            <p:nvPr/>
          </p:nvSpPr>
          <p:spPr>
            <a:xfrm>
              <a:off x="5311512" y="11475552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50"/>
                  </a:lnTo>
                  <a:lnTo>
                    <a:pt x="0" y="24838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6" name="object 6046"/>
            <p:cNvSpPr/>
            <p:nvPr/>
          </p:nvSpPr>
          <p:spPr>
            <a:xfrm>
              <a:off x="5311512" y="11493113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4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55"/>
                  </a:lnTo>
                  <a:lnTo>
                    <a:pt x="32642" y="16224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7" name="object 6047"/>
            <p:cNvSpPr/>
            <p:nvPr/>
          </p:nvSpPr>
          <p:spPr>
            <a:xfrm>
              <a:off x="5311512" y="11509336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63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8" name="object 6048"/>
            <p:cNvSpPr/>
            <p:nvPr/>
          </p:nvSpPr>
          <p:spPr>
            <a:xfrm>
              <a:off x="5311512" y="11524571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59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83"/>
                  </a:lnTo>
                  <a:lnTo>
                    <a:pt x="32642" y="1445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9" name="object 6049"/>
            <p:cNvSpPr/>
            <p:nvPr/>
          </p:nvSpPr>
          <p:spPr>
            <a:xfrm>
              <a:off x="5311512" y="11539027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0" name="object 6050"/>
            <p:cNvSpPr/>
            <p:nvPr/>
          </p:nvSpPr>
          <p:spPr>
            <a:xfrm>
              <a:off x="5311512" y="11552890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66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1" name="object 6051"/>
            <p:cNvSpPr/>
            <p:nvPr/>
          </p:nvSpPr>
          <p:spPr>
            <a:xfrm>
              <a:off x="5311512" y="1156622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21"/>
                  </a:moveTo>
                  <a:lnTo>
                    <a:pt x="32642" y="0"/>
                  </a:lnTo>
                  <a:lnTo>
                    <a:pt x="0" y="17837"/>
                  </a:lnTo>
                  <a:lnTo>
                    <a:pt x="0" y="32639"/>
                  </a:lnTo>
                  <a:lnTo>
                    <a:pt x="32642" y="1292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2" name="object 6052"/>
            <p:cNvSpPr/>
            <p:nvPr/>
          </p:nvSpPr>
          <p:spPr>
            <a:xfrm>
              <a:off x="5311512" y="11579143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9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3" name="object 6053"/>
            <p:cNvSpPr/>
            <p:nvPr/>
          </p:nvSpPr>
          <p:spPr>
            <a:xfrm>
              <a:off x="5311512" y="11591720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35"/>
                  </a:moveTo>
                  <a:lnTo>
                    <a:pt x="32642" y="0"/>
                  </a:lnTo>
                  <a:lnTo>
                    <a:pt x="0" y="21521"/>
                  </a:lnTo>
                  <a:lnTo>
                    <a:pt x="0" y="35535"/>
                  </a:lnTo>
                  <a:lnTo>
                    <a:pt x="32642" y="12235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4" name="object 6054"/>
            <p:cNvSpPr/>
            <p:nvPr/>
          </p:nvSpPr>
          <p:spPr>
            <a:xfrm>
              <a:off x="5311512" y="11603949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5" name="object 6055"/>
            <p:cNvSpPr/>
            <p:nvPr/>
          </p:nvSpPr>
          <p:spPr>
            <a:xfrm>
              <a:off x="5311512" y="11615895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84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6" name="object 6056"/>
            <p:cNvSpPr/>
            <p:nvPr/>
          </p:nvSpPr>
          <p:spPr>
            <a:xfrm>
              <a:off x="5311512" y="1162764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44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7" name="object 6057"/>
            <p:cNvSpPr/>
            <p:nvPr/>
          </p:nvSpPr>
          <p:spPr>
            <a:xfrm>
              <a:off x="5311512" y="11639205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8"/>
                  </a:moveTo>
                  <a:lnTo>
                    <a:pt x="32642" y="0"/>
                  </a:lnTo>
                  <a:lnTo>
                    <a:pt x="0" y="28382"/>
                  </a:lnTo>
                  <a:lnTo>
                    <a:pt x="0" y="41355"/>
                  </a:lnTo>
                  <a:lnTo>
                    <a:pt x="32642" y="1130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8" name="object 6058"/>
            <p:cNvSpPr/>
            <p:nvPr/>
          </p:nvSpPr>
          <p:spPr>
            <a:xfrm>
              <a:off x="5311512" y="11650519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9" name="object 6059"/>
            <p:cNvSpPr/>
            <p:nvPr/>
          </p:nvSpPr>
          <p:spPr>
            <a:xfrm>
              <a:off x="5311512" y="11661613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16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52"/>
                  </a:lnTo>
                  <a:lnTo>
                    <a:pt x="32642" y="1101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0" name="object 6060"/>
            <p:cNvSpPr/>
            <p:nvPr/>
          </p:nvSpPr>
          <p:spPr>
            <a:xfrm>
              <a:off x="5311512" y="11672630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236"/>
                  </a:lnTo>
                  <a:lnTo>
                    <a:pt x="0" y="45179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1" name="object 6061"/>
            <p:cNvSpPr/>
            <p:nvPr/>
          </p:nvSpPr>
          <p:spPr>
            <a:xfrm>
              <a:off x="5311512" y="1168308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41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2" name="object 6062"/>
            <p:cNvSpPr/>
            <p:nvPr/>
          </p:nvSpPr>
          <p:spPr>
            <a:xfrm>
              <a:off x="5208114" y="1115847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3" name="object 6063"/>
            <p:cNvSpPr/>
            <p:nvPr/>
          </p:nvSpPr>
          <p:spPr>
            <a:xfrm>
              <a:off x="5208114" y="1115868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4" name="object 6064"/>
            <p:cNvSpPr/>
            <p:nvPr/>
          </p:nvSpPr>
          <p:spPr>
            <a:xfrm>
              <a:off x="5208114" y="11159816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5" name="object 6065"/>
            <p:cNvSpPr/>
            <p:nvPr/>
          </p:nvSpPr>
          <p:spPr>
            <a:xfrm>
              <a:off x="5208114" y="11161760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6" name="object 6066"/>
            <p:cNvSpPr/>
            <p:nvPr/>
          </p:nvSpPr>
          <p:spPr>
            <a:xfrm>
              <a:off x="5208114" y="1116432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7" name="object 6067"/>
            <p:cNvSpPr/>
            <p:nvPr/>
          </p:nvSpPr>
          <p:spPr>
            <a:xfrm>
              <a:off x="5208114" y="1116751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8" name="object 6068"/>
            <p:cNvSpPr/>
            <p:nvPr/>
          </p:nvSpPr>
          <p:spPr>
            <a:xfrm>
              <a:off x="5208114" y="11171289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9" name="object 6069"/>
            <p:cNvSpPr/>
            <p:nvPr/>
          </p:nvSpPr>
          <p:spPr>
            <a:xfrm>
              <a:off x="5208114" y="11175610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0" name="object 6070"/>
            <p:cNvSpPr/>
            <p:nvPr/>
          </p:nvSpPr>
          <p:spPr>
            <a:xfrm>
              <a:off x="5208114" y="11180539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39"/>
                  </a:moveTo>
                  <a:lnTo>
                    <a:pt x="103396" y="553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3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1" name="object 6071"/>
            <p:cNvSpPr/>
            <p:nvPr/>
          </p:nvSpPr>
          <p:spPr>
            <a:xfrm>
              <a:off x="5208114" y="111860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2" name="object 6072"/>
            <p:cNvSpPr/>
            <p:nvPr/>
          </p:nvSpPr>
          <p:spPr>
            <a:xfrm>
              <a:off x="5208114" y="1119235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62"/>
                  </a:moveTo>
                  <a:lnTo>
                    <a:pt x="103396" y="69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3" name="object 6073"/>
            <p:cNvSpPr/>
            <p:nvPr/>
          </p:nvSpPr>
          <p:spPr>
            <a:xfrm>
              <a:off x="5208114" y="1119931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4" name="object 6074"/>
            <p:cNvSpPr/>
            <p:nvPr/>
          </p:nvSpPr>
          <p:spPr>
            <a:xfrm>
              <a:off x="5208114" y="1120729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5" name="object 6075"/>
            <p:cNvSpPr/>
            <p:nvPr/>
          </p:nvSpPr>
          <p:spPr>
            <a:xfrm>
              <a:off x="5208114" y="1121633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6" name="object 6076"/>
            <p:cNvSpPr/>
            <p:nvPr/>
          </p:nvSpPr>
          <p:spPr>
            <a:xfrm>
              <a:off x="5208114" y="1122650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7" name="object 6077"/>
            <p:cNvSpPr/>
            <p:nvPr/>
          </p:nvSpPr>
          <p:spPr>
            <a:xfrm>
              <a:off x="5208114" y="11238096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8" name="object 6078"/>
            <p:cNvSpPr/>
            <p:nvPr/>
          </p:nvSpPr>
          <p:spPr>
            <a:xfrm>
              <a:off x="5208114" y="1125084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9" name="object 6079"/>
            <p:cNvSpPr/>
            <p:nvPr/>
          </p:nvSpPr>
          <p:spPr>
            <a:xfrm>
              <a:off x="5208114" y="1126330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0" name="object 6080"/>
            <p:cNvSpPr/>
            <p:nvPr/>
          </p:nvSpPr>
          <p:spPr>
            <a:xfrm>
              <a:off x="5208114" y="1127486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1" name="object 6081"/>
            <p:cNvSpPr/>
            <p:nvPr/>
          </p:nvSpPr>
          <p:spPr>
            <a:xfrm>
              <a:off x="5208114" y="1128509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2" name="object 6082"/>
            <p:cNvSpPr/>
            <p:nvPr/>
          </p:nvSpPr>
          <p:spPr>
            <a:xfrm>
              <a:off x="5208114" y="1129387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3" name="object 6083"/>
            <p:cNvSpPr/>
            <p:nvPr/>
          </p:nvSpPr>
          <p:spPr>
            <a:xfrm>
              <a:off x="5208104" y="11301895"/>
              <a:ext cx="103505" cy="137795"/>
            </a:xfrm>
            <a:custGeom>
              <a:avLst/>
              <a:gdLst/>
              <a:ahLst/>
              <a:cxnLst/>
              <a:rect l="l" t="t" r="r" b="b"/>
              <a:pathLst>
                <a:path w="103504" h="137795">
                  <a:moveTo>
                    <a:pt x="103403" y="106057"/>
                  </a:moveTo>
                  <a:lnTo>
                    <a:pt x="0" y="106057"/>
                  </a:lnTo>
                  <a:lnTo>
                    <a:pt x="0" y="113855"/>
                  </a:lnTo>
                  <a:lnTo>
                    <a:pt x="0" y="119659"/>
                  </a:lnTo>
                  <a:lnTo>
                    <a:pt x="0" y="125501"/>
                  </a:lnTo>
                  <a:lnTo>
                    <a:pt x="0" y="131368"/>
                  </a:lnTo>
                  <a:lnTo>
                    <a:pt x="0" y="137248"/>
                  </a:lnTo>
                  <a:lnTo>
                    <a:pt x="103403" y="137248"/>
                  </a:lnTo>
                  <a:lnTo>
                    <a:pt x="103403" y="131368"/>
                  </a:lnTo>
                  <a:lnTo>
                    <a:pt x="103403" y="125501"/>
                  </a:lnTo>
                  <a:lnTo>
                    <a:pt x="103403" y="119659"/>
                  </a:lnTo>
                  <a:lnTo>
                    <a:pt x="103403" y="113855"/>
                  </a:lnTo>
                  <a:lnTo>
                    <a:pt x="103403" y="106057"/>
                  </a:lnTo>
                  <a:close/>
                </a:path>
                <a:path w="103504" h="137795">
                  <a:moveTo>
                    <a:pt x="103403" y="88531"/>
                  </a:moveTo>
                  <a:lnTo>
                    <a:pt x="0" y="88531"/>
                  </a:lnTo>
                  <a:lnTo>
                    <a:pt x="0" y="97751"/>
                  </a:lnTo>
                  <a:lnTo>
                    <a:pt x="0" y="106045"/>
                  </a:lnTo>
                  <a:lnTo>
                    <a:pt x="103403" y="106045"/>
                  </a:lnTo>
                  <a:lnTo>
                    <a:pt x="103403" y="97764"/>
                  </a:lnTo>
                  <a:lnTo>
                    <a:pt x="103403" y="88531"/>
                  </a:lnTo>
                  <a:close/>
                </a:path>
                <a:path w="103504" h="137795">
                  <a:moveTo>
                    <a:pt x="103403" y="36690"/>
                  </a:moveTo>
                  <a:lnTo>
                    <a:pt x="0" y="36690"/>
                  </a:lnTo>
                  <a:lnTo>
                    <a:pt x="0" y="44564"/>
                  </a:lnTo>
                  <a:lnTo>
                    <a:pt x="0" y="58051"/>
                  </a:lnTo>
                  <a:lnTo>
                    <a:pt x="103403" y="58051"/>
                  </a:lnTo>
                  <a:lnTo>
                    <a:pt x="103403" y="44564"/>
                  </a:lnTo>
                  <a:lnTo>
                    <a:pt x="103403" y="36690"/>
                  </a:lnTo>
                  <a:close/>
                </a:path>
                <a:path w="103504" h="137795">
                  <a:moveTo>
                    <a:pt x="103403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0" y="14643"/>
                  </a:lnTo>
                  <a:lnTo>
                    <a:pt x="0" y="21628"/>
                  </a:lnTo>
                  <a:lnTo>
                    <a:pt x="0" y="28943"/>
                  </a:lnTo>
                  <a:lnTo>
                    <a:pt x="0" y="36677"/>
                  </a:lnTo>
                  <a:lnTo>
                    <a:pt x="103403" y="36677"/>
                  </a:lnTo>
                  <a:lnTo>
                    <a:pt x="103403" y="28943"/>
                  </a:lnTo>
                  <a:lnTo>
                    <a:pt x="103403" y="21628"/>
                  </a:lnTo>
                  <a:lnTo>
                    <a:pt x="103403" y="14643"/>
                  </a:lnTo>
                  <a:lnTo>
                    <a:pt x="103403" y="7772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4" name="object 6084"/>
            <p:cNvSpPr/>
            <p:nvPr/>
          </p:nvSpPr>
          <p:spPr>
            <a:xfrm>
              <a:off x="5208114" y="1143913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5" name="object 6085"/>
            <p:cNvSpPr/>
            <p:nvPr/>
          </p:nvSpPr>
          <p:spPr>
            <a:xfrm>
              <a:off x="5208114" y="1144495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6" name="object 6086"/>
            <p:cNvSpPr/>
            <p:nvPr/>
          </p:nvSpPr>
          <p:spPr>
            <a:xfrm>
              <a:off x="5208114" y="1145073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7" name="object 6087"/>
            <p:cNvSpPr/>
            <p:nvPr/>
          </p:nvSpPr>
          <p:spPr>
            <a:xfrm>
              <a:off x="5208114" y="114564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8" name="object 6088"/>
            <p:cNvSpPr/>
            <p:nvPr/>
          </p:nvSpPr>
          <p:spPr>
            <a:xfrm>
              <a:off x="5208114" y="1146244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10"/>
                  </a:moveTo>
                  <a:lnTo>
                    <a:pt x="103396" y="68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1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9" name="object 6089"/>
            <p:cNvSpPr/>
            <p:nvPr/>
          </p:nvSpPr>
          <p:spPr>
            <a:xfrm>
              <a:off x="5208114" y="1146925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0" name="object 6090"/>
            <p:cNvSpPr/>
            <p:nvPr/>
          </p:nvSpPr>
          <p:spPr>
            <a:xfrm>
              <a:off x="5208114" y="1147603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1" name="object 6091"/>
            <p:cNvSpPr/>
            <p:nvPr/>
          </p:nvSpPr>
          <p:spPr>
            <a:xfrm>
              <a:off x="5208114" y="1148275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2" name="object 6092"/>
            <p:cNvSpPr/>
            <p:nvPr/>
          </p:nvSpPr>
          <p:spPr>
            <a:xfrm>
              <a:off x="5208114" y="1149105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3" name="object 6093"/>
            <p:cNvSpPr/>
            <p:nvPr/>
          </p:nvSpPr>
          <p:spPr>
            <a:xfrm>
              <a:off x="5208114" y="1149960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4" name="object 6094"/>
            <p:cNvSpPr/>
            <p:nvPr/>
          </p:nvSpPr>
          <p:spPr>
            <a:xfrm>
              <a:off x="5208114" y="1150856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5" name="object 6095"/>
            <p:cNvSpPr/>
            <p:nvPr/>
          </p:nvSpPr>
          <p:spPr>
            <a:xfrm>
              <a:off x="5208114" y="1151908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6" name="object 6096"/>
            <p:cNvSpPr/>
            <p:nvPr/>
          </p:nvSpPr>
          <p:spPr>
            <a:xfrm>
              <a:off x="5208114" y="1152967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7" name="object 6097"/>
            <p:cNvSpPr/>
            <p:nvPr/>
          </p:nvSpPr>
          <p:spPr>
            <a:xfrm>
              <a:off x="5208114" y="1154140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8" name="object 6098"/>
            <p:cNvSpPr/>
            <p:nvPr/>
          </p:nvSpPr>
          <p:spPr>
            <a:xfrm>
              <a:off x="5208114" y="1155321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2070"/>
                  </a:moveTo>
                  <a:lnTo>
                    <a:pt x="103396" y="120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9" name="object 6099"/>
            <p:cNvSpPr/>
            <p:nvPr/>
          </p:nvSpPr>
          <p:spPr>
            <a:xfrm>
              <a:off x="5208114" y="1156528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0" name="object 6100"/>
            <p:cNvSpPr/>
            <p:nvPr/>
          </p:nvSpPr>
          <p:spPr>
            <a:xfrm>
              <a:off x="5208114" y="1157749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1" name="object 6101"/>
            <p:cNvSpPr/>
            <p:nvPr/>
          </p:nvSpPr>
          <p:spPr>
            <a:xfrm>
              <a:off x="5208114" y="115896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2" name="object 6102"/>
            <p:cNvSpPr/>
            <p:nvPr/>
          </p:nvSpPr>
          <p:spPr>
            <a:xfrm>
              <a:off x="5208114" y="1160208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3" name="object 6103"/>
            <p:cNvSpPr/>
            <p:nvPr/>
          </p:nvSpPr>
          <p:spPr>
            <a:xfrm>
              <a:off x="5208114" y="1161473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4" name="object 6104"/>
            <p:cNvSpPr/>
            <p:nvPr/>
          </p:nvSpPr>
          <p:spPr>
            <a:xfrm>
              <a:off x="5208114" y="1162762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5" name="object 6105"/>
            <p:cNvSpPr/>
            <p:nvPr/>
          </p:nvSpPr>
          <p:spPr>
            <a:xfrm>
              <a:off x="5208114" y="11641032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6" name="object 6106"/>
            <p:cNvSpPr/>
            <p:nvPr/>
          </p:nvSpPr>
          <p:spPr>
            <a:xfrm>
              <a:off x="5208114" y="1165559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7" name="object 6107"/>
            <p:cNvSpPr/>
            <p:nvPr/>
          </p:nvSpPr>
          <p:spPr>
            <a:xfrm>
              <a:off x="5208104" y="11158473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299"/>
                  </a:moveTo>
                  <a:lnTo>
                    <a:pt x="0" y="514299"/>
                  </a:lnTo>
                  <a:lnTo>
                    <a:pt x="0" y="566635"/>
                  </a:lnTo>
                  <a:lnTo>
                    <a:pt x="0" y="568566"/>
                  </a:lnTo>
                  <a:lnTo>
                    <a:pt x="103403" y="568566"/>
                  </a:lnTo>
                  <a:lnTo>
                    <a:pt x="103403" y="566635"/>
                  </a:lnTo>
                  <a:lnTo>
                    <a:pt x="103403" y="514299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47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8" name="object 6108"/>
            <p:cNvSpPr/>
            <p:nvPr/>
          </p:nvSpPr>
          <p:spPr>
            <a:xfrm>
              <a:off x="5344154" y="11176254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28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24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9" name="object 6109"/>
            <p:cNvSpPr/>
            <p:nvPr/>
          </p:nvSpPr>
          <p:spPr>
            <a:xfrm>
              <a:off x="5344154" y="11199686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590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68"/>
                  </a:lnTo>
                  <a:lnTo>
                    <a:pt x="39146" y="3259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0" name="object 6110"/>
            <p:cNvSpPr/>
            <p:nvPr/>
          </p:nvSpPr>
          <p:spPr>
            <a:xfrm>
              <a:off x="5344154" y="1123228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385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1" name="object 6111"/>
            <p:cNvSpPr/>
            <p:nvPr/>
          </p:nvSpPr>
          <p:spPr>
            <a:xfrm>
              <a:off x="5344154" y="11297304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05"/>
                  </a:moveTo>
                  <a:lnTo>
                    <a:pt x="39146" y="0"/>
                  </a:lnTo>
                  <a:lnTo>
                    <a:pt x="0" y="18357"/>
                  </a:lnTo>
                  <a:lnTo>
                    <a:pt x="0" y="75330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2" name="object 6112"/>
            <p:cNvSpPr/>
            <p:nvPr/>
          </p:nvSpPr>
          <p:spPr>
            <a:xfrm>
              <a:off x="5344154" y="11362502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8"/>
                  </a:moveTo>
                  <a:lnTo>
                    <a:pt x="39146" y="0"/>
                  </a:lnTo>
                  <a:lnTo>
                    <a:pt x="0" y="10137"/>
                  </a:lnTo>
                  <a:lnTo>
                    <a:pt x="0" y="82917"/>
                  </a:lnTo>
                  <a:lnTo>
                    <a:pt x="39146" y="8329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3" name="object 6113"/>
            <p:cNvSpPr/>
            <p:nvPr/>
          </p:nvSpPr>
          <p:spPr>
            <a:xfrm>
              <a:off x="5344154" y="11445412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18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5"/>
                  </a:lnTo>
                  <a:lnTo>
                    <a:pt x="39146" y="5441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4" name="object 6114"/>
            <p:cNvSpPr/>
            <p:nvPr/>
          </p:nvSpPr>
          <p:spPr>
            <a:xfrm>
              <a:off x="5344154" y="11492625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41"/>
                  </a:moveTo>
                  <a:lnTo>
                    <a:pt x="39146" y="7202"/>
                  </a:lnTo>
                  <a:lnTo>
                    <a:pt x="0" y="0"/>
                  </a:lnTo>
                  <a:lnTo>
                    <a:pt x="0" y="44596"/>
                  </a:lnTo>
                  <a:lnTo>
                    <a:pt x="39146" y="5824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5" name="object 6115"/>
            <p:cNvSpPr/>
            <p:nvPr/>
          </p:nvSpPr>
          <p:spPr>
            <a:xfrm>
              <a:off x="5344154" y="11537219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5">
                  <a:moveTo>
                    <a:pt x="39146" y="189796"/>
                  </a:moveTo>
                  <a:lnTo>
                    <a:pt x="39146" y="13645"/>
                  </a:lnTo>
                  <a:lnTo>
                    <a:pt x="0" y="0"/>
                  </a:lnTo>
                  <a:lnTo>
                    <a:pt x="0" y="153898"/>
                  </a:lnTo>
                  <a:lnTo>
                    <a:pt x="39146" y="18979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6" name="object 6116"/>
            <p:cNvSpPr/>
            <p:nvPr/>
          </p:nvSpPr>
          <p:spPr>
            <a:xfrm>
              <a:off x="5383303" y="1115847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7" name="object 6117"/>
            <p:cNvSpPr/>
            <p:nvPr/>
          </p:nvSpPr>
          <p:spPr>
            <a:xfrm>
              <a:off x="5383303" y="1115868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8" name="object 6118"/>
            <p:cNvSpPr/>
            <p:nvPr/>
          </p:nvSpPr>
          <p:spPr>
            <a:xfrm>
              <a:off x="5383303" y="11159816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9" name="object 6119"/>
            <p:cNvSpPr/>
            <p:nvPr/>
          </p:nvSpPr>
          <p:spPr>
            <a:xfrm>
              <a:off x="5383303" y="11161760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0" name="object 6120"/>
            <p:cNvSpPr/>
            <p:nvPr/>
          </p:nvSpPr>
          <p:spPr>
            <a:xfrm>
              <a:off x="5383303" y="1116432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1" name="object 6121"/>
            <p:cNvSpPr/>
            <p:nvPr/>
          </p:nvSpPr>
          <p:spPr>
            <a:xfrm>
              <a:off x="5383303" y="1116751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2" name="object 6122"/>
            <p:cNvSpPr/>
            <p:nvPr/>
          </p:nvSpPr>
          <p:spPr>
            <a:xfrm>
              <a:off x="5383303" y="11171289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3" name="object 6123"/>
            <p:cNvSpPr/>
            <p:nvPr/>
          </p:nvSpPr>
          <p:spPr>
            <a:xfrm>
              <a:off x="5383303" y="11175610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4" name="object 6124"/>
            <p:cNvSpPr/>
            <p:nvPr/>
          </p:nvSpPr>
          <p:spPr>
            <a:xfrm>
              <a:off x="5383303" y="11180539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3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122698" y="553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5" name="object 6125"/>
            <p:cNvSpPr/>
            <p:nvPr/>
          </p:nvSpPr>
          <p:spPr>
            <a:xfrm>
              <a:off x="5383303" y="111860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6" name="object 6126"/>
            <p:cNvSpPr/>
            <p:nvPr/>
          </p:nvSpPr>
          <p:spPr>
            <a:xfrm>
              <a:off x="5383303" y="1119235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22698" y="696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7" name="object 6127"/>
            <p:cNvSpPr/>
            <p:nvPr/>
          </p:nvSpPr>
          <p:spPr>
            <a:xfrm>
              <a:off x="5383303" y="1119931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8" name="object 6128"/>
            <p:cNvSpPr/>
            <p:nvPr/>
          </p:nvSpPr>
          <p:spPr>
            <a:xfrm>
              <a:off x="5383303" y="1120729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9" name="object 6129"/>
            <p:cNvSpPr/>
            <p:nvPr/>
          </p:nvSpPr>
          <p:spPr>
            <a:xfrm>
              <a:off x="5383303" y="1121633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0" name="object 6130"/>
            <p:cNvSpPr/>
            <p:nvPr/>
          </p:nvSpPr>
          <p:spPr>
            <a:xfrm>
              <a:off x="5383303" y="1122650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1" name="object 6131"/>
            <p:cNvSpPr/>
            <p:nvPr/>
          </p:nvSpPr>
          <p:spPr>
            <a:xfrm>
              <a:off x="5383303" y="11238096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2" name="object 6132"/>
            <p:cNvSpPr/>
            <p:nvPr/>
          </p:nvSpPr>
          <p:spPr>
            <a:xfrm>
              <a:off x="5383303" y="1125084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3" name="object 6133"/>
            <p:cNvSpPr/>
            <p:nvPr/>
          </p:nvSpPr>
          <p:spPr>
            <a:xfrm>
              <a:off x="5383303" y="1126330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4" name="object 6134"/>
            <p:cNvSpPr/>
            <p:nvPr/>
          </p:nvSpPr>
          <p:spPr>
            <a:xfrm>
              <a:off x="5383303" y="1127486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5" name="object 6135"/>
            <p:cNvSpPr/>
            <p:nvPr/>
          </p:nvSpPr>
          <p:spPr>
            <a:xfrm>
              <a:off x="5383303" y="1128509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6" name="object 6136"/>
            <p:cNvSpPr/>
            <p:nvPr/>
          </p:nvSpPr>
          <p:spPr>
            <a:xfrm>
              <a:off x="5383303" y="1129387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7" name="object 6137"/>
            <p:cNvSpPr/>
            <p:nvPr/>
          </p:nvSpPr>
          <p:spPr>
            <a:xfrm>
              <a:off x="5383301" y="11301895"/>
              <a:ext cx="123189" cy="137795"/>
            </a:xfrm>
            <a:custGeom>
              <a:avLst/>
              <a:gdLst/>
              <a:ahLst/>
              <a:cxnLst/>
              <a:rect l="l" t="t" r="r" b="b"/>
              <a:pathLst>
                <a:path w="123189" h="137795">
                  <a:moveTo>
                    <a:pt x="122694" y="106057"/>
                  </a:moveTo>
                  <a:lnTo>
                    <a:pt x="0" y="106057"/>
                  </a:lnTo>
                  <a:lnTo>
                    <a:pt x="0" y="113855"/>
                  </a:lnTo>
                  <a:lnTo>
                    <a:pt x="0" y="119659"/>
                  </a:lnTo>
                  <a:lnTo>
                    <a:pt x="0" y="125501"/>
                  </a:lnTo>
                  <a:lnTo>
                    <a:pt x="0" y="131368"/>
                  </a:lnTo>
                  <a:lnTo>
                    <a:pt x="0" y="137248"/>
                  </a:lnTo>
                  <a:lnTo>
                    <a:pt x="122694" y="137248"/>
                  </a:lnTo>
                  <a:lnTo>
                    <a:pt x="122694" y="131368"/>
                  </a:lnTo>
                  <a:lnTo>
                    <a:pt x="122694" y="125501"/>
                  </a:lnTo>
                  <a:lnTo>
                    <a:pt x="122694" y="119659"/>
                  </a:lnTo>
                  <a:lnTo>
                    <a:pt x="122694" y="113855"/>
                  </a:lnTo>
                  <a:lnTo>
                    <a:pt x="122694" y="106057"/>
                  </a:lnTo>
                  <a:close/>
                </a:path>
                <a:path w="123189" h="137795">
                  <a:moveTo>
                    <a:pt x="122694" y="88531"/>
                  </a:moveTo>
                  <a:lnTo>
                    <a:pt x="0" y="88531"/>
                  </a:lnTo>
                  <a:lnTo>
                    <a:pt x="0" y="97751"/>
                  </a:lnTo>
                  <a:lnTo>
                    <a:pt x="0" y="106045"/>
                  </a:lnTo>
                  <a:lnTo>
                    <a:pt x="122694" y="106045"/>
                  </a:lnTo>
                  <a:lnTo>
                    <a:pt x="122694" y="97764"/>
                  </a:lnTo>
                  <a:lnTo>
                    <a:pt x="122694" y="88531"/>
                  </a:lnTo>
                  <a:close/>
                </a:path>
                <a:path w="123189" h="137795">
                  <a:moveTo>
                    <a:pt x="122694" y="36690"/>
                  </a:moveTo>
                  <a:lnTo>
                    <a:pt x="0" y="36690"/>
                  </a:lnTo>
                  <a:lnTo>
                    <a:pt x="0" y="44564"/>
                  </a:lnTo>
                  <a:lnTo>
                    <a:pt x="0" y="58051"/>
                  </a:lnTo>
                  <a:lnTo>
                    <a:pt x="122694" y="58051"/>
                  </a:lnTo>
                  <a:lnTo>
                    <a:pt x="122694" y="44564"/>
                  </a:lnTo>
                  <a:lnTo>
                    <a:pt x="122694" y="36690"/>
                  </a:lnTo>
                  <a:close/>
                </a:path>
                <a:path w="123189" h="137795">
                  <a:moveTo>
                    <a:pt x="122694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0" y="14643"/>
                  </a:lnTo>
                  <a:lnTo>
                    <a:pt x="0" y="21628"/>
                  </a:lnTo>
                  <a:lnTo>
                    <a:pt x="0" y="28943"/>
                  </a:lnTo>
                  <a:lnTo>
                    <a:pt x="0" y="36677"/>
                  </a:lnTo>
                  <a:lnTo>
                    <a:pt x="122694" y="36677"/>
                  </a:lnTo>
                  <a:lnTo>
                    <a:pt x="122694" y="28943"/>
                  </a:lnTo>
                  <a:lnTo>
                    <a:pt x="122694" y="21628"/>
                  </a:lnTo>
                  <a:lnTo>
                    <a:pt x="122694" y="14643"/>
                  </a:lnTo>
                  <a:lnTo>
                    <a:pt x="122694" y="7772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8" name="object 6138"/>
            <p:cNvSpPr/>
            <p:nvPr/>
          </p:nvSpPr>
          <p:spPr>
            <a:xfrm>
              <a:off x="5383303" y="1143913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9" name="object 6139"/>
            <p:cNvSpPr/>
            <p:nvPr/>
          </p:nvSpPr>
          <p:spPr>
            <a:xfrm>
              <a:off x="5383303" y="1144495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0" name="object 6140"/>
            <p:cNvSpPr/>
            <p:nvPr/>
          </p:nvSpPr>
          <p:spPr>
            <a:xfrm>
              <a:off x="5383303" y="1145073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1" name="object 6141"/>
            <p:cNvSpPr/>
            <p:nvPr/>
          </p:nvSpPr>
          <p:spPr>
            <a:xfrm>
              <a:off x="5383303" y="114564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2" name="object 6142"/>
            <p:cNvSpPr/>
            <p:nvPr/>
          </p:nvSpPr>
          <p:spPr>
            <a:xfrm>
              <a:off x="5383303" y="1146244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10"/>
                  </a:lnTo>
                  <a:lnTo>
                    <a:pt x="122698" y="681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3" name="object 6143"/>
            <p:cNvSpPr/>
            <p:nvPr/>
          </p:nvSpPr>
          <p:spPr>
            <a:xfrm>
              <a:off x="5383303" y="1146925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4" name="object 6144"/>
            <p:cNvSpPr/>
            <p:nvPr/>
          </p:nvSpPr>
          <p:spPr>
            <a:xfrm>
              <a:off x="5383303" y="1147603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5" name="object 6145"/>
            <p:cNvSpPr/>
            <p:nvPr/>
          </p:nvSpPr>
          <p:spPr>
            <a:xfrm>
              <a:off x="5383303" y="1148275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6" name="object 6146"/>
            <p:cNvSpPr/>
            <p:nvPr/>
          </p:nvSpPr>
          <p:spPr>
            <a:xfrm>
              <a:off x="5383303" y="1149105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7" name="object 6147"/>
            <p:cNvSpPr/>
            <p:nvPr/>
          </p:nvSpPr>
          <p:spPr>
            <a:xfrm>
              <a:off x="5383303" y="1149960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8" name="object 6148"/>
            <p:cNvSpPr/>
            <p:nvPr/>
          </p:nvSpPr>
          <p:spPr>
            <a:xfrm>
              <a:off x="5383303" y="1150856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9" name="object 6149"/>
            <p:cNvSpPr/>
            <p:nvPr/>
          </p:nvSpPr>
          <p:spPr>
            <a:xfrm>
              <a:off x="5383303" y="1151908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0" name="object 6150"/>
            <p:cNvSpPr/>
            <p:nvPr/>
          </p:nvSpPr>
          <p:spPr>
            <a:xfrm>
              <a:off x="5383303" y="1152967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1" name="object 6151"/>
            <p:cNvSpPr/>
            <p:nvPr/>
          </p:nvSpPr>
          <p:spPr>
            <a:xfrm>
              <a:off x="5383303" y="1154140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2" name="object 6152"/>
            <p:cNvSpPr/>
            <p:nvPr/>
          </p:nvSpPr>
          <p:spPr>
            <a:xfrm>
              <a:off x="5383303" y="1155321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20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70"/>
                  </a:lnTo>
                  <a:lnTo>
                    <a:pt x="122698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3" name="object 6153"/>
            <p:cNvSpPr/>
            <p:nvPr/>
          </p:nvSpPr>
          <p:spPr>
            <a:xfrm>
              <a:off x="5383303" y="1156528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4" name="object 6154"/>
            <p:cNvSpPr/>
            <p:nvPr/>
          </p:nvSpPr>
          <p:spPr>
            <a:xfrm>
              <a:off x="5383303" y="1157749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5" name="object 6155"/>
            <p:cNvSpPr/>
            <p:nvPr/>
          </p:nvSpPr>
          <p:spPr>
            <a:xfrm>
              <a:off x="5383303" y="115896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6" name="object 6156"/>
            <p:cNvSpPr/>
            <p:nvPr/>
          </p:nvSpPr>
          <p:spPr>
            <a:xfrm>
              <a:off x="5383303" y="1160208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7" name="object 6157"/>
            <p:cNvSpPr/>
            <p:nvPr/>
          </p:nvSpPr>
          <p:spPr>
            <a:xfrm>
              <a:off x="5383303" y="1161473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8" name="object 6158"/>
            <p:cNvSpPr/>
            <p:nvPr/>
          </p:nvSpPr>
          <p:spPr>
            <a:xfrm>
              <a:off x="5383303" y="1162762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9" name="object 6159"/>
            <p:cNvSpPr/>
            <p:nvPr/>
          </p:nvSpPr>
          <p:spPr>
            <a:xfrm>
              <a:off x="5383303" y="11641032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0" name="object 6160"/>
            <p:cNvSpPr/>
            <p:nvPr/>
          </p:nvSpPr>
          <p:spPr>
            <a:xfrm>
              <a:off x="5383303" y="1165559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1" name="object 6161"/>
            <p:cNvSpPr/>
            <p:nvPr/>
          </p:nvSpPr>
          <p:spPr>
            <a:xfrm>
              <a:off x="5383306" y="1167276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27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2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2" name="object 6162"/>
            <p:cNvSpPr/>
            <p:nvPr/>
          </p:nvSpPr>
          <p:spPr>
            <a:xfrm>
              <a:off x="5506001" y="1115847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80"/>
                  </a:moveTo>
                  <a:lnTo>
                    <a:pt x="0" y="0"/>
                  </a:lnTo>
                  <a:lnTo>
                    <a:pt x="0" y="365"/>
                  </a:lnTo>
                  <a:lnTo>
                    <a:pt x="745091" y="17658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3" name="object 6163"/>
            <p:cNvSpPr/>
            <p:nvPr/>
          </p:nvSpPr>
          <p:spPr>
            <a:xfrm>
              <a:off x="5506001" y="1115883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08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54"/>
                  </a:lnTo>
                  <a:lnTo>
                    <a:pt x="745091" y="1766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4" name="object 6164"/>
            <p:cNvSpPr/>
            <p:nvPr/>
          </p:nvSpPr>
          <p:spPr>
            <a:xfrm>
              <a:off x="5506001" y="11159894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703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5" name="object 6165"/>
            <p:cNvSpPr/>
            <p:nvPr/>
          </p:nvSpPr>
          <p:spPr>
            <a:xfrm>
              <a:off x="5506001" y="11161594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499"/>
                  </a:lnTo>
                  <a:lnTo>
                    <a:pt x="0" y="0"/>
                  </a:lnTo>
                  <a:lnTo>
                    <a:pt x="0" y="2209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6" name="object 6166"/>
            <p:cNvSpPr/>
            <p:nvPr/>
          </p:nvSpPr>
          <p:spPr>
            <a:xfrm>
              <a:off x="5506001" y="11163801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70"/>
                  </a:moveTo>
                  <a:lnTo>
                    <a:pt x="745091" y="173128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7" name="object 6167"/>
            <p:cNvSpPr/>
            <p:nvPr/>
          </p:nvSpPr>
          <p:spPr>
            <a:xfrm>
              <a:off x="5506001" y="11166545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25"/>
                  </a:lnTo>
                  <a:lnTo>
                    <a:pt x="0" y="0"/>
                  </a:lnTo>
                  <a:lnTo>
                    <a:pt x="0" y="3228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8" name="object 6168"/>
            <p:cNvSpPr/>
            <p:nvPr/>
          </p:nvSpPr>
          <p:spPr>
            <a:xfrm>
              <a:off x="5506001" y="11169772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29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9" name="object 6169"/>
            <p:cNvSpPr/>
            <p:nvPr/>
          </p:nvSpPr>
          <p:spPr>
            <a:xfrm>
              <a:off x="5506001" y="11173505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8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0" name="object 6170"/>
            <p:cNvSpPr/>
            <p:nvPr/>
          </p:nvSpPr>
          <p:spPr>
            <a:xfrm>
              <a:off x="5506001" y="11177736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90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1" name="object 6171"/>
            <p:cNvSpPr/>
            <p:nvPr/>
          </p:nvSpPr>
          <p:spPr>
            <a:xfrm>
              <a:off x="5506001" y="11182526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35"/>
                  </a:moveTo>
                  <a:lnTo>
                    <a:pt x="745091" y="161514"/>
                  </a:lnTo>
                  <a:lnTo>
                    <a:pt x="0" y="0"/>
                  </a:lnTo>
                  <a:lnTo>
                    <a:pt x="0" y="5323"/>
                  </a:lnTo>
                  <a:lnTo>
                    <a:pt x="745091" y="16353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2" name="object 6172"/>
            <p:cNvSpPr/>
            <p:nvPr/>
          </p:nvSpPr>
          <p:spPr>
            <a:xfrm>
              <a:off x="5506001" y="11187849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3" name="object 6173"/>
            <p:cNvSpPr/>
            <p:nvPr/>
          </p:nvSpPr>
          <p:spPr>
            <a:xfrm>
              <a:off x="5506001" y="11193904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5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4" name="object 6174"/>
            <p:cNvSpPr/>
            <p:nvPr/>
          </p:nvSpPr>
          <p:spPr>
            <a:xfrm>
              <a:off x="5506001" y="11200603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8"/>
                  </a:moveTo>
                  <a:lnTo>
                    <a:pt x="745091" y="150296"/>
                  </a:lnTo>
                  <a:lnTo>
                    <a:pt x="0" y="0"/>
                  </a:lnTo>
                  <a:lnTo>
                    <a:pt x="0" y="7560"/>
                  </a:lnTo>
                  <a:lnTo>
                    <a:pt x="745091" y="15316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5" name="object 6175"/>
            <p:cNvSpPr/>
            <p:nvPr/>
          </p:nvSpPr>
          <p:spPr>
            <a:xfrm>
              <a:off x="5506001" y="11208161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6" name="object 6176"/>
            <p:cNvSpPr/>
            <p:nvPr/>
          </p:nvSpPr>
          <p:spPr>
            <a:xfrm>
              <a:off x="5506001" y="1121671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53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7" name="object 6177"/>
            <p:cNvSpPr/>
            <p:nvPr/>
          </p:nvSpPr>
          <p:spPr>
            <a:xfrm>
              <a:off x="5506001" y="11226166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2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5"/>
                  </a:lnTo>
                  <a:lnTo>
                    <a:pt x="745091" y="13840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8" name="object 6178"/>
            <p:cNvSpPr/>
            <p:nvPr/>
          </p:nvSpPr>
          <p:spPr>
            <a:xfrm>
              <a:off x="5506001" y="1123662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9" name="object 6179"/>
            <p:cNvSpPr/>
            <p:nvPr/>
          </p:nvSpPr>
          <p:spPr>
            <a:xfrm>
              <a:off x="5506001" y="11247097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4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60"/>
                  </a:lnTo>
                  <a:lnTo>
                    <a:pt x="745091" y="125214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0" name="object 6180"/>
            <p:cNvSpPr/>
            <p:nvPr/>
          </p:nvSpPr>
          <p:spPr>
            <a:xfrm>
              <a:off x="5506001" y="11257060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1" name="object 6181"/>
            <p:cNvSpPr/>
            <p:nvPr/>
          </p:nvSpPr>
          <p:spPr>
            <a:xfrm>
              <a:off x="5505996" y="11265750"/>
              <a:ext cx="745490" cy="204470"/>
            </a:xfrm>
            <a:custGeom>
              <a:avLst/>
              <a:gdLst/>
              <a:ahLst/>
              <a:cxnLst/>
              <a:rect l="l" t="t" r="r" b="b"/>
              <a:pathLst>
                <a:path w="745489" h="204470">
                  <a:moveTo>
                    <a:pt x="745083" y="171170"/>
                  </a:moveTo>
                  <a:lnTo>
                    <a:pt x="0" y="161607"/>
                  </a:lnTo>
                  <a:lnTo>
                    <a:pt x="0" y="165087"/>
                  </a:lnTo>
                  <a:lnTo>
                    <a:pt x="0" y="168579"/>
                  </a:lnTo>
                  <a:lnTo>
                    <a:pt x="0" y="204279"/>
                  </a:lnTo>
                  <a:lnTo>
                    <a:pt x="745083" y="204279"/>
                  </a:lnTo>
                  <a:lnTo>
                    <a:pt x="745083" y="172478"/>
                  </a:lnTo>
                  <a:lnTo>
                    <a:pt x="745083" y="171170"/>
                  </a:lnTo>
                  <a:close/>
                </a:path>
                <a:path w="745489" h="204470">
                  <a:moveTo>
                    <a:pt x="745083" y="168541"/>
                  </a:moveTo>
                  <a:lnTo>
                    <a:pt x="0" y="154660"/>
                  </a:lnTo>
                  <a:lnTo>
                    <a:pt x="0" y="158115"/>
                  </a:lnTo>
                  <a:lnTo>
                    <a:pt x="0" y="161594"/>
                  </a:lnTo>
                  <a:lnTo>
                    <a:pt x="745083" y="171157"/>
                  </a:lnTo>
                  <a:lnTo>
                    <a:pt x="745083" y="169837"/>
                  </a:lnTo>
                  <a:lnTo>
                    <a:pt x="745083" y="168541"/>
                  </a:lnTo>
                  <a:close/>
                </a:path>
                <a:path w="745489" h="204470">
                  <a:moveTo>
                    <a:pt x="745083" y="135763"/>
                  </a:moveTo>
                  <a:lnTo>
                    <a:pt x="0" y="68275"/>
                  </a:lnTo>
                  <a:lnTo>
                    <a:pt x="0" y="72072"/>
                  </a:lnTo>
                  <a:lnTo>
                    <a:pt x="0" y="75869"/>
                  </a:lnTo>
                  <a:lnTo>
                    <a:pt x="0" y="154660"/>
                  </a:lnTo>
                  <a:lnTo>
                    <a:pt x="745083" y="168529"/>
                  </a:lnTo>
                  <a:lnTo>
                    <a:pt x="745083" y="137198"/>
                  </a:lnTo>
                  <a:lnTo>
                    <a:pt x="745083" y="135763"/>
                  </a:lnTo>
                  <a:close/>
                </a:path>
                <a:path w="745489" h="204470">
                  <a:moveTo>
                    <a:pt x="745083" y="130162"/>
                  </a:moveTo>
                  <a:lnTo>
                    <a:pt x="0" y="53505"/>
                  </a:lnTo>
                  <a:lnTo>
                    <a:pt x="0" y="57124"/>
                  </a:lnTo>
                  <a:lnTo>
                    <a:pt x="0" y="60782"/>
                  </a:lnTo>
                  <a:lnTo>
                    <a:pt x="0" y="64503"/>
                  </a:lnTo>
                  <a:lnTo>
                    <a:pt x="0" y="68275"/>
                  </a:lnTo>
                  <a:lnTo>
                    <a:pt x="745083" y="135750"/>
                  </a:lnTo>
                  <a:lnTo>
                    <a:pt x="745083" y="134327"/>
                  </a:lnTo>
                  <a:lnTo>
                    <a:pt x="745083" y="132918"/>
                  </a:lnTo>
                  <a:lnTo>
                    <a:pt x="745083" y="131546"/>
                  </a:lnTo>
                  <a:lnTo>
                    <a:pt x="745083" y="130162"/>
                  </a:lnTo>
                  <a:close/>
                </a:path>
                <a:path w="745489" h="204470">
                  <a:moveTo>
                    <a:pt x="745083" y="124472"/>
                  </a:moveTo>
                  <a:lnTo>
                    <a:pt x="0" y="38506"/>
                  </a:lnTo>
                  <a:lnTo>
                    <a:pt x="0" y="42786"/>
                  </a:lnTo>
                  <a:lnTo>
                    <a:pt x="0" y="46316"/>
                  </a:lnTo>
                  <a:lnTo>
                    <a:pt x="0" y="49885"/>
                  </a:lnTo>
                  <a:lnTo>
                    <a:pt x="0" y="53505"/>
                  </a:lnTo>
                  <a:lnTo>
                    <a:pt x="745083" y="130149"/>
                  </a:lnTo>
                  <a:lnTo>
                    <a:pt x="745083" y="128778"/>
                  </a:lnTo>
                  <a:lnTo>
                    <a:pt x="745083" y="127431"/>
                  </a:lnTo>
                  <a:lnTo>
                    <a:pt x="745083" y="126098"/>
                  </a:lnTo>
                  <a:lnTo>
                    <a:pt x="745083" y="124472"/>
                  </a:lnTo>
                  <a:close/>
                </a:path>
                <a:path w="745489" h="204470">
                  <a:moveTo>
                    <a:pt x="745083" y="109855"/>
                  </a:moveTo>
                  <a:lnTo>
                    <a:pt x="0" y="0"/>
                  </a:lnTo>
                  <a:lnTo>
                    <a:pt x="0" y="7670"/>
                  </a:lnTo>
                  <a:lnTo>
                    <a:pt x="0" y="7683"/>
                  </a:lnTo>
                  <a:lnTo>
                    <a:pt x="0" y="38506"/>
                  </a:lnTo>
                  <a:lnTo>
                    <a:pt x="745083" y="124460"/>
                  </a:lnTo>
                  <a:lnTo>
                    <a:pt x="745083" y="112776"/>
                  </a:lnTo>
                  <a:lnTo>
                    <a:pt x="745083" y="109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2" name="object 6182"/>
            <p:cNvSpPr/>
            <p:nvPr/>
          </p:nvSpPr>
          <p:spPr>
            <a:xfrm>
              <a:off x="5506001" y="11455782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4"/>
                  </a:moveTo>
                  <a:lnTo>
                    <a:pt x="745091" y="142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3" name="object 6183"/>
            <p:cNvSpPr/>
            <p:nvPr/>
          </p:nvSpPr>
          <p:spPr>
            <a:xfrm>
              <a:off x="5506001" y="11457275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50"/>
                  </a:moveTo>
                  <a:lnTo>
                    <a:pt x="745091" y="127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5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4" name="object 6184"/>
            <p:cNvSpPr/>
            <p:nvPr/>
          </p:nvSpPr>
          <p:spPr>
            <a:xfrm>
              <a:off x="5506001" y="11458914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2"/>
                  </a:moveTo>
                  <a:lnTo>
                    <a:pt x="745091" y="111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5" name="object 6185"/>
            <p:cNvSpPr/>
            <p:nvPr/>
          </p:nvSpPr>
          <p:spPr>
            <a:xfrm>
              <a:off x="5506001" y="11460967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58"/>
                  </a:moveTo>
                  <a:lnTo>
                    <a:pt x="745091" y="905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5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6" name="object 6186"/>
            <p:cNvSpPr/>
            <p:nvPr/>
          </p:nvSpPr>
          <p:spPr>
            <a:xfrm>
              <a:off x="5506001" y="1146302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02"/>
                  </a:moveTo>
                  <a:lnTo>
                    <a:pt x="745091" y="700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0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7" name="object 6187"/>
            <p:cNvSpPr/>
            <p:nvPr/>
          </p:nvSpPr>
          <p:spPr>
            <a:xfrm>
              <a:off x="5506001" y="11465055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70"/>
                  </a:moveTo>
                  <a:lnTo>
                    <a:pt x="745091" y="49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7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8" name="object 6188"/>
            <p:cNvSpPr/>
            <p:nvPr/>
          </p:nvSpPr>
          <p:spPr>
            <a:xfrm>
              <a:off x="5506001" y="11467170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8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9" name="object 6189"/>
            <p:cNvSpPr/>
            <p:nvPr/>
          </p:nvSpPr>
          <p:spPr>
            <a:xfrm>
              <a:off x="5506001" y="1147002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46"/>
                  </a:moveTo>
                  <a:lnTo>
                    <a:pt x="745091" y="0"/>
                  </a:lnTo>
                  <a:lnTo>
                    <a:pt x="0" y="44659"/>
                  </a:lnTo>
                  <a:lnTo>
                    <a:pt x="0" y="52118"/>
                  </a:lnTo>
                  <a:lnTo>
                    <a:pt x="745091" y="284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0" name="object 6190"/>
            <p:cNvSpPr/>
            <p:nvPr/>
          </p:nvSpPr>
          <p:spPr>
            <a:xfrm>
              <a:off x="5506001" y="11472871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72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1" name="object 6191"/>
            <p:cNvSpPr/>
            <p:nvPr/>
          </p:nvSpPr>
          <p:spPr>
            <a:xfrm>
              <a:off x="5506001" y="11475858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05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2" name="object 6192"/>
            <p:cNvSpPr/>
            <p:nvPr/>
          </p:nvSpPr>
          <p:spPr>
            <a:xfrm>
              <a:off x="5506001" y="11479479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69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6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3" name="object 6193"/>
            <p:cNvSpPr/>
            <p:nvPr/>
          </p:nvSpPr>
          <p:spPr>
            <a:xfrm>
              <a:off x="5506001" y="11483051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41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589"/>
                  </a:lnTo>
                  <a:lnTo>
                    <a:pt x="745091" y="40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4" name="object 6194"/>
            <p:cNvSpPr/>
            <p:nvPr/>
          </p:nvSpPr>
          <p:spPr>
            <a:xfrm>
              <a:off x="5506001" y="11487090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89"/>
                  </a:moveTo>
                  <a:lnTo>
                    <a:pt x="745091" y="0"/>
                  </a:lnTo>
                  <a:lnTo>
                    <a:pt x="0" y="72548"/>
                  </a:lnTo>
                  <a:lnTo>
                    <a:pt x="0" y="83069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5" name="object 6195"/>
            <p:cNvSpPr/>
            <p:nvPr/>
          </p:nvSpPr>
          <p:spPr>
            <a:xfrm>
              <a:off x="5506001" y="11491082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80"/>
                  </a:lnTo>
                  <a:lnTo>
                    <a:pt x="0" y="90058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6" name="object 6196"/>
            <p:cNvSpPr/>
            <p:nvPr/>
          </p:nvSpPr>
          <p:spPr>
            <a:xfrm>
              <a:off x="5506001" y="11495238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3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7" name="object 6197"/>
            <p:cNvSpPr/>
            <p:nvPr/>
          </p:nvSpPr>
          <p:spPr>
            <a:xfrm>
              <a:off x="5506001" y="11499375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8" name="object 6198"/>
            <p:cNvSpPr/>
            <p:nvPr/>
          </p:nvSpPr>
          <p:spPr>
            <a:xfrm>
              <a:off x="5506001" y="11503544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474"/>
                  </a:lnTo>
                  <a:lnTo>
                    <a:pt x="0" y="110577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9" name="object 6199"/>
            <p:cNvSpPr/>
            <p:nvPr/>
          </p:nvSpPr>
          <p:spPr>
            <a:xfrm>
              <a:off x="5506001" y="1150775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71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0" name="object 6200"/>
            <p:cNvSpPr/>
            <p:nvPr/>
          </p:nvSpPr>
          <p:spPr>
            <a:xfrm>
              <a:off x="5506001" y="11511932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1" name="object 6201"/>
            <p:cNvSpPr/>
            <p:nvPr/>
          </p:nvSpPr>
          <p:spPr>
            <a:xfrm>
              <a:off x="5506001" y="11516259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58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24"/>
                  </a:lnTo>
                  <a:lnTo>
                    <a:pt x="745091" y="44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2" name="object 6202"/>
            <p:cNvSpPr/>
            <p:nvPr/>
          </p:nvSpPr>
          <p:spPr>
            <a:xfrm>
              <a:off x="5506001" y="11520716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87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87"/>
                  </a:lnTo>
                  <a:lnTo>
                    <a:pt x="745091" y="458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3" name="object 6203"/>
            <p:cNvSpPr/>
            <p:nvPr/>
          </p:nvSpPr>
          <p:spPr>
            <a:xfrm>
              <a:off x="5506001" y="11525304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00"/>
                  </a:lnTo>
                  <a:lnTo>
                    <a:pt x="0" y="148071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4" name="object 6204"/>
            <p:cNvSpPr/>
            <p:nvPr/>
          </p:nvSpPr>
          <p:spPr>
            <a:xfrm>
              <a:off x="5506001" y="11530228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4"/>
                  </a:lnTo>
                  <a:lnTo>
                    <a:pt x="0" y="157995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5" name="object 6205"/>
            <p:cNvSpPr/>
            <p:nvPr/>
          </p:nvSpPr>
          <p:spPr>
            <a:xfrm>
              <a:off x="5506001" y="1153586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0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54"/>
                  </a:lnTo>
                  <a:lnTo>
                    <a:pt x="707831" y="23527"/>
                  </a:lnTo>
                  <a:lnTo>
                    <a:pt x="716756" y="21035"/>
                  </a:lnTo>
                  <a:lnTo>
                    <a:pt x="726347" y="18128"/>
                  </a:lnTo>
                  <a:lnTo>
                    <a:pt x="735995" y="15716"/>
                  </a:lnTo>
                  <a:lnTo>
                    <a:pt x="745091" y="1471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6" name="object 6206"/>
            <p:cNvSpPr/>
            <p:nvPr/>
          </p:nvSpPr>
          <p:spPr>
            <a:xfrm>
              <a:off x="5208114" y="11160414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38"/>
                  </a:moveTo>
                  <a:lnTo>
                    <a:pt x="59208" y="567538"/>
                  </a:lnTo>
                  <a:lnTo>
                    <a:pt x="59208" y="0"/>
                  </a:lnTo>
                  <a:lnTo>
                    <a:pt x="0" y="0"/>
                  </a:lnTo>
                  <a:lnTo>
                    <a:pt x="0" y="56753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7" name="object 6207"/>
            <p:cNvSpPr/>
            <p:nvPr/>
          </p:nvSpPr>
          <p:spPr>
            <a:xfrm>
              <a:off x="5132023" y="11156525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08" name="object 6208"/>
          <p:cNvGrpSpPr/>
          <p:nvPr/>
        </p:nvGrpSpPr>
        <p:grpSpPr>
          <a:xfrm>
            <a:off x="1651000" y="12261921"/>
            <a:ext cx="4600575" cy="572135"/>
            <a:chOff x="1651000" y="12261921"/>
            <a:chExt cx="4600575" cy="572135"/>
          </a:xfrm>
        </p:grpSpPr>
        <p:sp>
          <p:nvSpPr>
            <p:cNvPr id="6209" name="object 6209"/>
            <p:cNvSpPr/>
            <p:nvPr/>
          </p:nvSpPr>
          <p:spPr>
            <a:xfrm>
              <a:off x="1651000" y="12832283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0" y="12"/>
                  </a:moveTo>
                  <a:lnTo>
                    <a:pt x="10466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0" name="object 6210"/>
            <p:cNvSpPr/>
            <p:nvPr/>
          </p:nvSpPr>
          <p:spPr>
            <a:xfrm>
              <a:off x="1651000" y="12774422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1"/>
                  </a:moveTo>
                  <a:lnTo>
                    <a:pt x="104664" y="358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1" name="object 6211"/>
            <p:cNvSpPr/>
            <p:nvPr/>
          </p:nvSpPr>
          <p:spPr>
            <a:xfrm>
              <a:off x="1651000" y="1276421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2" name="object 6212"/>
            <p:cNvSpPr/>
            <p:nvPr/>
          </p:nvSpPr>
          <p:spPr>
            <a:xfrm>
              <a:off x="1651000" y="1275264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3" name="object 6213"/>
            <p:cNvSpPr/>
            <p:nvPr/>
          </p:nvSpPr>
          <p:spPr>
            <a:xfrm>
              <a:off x="1651000" y="12739878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5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56"/>
                  </a:lnTo>
                  <a:lnTo>
                    <a:pt x="104664" y="12756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4" name="object 6214"/>
            <p:cNvSpPr/>
            <p:nvPr/>
          </p:nvSpPr>
          <p:spPr>
            <a:xfrm>
              <a:off x="1651000" y="1272743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5" name="object 6215"/>
            <p:cNvSpPr/>
            <p:nvPr/>
          </p:nvSpPr>
          <p:spPr>
            <a:xfrm>
              <a:off x="1651000" y="1271584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6" name="object 6216"/>
            <p:cNvSpPr/>
            <p:nvPr/>
          </p:nvSpPr>
          <p:spPr>
            <a:xfrm>
              <a:off x="1651000" y="1270561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7" name="object 6217"/>
            <p:cNvSpPr/>
            <p:nvPr/>
          </p:nvSpPr>
          <p:spPr>
            <a:xfrm>
              <a:off x="1651000" y="1269683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8" name="object 6218"/>
            <p:cNvSpPr/>
            <p:nvPr/>
          </p:nvSpPr>
          <p:spPr>
            <a:xfrm>
              <a:off x="1651000" y="1268880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29"/>
                  </a:lnTo>
                  <a:lnTo>
                    <a:pt x="104664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9" name="object 6219"/>
            <p:cNvSpPr/>
            <p:nvPr/>
          </p:nvSpPr>
          <p:spPr>
            <a:xfrm>
              <a:off x="1651000" y="1268103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0" name="object 6220"/>
            <p:cNvSpPr/>
            <p:nvPr/>
          </p:nvSpPr>
          <p:spPr>
            <a:xfrm>
              <a:off x="1651000" y="1266718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0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0" y="13855"/>
                  </a:lnTo>
                  <a:lnTo>
                    <a:pt x="104660" y="13855"/>
                  </a:lnTo>
                  <a:lnTo>
                    <a:pt x="104660" y="6985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1" name="object 6221"/>
            <p:cNvSpPr/>
            <p:nvPr/>
          </p:nvSpPr>
          <p:spPr>
            <a:xfrm>
              <a:off x="1651000" y="12644247"/>
              <a:ext cx="104775" cy="23495"/>
            </a:xfrm>
            <a:custGeom>
              <a:avLst/>
              <a:gdLst/>
              <a:ahLst/>
              <a:cxnLst/>
              <a:rect l="l" t="t" r="r" b="b"/>
              <a:pathLst>
                <a:path w="104775" h="23495">
                  <a:moveTo>
                    <a:pt x="104660" y="7874"/>
                  </a:moveTo>
                  <a:lnTo>
                    <a:pt x="0" y="7874"/>
                  </a:lnTo>
                  <a:lnTo>
                    <a:pt x="0" y="15621"/>
                  </a:lnTo>
                  <a:lnTo>
                    <a:pt x="0" y="22936"/>
                  </a:lnTo>
                  <a:lnTo>
                    <a:pt x="104660" y="22936"/>
                  </a:lnTo>
                  <a:lnTo>
                    <a:pt x="104660" y="15621"/>
                  </a:lnTo>
                  <a:lnTo>
                    <a:pt x="104660" y="7874"/>
                  </a:lnTo>
                  <a:close/>
                </a:path>
                <a:path w="104775" h="23495">
                  <a:moveTo>
                    <a:pt x="104660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104660" y="7861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2" name="object 6222"/>
            <p:cNvSpPr/>
            <p:nvPr/>
          </p:nvSpPr>
          <p:spPr>
            <a:xfrm>
              <a:off x="1651000" y="12591021"/>
              <a:ext cx="104775" cy="53340"/>
            </a:xfrm>
            <a:custGeom>
              <a:avLst/>
              <a:gdLst/>
              <a:ahLst/>
              <a:cxnLst/>
              <a:rect l="l" t="t" r="r" b="b"/>
              <a:pathLst>
                <a:path w="104775" h="53340">
                  <a:moveTo>
                    <a:pt x="104660" y="9245"/>
                  </a:moveTo>
                  <a:lnTo>
                    <a:pt x="0" y="9245"/>
                  </a:lnTo>
                  <a:lnTo>
                    <a:pt x="0" y="39712"/>
                  </a:lnTo>
                  <a:lnTo>
                    <a:pt x="0" y="53225"/>
                  </a:lnTo>
                  <a:lnTo>
                    <a:pt x="104660" y="53225"/>
                  </a:lnTo>
                  <a:lnTo>
                    <a:pt x="104660" y="39712"/>
                  </a:lnTo>
                  <a:lnTo>
                    <a:pt x="104660" y="9245"/>
                  </a:lnTo>
                  <a:close/>
                </a:path>
                <a:path w="104775" h="53340">
                  <a:moveTo>
                    <a:pt x="104660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104660" y="9232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3" name="object 6223"/>
            <p:cNvSpPr/>
            <p:nvPr/>
          </p:nvSpPr>
          <p:spPr>
            <a:xfrm>
              <a:off x="1651000" y="12569113"/>
              <a:ext cx="104775" cy="22225"/>
            </a:xfrm>
            <a:custGeom>
              <a:avLst/>
              <a:gdLst/>
              <a:ahLst/>
              <a:cxnLst/>
              <a:rect l="l" t="t" r="r" b="b"/>
              <a:pathLst>
                <a:path w="104775" h="22225">
                  <a:moveTo>
                    <a:pt x="104660" y="5816"/>
                  </a:moveTo>
                  <a:lnTo>
                    <a:pt x="0" y="5816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104660" y="21920"/>
                  </a:lnTo>
                  <a:lnTo>
                    <a:pt x="104660" y="13614"/>
                  </a:lnTo>
                  <a:lnTo>
                    <a:pt x="104660" y="5816"/>
                  </a:lnTo>
                  <a:close/>
                </a:path>
                <a:path w="104775" h="22225">
                  <a:moveTo>
                    <a:pt x="104660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104660" y="580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4" name="object 6224"/>
            <p:cNvSpPr/>
            <p:nvPr/>
          </p:nvSpPr>
          <p:spPr>
            <a:xfrm>
              <a:off x="1651000" y="1255739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0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22"/>
                  </a:lnTo>
                  <a:lnTo>
                    <a:pt x="104660" y="11722"/>
                  </a:lnTo>
                  <a:lnTo>
                    <a:pt x="104660" y="5880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5" name="object 6225"/>
            <p:cNvSpPr/>
            <p:nvPr/>
          </p:nvSpPr>
          <p:spPr>
            <a:xfrm>
              <a:off x="1651005" y="1255151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6" name="object 6226"/>
            <p:cNvSpPr/>
            <p:nvPr/>
          </p:nvSpPr>
          <p:spPr>
            <a:xfrm>
              <a:off x="1651000" y="1254569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7" name="object 6227"/>
            <p:cNvSpPr/>
            <p:nvPr/>
          </p:nvSpPr>
          <p:spPr>
            <a:xfrm>
              <a:off x="1651000" y="1253990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8" name="object 6228"/>
            <p:cNvSpPr/>
            <p:nvPr/>
          </p:nvSpPr>
          <p:spPr>
            <a:xfrm>
              <a:off x="1651000" y="1253415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9" name="object 6229"/>
            <p:cNvSpPr/>
            <p:nvPr/>
          </p:nvSpPr>
          <p:spPr>
            <a:xfrm>
              <a:off x="1651000" y="125281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5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04664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0" name="object 6230"/>
            <p:cNvSpPr/>
            <p:nvPr/>
          </p:nvSpPr>
          <p:spPr>
            <a:xfrm>
              <a:off x="1651000" y="125213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1" name="object 6231"/>
            <p:cNvSpPr/>
            <p:nvPr/>
          </p:nvSpPr>
          <p:spPr>
            <a:xfrm>
              <a:off x="1651000" y="1251459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2" name="object 6232"/>
            <p:cNvSpPr/>
            <p:nvPr/>
          </p:nvSpPr>
          <p:spPr>
            <a:xfrm>
              <a:off x="1651000" y="1250787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3" name="object 6233"/>
            <p:cNvSpPr/>
            <p:nvPr/>
          </p:nvSpPr>
          <p:spPr>
            <a:xfrm>
              <a:off x="1651000" y="1249958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4" name="object 6234"/>
            <p:cNvSpPr/>
            <p:nvPr/>
          </p:nvSpPr>
          <p:spPr>
            <a:xfrm>
              <a:off x="1651000" y="1249101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5" name="object 6235"/>
            <p:cNvSpPr/>
            <p:nvPr/>
          </p:nvSpPr>
          <p:spPr>
            <a:xfrm>
              <a:off x="1651000" y="1248207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6" name="object 6236"/>
            <p:cNvSpPr/>
            <p:nvPr/>
          </p:nvSpPr>
          <p:spPr>
            <a:xfrm>
              <a:off x="1651000" y="1247153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7" name="object 6237"/>
            <p:cNvSpPr/>
            <p:nvPr/>
          </p:nvSpPr>
          <p:spPr>
            <a:xfrm>
              <a:off x="1651000" y="124609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8" name="object 6238"/>
            <p:cNvSpPr/>
            <p:nvPr/>
          </p:nvSpPr>
          <p:spPr>
            <a:xfrm>
              <a:off x="1651000" y="1244920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9" name="object 6239"/>
            <p:cNvSpPr/>
            <p:nvPr/>
          </p:nvSpPr>
          <p:spPr>
            <a:xfrm>
              <a:off x="1651000" y="1243739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0" name="object 6240"/>
            <p:cNvSpPr/>
            <p:nvPr/>
          </p:nvSpPr>
          <p:spPr>
            <a:xfrm>
              <a:off x="1651000" y="1242531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1" name="object 6241"/>
            <p:cNvSpPr/>
            <p:nvPr/>
          </p:nvSpPr>
          <p:spPr>
            <a:xfrm>
              <a:off x="1651000" y="1241309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2" name="object 6242"/>
            <p:cNvSpPr/>
            <p:nvPr/>
          </p:nvSpPr>
          <p:spPr>
            <a:xfrm>
              <a:off x="1651000" y="1240094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3" name="object 6243"/>
            <p:cNvSpPr/>
            <p:nvPr/>
          </p:nvSpPr>
          <p:spPr>
            <a:xfrm>
              <a:off x="1651000" y="1238850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4" name="object 6244"/>
            <p:cNvSpPr/>
            <p:nvPr/>
          </p:nvSpPr>
          <p:spPr>
            <a:xfrm>
              <a:off x="1651000" y="1237584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5" name="object 6245"/>
            <p:cNvSpPr/>
            <p:nvPr/>
          </p:nvSpPr>
          <p:spPr>
            <a:xfrm>
              <a:off x="1651000" y="1236294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6" name="object 6246"/>
            <p:cNvSpPr/>
            <p:nvPr/>
          </p:nvSpPr>
          <p:spPr>
            <a:xfrm>
              <a:off x="1651000" y="1234952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04664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7" name="object 6247"/>
            <p:cNvSpPr/>
            <p:nvPr/>
          </p:nvSpPr>
          <p:spPr>
            <a:xfrm>
              <a:off x="1651000" y="12334966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8" name="object 6248"/>
            <p:cNvSpPr/>
            <p:nvPr/>
          </p:nvSpPr>
          <p:spPr>
            <a:xfrm>
              <a:off x="1651000" y="12317788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9" name="object 6249"/>
            <p:cNvSpPr/>
            <p:nvPr/>
          </p:nvSpPr>
          <p:spPr>
            <a:xfrm>
              <a:off x="1651000" y="1226354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0" name="object 6250"/>
            <p:cNvSpPr/>
            <p:nvPr/>
          </p:nvSpPr>
          <p:spPr>
            <a:xfrm>
              <a:off x="1801889" y="12832283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12"/>
                  </a:moveTo>
                  <a:lnTo>
                    <a:pt x="333013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1" name="object 6251"/>
            <p:cNvSpPr/>
            <p:nvPr/>
          </p:nvSpPr>
          <p:spPr>
            <a:xfrm>
              <a:off x="1801889" y="12774422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1"/>
                  </a:moveTo>
                  <a:lnTo>
                    <a:pt x="292801" y="35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2" name="object 6252"/>
            <p:cNvSpPr/>
            <p:nvPr/>
          </p:nvSpPr>
          <p:spPr>
            <a:xfrm>
              <a:off x="1801889" y="1276421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02"/>
                  </a:moveTo>
                  <a:lnTo>
                    <a:pt x="292801" y="1020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3" name="object 6253"/>
            <p:cNvSpPr/>
            <p:nvPr/>
          </p:nvSpPr>
          <p:spPr>
            <a:xfrm>
              <a:off x="1801889" y="1275264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4" name="object 6254"/>
            <p:cNvSpPr/>
            <p:nvPr/>
          </p:nvSpPr>
          <p:spPr>
            <a:xfrm>
              <a:off x="1801889" y="12739878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56"/>
                  </a:moveTo>
                  <a:lnTo>
                    <a:pt x="292801" y="1275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56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5" name="object 6255"/>
            <p:cNvSpPr/>
            <p:nvPr/>
          </p:nvSpPr>
          <p:spPr>
            <a:xfrm>
              <a:off x="1801889" y="1272743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6" name="object 6256"/>
            <p:cNvSpPr/>
            <p:nvPr/>
          </p:nvSpPr>
          <p:spPr>
            <a:xfrm>
              <a:off x="1801889" y="1271584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7" name="object 6257"/>
            <p:cNvSpPr/>
            <p:nvPr/>
          </p:nvSpPr>
          <p:spPr>
            <a:xfrm>
              <a:off x="1801889" y="1270561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8" name="object 6258"/>
            <p:cNvSpPr/>
            <p:nvPr/>
          </p:nvSpPr>
          <p:spPr>
            <a:xfrm>
              <a:off x="1801889" y="1269683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9" name="object 6259"/>
            <p:cNvSpPr/>
            <p:nvPr/>
          </p:nvSpPr>
          <p:spPr>
            <a:xfrm>
              <a:off x="1801889" y="1268880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29"/>
                  </a:moveTo>
                  <a:lnTo>
                    <a:pt x="292801" y="80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0" name="object 6260"/>
            <p:cNvSpPr/>
            <p:nvPr/>
          </p:nvSpPr>
          <p:spPr>
            <a:xfrm>
              <a:off x="1801889" y="1268103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1" name="object 6261"/>
            <p:cNvSpPr/>
            <p:nvPr/>
          </p:nvSpPr>
          <p:spPr>
            <a:xfrm>
              <a:off x="1801888" y="1266718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0" y="13855"/>
                  </a:lnTo>
                  <a:lnTo>
                    <a:pt x="292798" y="1385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2" name="object 6262"/>
            <p:cNvSpPr/>
            <p:nvPr/>
          </p:nvSpPr>
          <p:spPr>
            <a:xfrm>
              <a:off x="1801888" y="12644247"/>
              <a:ext cx="293370" cy="23495"/>
            </a:xfrm>
            <a:custGeom>
              <a:avLst/>
              <a:gdLst/>
              <a:ahLst/>
              <a:cxnLst/>
              <a:rect l="l" t="t" r="r" b="b"/>
              <a:pathLst>
                <a:path w="293369" h="23495">
                  <a:moveTo>
                    <a:pt x="292798" y="7874"/>
                  </a:moveTo>
                  <a:lnTo>
                    <a:pt x="0" y="7874"/>
                  </a:lnTo>
                  <a:lnTo>
                    <a:pt x="0" y="15621"/>
                  </a:lnTo>
                  <a:lnTo>
                    <a:pt x="0" y="22936"/>
                  </a:lnTo>
                  <a:lnTo>
                    <a:pt x="292798" y="22936"/>
                  </a:lnTo>
                  <a:lnTo>
                    <a:pt x="292798" y="15621"/>
                  </a:lnTo>
                  <a:lnTo>
                    <a:pt x="292798" y="7874"/>
                  </a:lnTo>
                  <a:close/>
                </a:path>
                <a:path w="293369" h="23495">
                  <a:moveTo>
                    <a:pt x="292798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292798" y="7861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3" name="object 6263"/>
            <p:cNvSpPr/>
            <p:nvPr/>
          </p:nvSpPr>
          <p:spPr>
            <a:xfrm>
              <a:off x="1801888" y="12591021"/>
              <a:ext cx="293370" cy="53340"/>
            </a:xfrm>
            <a:custGeom>
              <a:avLst/>
              <a:gdLst/>
              <a:ahLst/>
              <a:cxnLst/>
              <a:rect l="l" t="t" r="r" b="b"/>
              <a:pathLst>
                <a:path w="293369" h="53340">
                  <a:moveTo>
                    <a:pt x="292798" y="9245"/>
                  </a:moveTo>
                  <a:lnTo>
                    <a:pt x="0" y="9245"/>
                  </a:lnTo>
                  <a:lnTo>
                    <a:pt x="0" y="39712"/>
                  </a:lnTo>
                  <a:lnTo>
                    <a:pt x="0" y="53225"/>
                  </a:lnTo>
                  <a:lnTo>
                    <a:pt x="292798" y="53225"/>
                  </a:lnTo>
                  <a:lnTo>
                    <a:pt x="292798" y="39712"/>
                  </a:lnTo>
                  <a:lnTo>
                    <a:pt x="292798" y="9245"/>
                  </a:lnTo>
                  <a:close/>
                </a:path>
                <a:path w="293369" h="53340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2798" y="9232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4" name="object 6264"/>
            <p:cNvSpPr/>
            <p:nvPr/>
          </p:nvSpPr>
          <p:spPr>
            <a:xfrm>
              <a:off x="1801888" y="12569113"/>
              <a:ext cx="293370" cy="22225"/>
            </a:xfrm>
            <a:custGeom>
              <a:avLst/>
              <a:gdLst/>
              <a:ahLst/>
              <a:cxnLst/>
              <a:rect l="l" t="t" r="r" b="b"/>
              <a:pathLst>
                <a:path w="293369" h="22225">
                  <a:moveTo>
                    <a:pt x="292798" y="5816"/>
                  </a:moveTo>
                  <a:lnTo>
                    <a:pt x="0" y="5816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292798" y="21920"/>
                  </a:lnTo>
                  <a:lnTo>
                    <a:pt x="292798" y="13614"/>
                  </a:lnTo>
                  <a:lnTo>
                    <a:pt x="292798" y="5816"/>
                  </a:lnTo>
                  <a:close/>
                </a:path>
                <a:path w="293369" h="22225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5" name="object 6265"/>
            <p:cNvSpPr/>
            <p:nvPr/>
          </p:nvSpPr>
          <p:spPr>
            <a:xfrm>
              <a:off x="1801888" y="1255739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22"/>
                  </a:lnTo>
                  <a:lnTo>
                    <a:pt x="292798" y="11722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6" name="object 6266"/>
            <p:cNvSpPr/>
            <p:nvPr/>
          </p:nvSpPr>
          <p:spPr>
            <a:xfrm>
              <a:off x="1801888" y="1255151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7" name="object 6267"/>
            <p:cNvSpPr/>
            <p:nvPr/>
          </p:nvSpPr>
          <p:spPr>
            <a:xfrm>
              <a:off x="1801889" y="1254569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8" name="object 6268"/>
            <p:cNvSpPr/>
            <p:nvPr/>
          </p:nvSpPr>
          <p:spPr>
            <a:xfrm>
              <a:off x="1801889" y="1253990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9" name="object 6269"/>
            <p:cNvSpPr/>
            <p:nvPr/>
          </p:nvSpPr>
          <p:spPr>
            <a:xfrm>
              <a:off x="1801889" y="1253415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0" name="object 6270"/>
            <p:cNvSpPr/>
            <p:nvPr/>
          </p:nvSpPr>
          <p:spPr>
            <a:xfrm>
              <a:off x="1801889" y="125281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58"/>
                  </a:moveTo>
                  <a:lnTo>
                    <a:pt x="292801" y="595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1" name="object 6271"/>
            <p:cNvSpPr/>
            <p:nvPr/>
          </p:nvSpPr>
          <p:spPr>
            <a:xfrm>
              <a:off x="1801889" y="1252138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2" name="object 6272"/>
            <p:cNvSpPr/>
            <p:nvPr/>
          </p:nvSpPr>
          <p:spPr>
            <a:xfrm>
              <a:off x="1801889" y="1251459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3" name="object 6273"/>
            <p:cNvSpPr/>
            <p:nvPr/>
          </p:nvSpPr>
          <p:spPr>
            <a:xfrm>
              <a:off x="1801889" y="1250787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4" name="object 6274"/>
            <p:cNvSpPr/>
            <p:nvPr/>
          </p:nvSpPr>
          <p:spPr>
            <a:xfrm>
              <a:off x="1801889" y="1249958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5" name="object 6275"/>
            <p:cNvSpPr/>
            <p:nvPr/>
          </p:nvSpPr>
          <p:spPr>
            <a:xfrm>
              <a:off x="1801889" y="1249101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6" name="object 6276"/>
            <p:cNvSpPr/>
            <p:nvPr/>
          </p:nvSpPr>
          <p:spPr>
            <a:xfrm>
              <a:off x="1801889" y="1248207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7" name="object 6277"/>
            <p:cNvSpPr/>
            <p:nvPr/>
          </p:nvSpPr>
          <p:spPr>
            <a:xfrm>
              <a:off x="1801889" y="1247153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8" name="object 6278"/>
            <p:cNvSpPr/>
            <p:nvPr/>
          </p:nvSpPr>
          <p:spPr>
            <a:xfrm>
              <a:off x="1801889" y="1246094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9" name="object 6279"/>
            <p:cNvSpPr/>
            <p:nvPr/>
          </p:nvSpPr>
          <p:spPr>
            <a:xfrm>
              <a:off x="1801889" y="1244920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40"/>
                  </a:moveTo>
                  <a:lnTo>
                    <a:pt x="292801" y="117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0" name="object 6280"/>
            <p:cNvSpPr/>
            <p:nvPr/>
          </p:nvSpPr>
          <p:spPr>
            <a:xfrm>
              <a:off x="1801889" y="1243739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1" name="object 6281"/>
            <p:cNvSpPr/>
            <p:nvPr/>
          </p:nvSpPr>
          <p:spPr>
            <a:xfrm>
              <a:off x="1801889" y="1242531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2" name="object 6282"/>
            <p:cNvSpPr/>
            <p:nvPr/>
          </p:nvSpPr>
          <p:spPr>
            <a:xfrm>
              <a:off x="1801889" y="1241309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22"/>
                  </a:moveTo>
                  <a:lnTo>
                    <a:pt x="292801" y="122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3" name="object 6283"/>
            <p:cNvSpPr/>
            <p:nvPr/>
          </p:nvSpPr>
          <p:spPr>
            <a:xfrm>
              <a:off x="1801889" y="1240094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4" name="object 6284"/>
            <p:cNvSpPr/>
            <p:nvPr/>
          </p:nvSpPr>
          <p:spPr>
            <a:xfrm>
              <a:off x="1801889" y="1238850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5" name="object 6285"/>
            <p:cNvSpPr/>
            <p:nvPr/>
          </p:nvSpPr>
          <p:spPr>
            <a:xfrm>
              <a:off x="1801889" y="1237584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6" name="object 6286"/>
            <p:cNvSpPr/>
            <p:nvPr/>
          </p:nvSpPr>
          <p:spPr>
            <a:xfrm>
              <a:off x="1801889" y="1236294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7" name="object 6287"/>
            <p:cNvSpPr/>
            <p:nvPr/>
          </p:nvSpPr>
          <p:spPr>
            <a:xfrm>
              <a:off x="1801889" y="1234952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29"/>
                  </a:moveTo>
                  <a:lnTo>
                    <a:pt x="292801" y="134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8" name="object 6288"/>
            <p:cNvSpPr/>
            <p:nvPr/>
          </p:nvSpPr>
          <p:spPr>
            <a:xfrm>
              <a:off x="1801889" y="12334966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9" name="object 6289"/>
            <p:cNvSpPr/>
            <p:nvPr/>
          </p:nvSpPr>
          <p:spPr>
            <a:xfrm>
              <a:off x="1801889" y="12317788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0" name="object 6290"/>
            <p:cNvSpPr/>
            <p:nvPr/>
          </p:nvSpPr>
          <p:spPr>
            <a:xfrm>
              <a:off x="1801889" y="12263548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1" name="object 6291"/>
            <p:cNvSpPr/>
            <p:nvPr/>
          </p:nvSpPr>
          <p:spPr>
            <a:xfrm>
              <a:off x="1775524" y="12796030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60"/>
                  </a:moveTo>
                  <a:lnTo>
                    <a:pt x="26361" y="35859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26361" y="3626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2" name="object 6292"/>
            <p:cNvSpPr/>
            <p:nvPr/>
          </p:nvSpPr>
          <p:spPr>
            <a:xfrm>
              <a:off x="1775524" y="12794429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47"/>
                  </a:moveTo>
                  <a:lnTo>
                    <a:pt x="26361" y="35631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47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3" name="object 6293"/>
            <p:cNvSpPr/>
            <p:nvPr/>
          </p:nvSpPr>
          <p:spPr>
            <a:xfrm>
              <a:off x="1775524" y="1279161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50"/>
                  </a:moveTo>
                  <a:lnTo>
                    <a:pt x="26361" y="35212"/>
                  </a:lnTo>
                  <a:lnTo>
                    <a:pt x="0" y="0"/>
                  </a:lnTo>
                  <a:lnTo>
                    <a:pt x="0" y="2819"/>
                  </a:lnTo>
                  <a:lnTo>
                    <a:pt x="26361" y="3845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4" name="object 6294"/>
            <p:cNvSpPr/>
            <p:nvPr/>
          </p:nvSpPr>
          <p:spPr>
            <a:xfrm>
              <a:off x="1775524" y="12787571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50"/>
                  </a:moveTo>
                  <a:lnTo>
                    <a:pt x="26361" y="34615"/>
                  </a:lnTo>
                  <a:lnTo>
                    <a:pt x="0" y="0"/>
                  </a:lnTo>
                  <a:lnTo>
                    <a:pt x="0" y="4038"/>
                  </a:lnTo>
                  <a:lnTo>
                    <a:pt x="26361" y="392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5" name="object 6295"/>
            <p:cNvSpPr/>
            <p:nvPr/>
          </p:nvSpPr>
          <p:spPr>
            <a:xfrm>
              <a:off x="1775524" y="12782250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9"/>
                  </a:moveTo>
                  <a:lnTo>
                    <a:pt x="26361" y="33853"/>
                  </a:lnTo>
                  <a:lnTo>
                    <a:pt x="0" y="0"/>
                  </a:lnTo>
                  <a:lnTo>
                    <a:pt x="0" y="5321"/>
                  </a:lnTo>
                  <a:lnTo>
                    <a:pt x="26361" y="3994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6" name="object 6296"/>
            <p:cNvSpPr/>
            <p:nvPr/>
          </p:nvSpPr>
          <p:spPr>
            <a:xfrm>
              <a:off x="1775524" y="12775519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84"/>
                  </a:moveTo>
                  <a:lnTo>
                    <a:pt x="26361" y="32900"/>
                  </a:lnTo>
                  <a:lnTo>
                    <a:pt x="0" y="0"/>
                  </a:lnTo>
                  <a:lnTo>
                    <a:pt x="0" y="6731"/>
                  </a:lnTo>
                  <a:lnTo>
                    <a:pt x="26361" y="40584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7" name="object 6297"/>
            <p:cNvSpPr/>
            <p:nvPr/>
          </p:nvSpPr>
          <p:spPr>
            <a:xfrm>
              <a:off x="1775524" y="1276716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45"/>
                  </a:moveTo>
                  <a:lnTo>
                    <a:pt x="26361" y="31669"/>
                  </a:lnTo>
                  <a:lnTo>
                    <a:pt x="0" y="0"/>
                  </a:lnTo>
                  <a:lnTo>
                    <a:pt x="0" y="8356"/>
                  </a:lnTo>
                  <a:lnTo>
                    <a:pt x="26361" y="4124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8" name="object 6298"/>
            <p:cNvSpPr/>
            <p:nvPr/>
          </p:nvSpPr>
          <p:spPr>
            <a:xfrm>
              <a:off x="1775524" y="12756735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96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26"/>
                  </a:lnTo>
                  <a:lnTo>
                    <a:pt x="26361" y="4209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9" name="object 6299"/>
            <p:cNvSpPr/>
            <p:nvPr/>
          </p:nvSpPr>
          <p:spPr>
            <a:xfrm>
              <a:off x="1775524" y="12743565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41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70"/>
                  </a:lnTo>
                  <a:lnTo>
                    <a:pt x="26361" y="4334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0" name="object 6300"/>
            <p:cNvSpPr/>
            <p:nvPr/>
          </p:nvSpPr>
          <p:spPr>
            <a:xfrm>
              <a:off x="1775524" y="12726330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13"/>
                  </a:moveTo>
                  <a:lnTo>
                    <a:pt x="26361" y="25777"/>
                  </a:lnTo>
                  <a:lnTo>
                    <a:pt x="0" y="0"/>
                  </a:lnTo>
                  <a:lnTo>
                    <a:pt x="0" y="17234"/>
                  </a:lnTo>
                  <a:lnTo>
                    <a:pt x="26361" y="4551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1" name="object 6301"/>
            <p:cNvSpPr/>
            <p:nvPr/>
          </p:nvSpPr>
          <p:spPr>
            <a:xfrm>
              <a:off x="1775524" y="12700028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6"/>
                  </a:moveTo>
                  <a:lnTo>
                    <a:pt x="26361" y="21967"/>
                  </a:lnTo>
                  <a:lnTo>
                    <a:pt x="0" y="0"/>
                  </a:lnTo>
                  <a:lnTo>
                    <a:pt x="0" y="26289"/>
                  </a:lnTo>
                  <a:lnTo>
                    <a:pt x="26361" y="52066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2" name="object 6302"/>
            <p:cNvSpPr/>
            <p:nvPr/>
          </p:nvSpPr>
          <p:spPr>
            <a:xfrm>
              <a:off x="1775524" y="12588597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98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30"/>
                  </a:lnTo>
                  <a:lnTo>
                    <a:pt x="26361" y="133398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3" name="object 6303"/>
            <p:cNvSpPr/>
            <p:nvPr/>
          </p:nvSpPr>
          <p:spPr>
            <a:xfrm>
              <a:off x="1775524" y="1255333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52"/>
                  </a:moveTo>
                  <a:lnTo>
                    <a:pt x="26361" y="787"/>
                  </a:lnTo>
                  <a:lnTo>
                    <a:pt x="0" y="0"/>
                  </a:lnTo>
                  <a:lnTo>
                    <a:pt x="0" y="35271"/>
                  </a:lnTo>
                  <a:lnTo>
                    <a:pt x="26361" y="41152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4" name="object 6304"/>
            <p:cNvSpPr/>
            <p:nvPr/>
          </p:nvSpPr>
          <p:spPr>
            <a:xfrm>
              <a:off x="1775524" y="1252392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7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0"/>
                  </a:lnTo>
                  <a:lnTo>
                    <a:pt x="26361" y="30187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5" name="object 6305"/>
            <p:cNvSpPr/>
            <p:nvPr/>
          </p:nvSpPr>
          <p:spPr>
            <a:xfrm>
              <a:off x="1775524" y="1249838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38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61"/>
                  </a:lnTo>
                  <a:lnTo>
                    <a:pt x="26361" y="25538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6" name="object 6306"/>
            <p:cNvSpPr/>
            <p:nvPr/>
          </p:nvSpPr>
          <p:spPr>
            <a:xfrm>
              <a:off x="1775524" y="12475592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95"/>
                  </a:moveTo>
                  <a:lnTo>
                    <a:pt x="26361" y="0"/>
                  </a:lnTo>
                  <a:lnTo>
                    <a:pt x="0" y="9135"/>
                  </a:lnTo>
                  <a:lnTo>
                    <a:pt x="0" y="29045"/>
                  </a:lnTo>
                  <a:lnTo>
                    <a:pt x="26361" y="2279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7" name="object 6307"/>
            <p:cNvSpPr/>
            <p:nvPr/>
          </p:nvSpPr>
          <p:spPr>
            <a:xfrm>
              <a:off x="1775524" y="12454712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10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8" name="object 6308"/>
            <p:cNvSpPr/>
            <p:nvPr/>
          </p:nvSpPr>
          <p:spPr>
            <a:xfrm>
              <a:off x="1775524" y="12435215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15"/>
                  </a:lnTo>
                  <a:lnTo>
                    <a:pt x="0" y="31266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9" name="object 6309"/>
            <p:cNvSpPr/>
            <p:nvPr/>
          </p:nvSpPr>
          <p:spPr>
            <a:xfrm>
              <a:off x="1775524" y="12416769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48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3"/>
                  </a:lnTo>
                  <a:lnTo>
                    <a:pt x="26361" y="1844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0" name="object 6310"/>
            <p:cNvSpPr/>
            <p:nvPr/>
          </p:nvSpPr>
          <p:spPr>
            <a:xfrm>
              <a:off x="1775524" y="12399177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84"/>
                  </a:moveTo>
                  <a:lnTo>
                    <a:pt x="26361" y="0"/>
                  </a:lnTo>
                  <a:lnTo>
                    <a:pt x="0" y="18775"/>
                  </a:lnTo>
                  <a:lnTo>
                    <a:pt x="0" y="34150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1" name="object 6311"/>
            <p:cNvSpPr/>
            <p:nvPr/>
          </p:nvSpPr>
          <p:spPr>
            <a:xfrm>
              <a:off x="1775524" y="12382293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61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2" name="object 6312"/>
            <p:cNvSpPr/>
            <p:nvPr/>
          </p:nvSpPr>
          <p:spPr>
            <a:xfrm>
              <a:off x="1775524" y="12366014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76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86"/>
                  </a:lnTo>
                  <a:lnTo>
                    <a:pt x="26361" y="16276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3" name="object 6313"/>
            <p:cNvSpPr/>
            <p:nvPr/>
          </p:nvSpPr>
          <p:spPr>
            <a:xfrm>
              <a:off x="1775524" y="12350282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30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8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4" name="object 6314"/>
            <p:cNvSpPr/>
            <p:nvPr/>
          </p:nvSpPr>
          <p:spPr>
            <a:xfrm>
              <a:off x="1775524" y="1233503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46"/>
                  </a:moveTo>
                  <a:lnTo>
                    <a:pt x="26361" y="0"/>
                  </a:lnTo>
                  <a:lnTo>
                    <a:pt x="0" y="26868"/>
                  </a:lnTo>
                  <a:lnTo>
                    <a:pt x="0" y="40196"/>
                  </a:lnTo>
                  <a:lnTo>
                    <a:pt x="26361" y="15246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5" name="object 6315"/>
            <p:cNvSpPr/>
            <p:nvPr/>
          </p:nvSpPr>
          <p:spPr>
            <a:xfrm>
              <a:off x="1775524" y="12320261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6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44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6" name="object 6316"/>
            <p:cNvSpPr/>
            <p:nvPr/>
          </p:nvSpPr>
          <p:spPr>
            <a:xfrm>
              <a:off x="1775524" y="12305972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51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7" name="object 6317"/>
            <p:cNvSpPr/>
            <p:nvPr/>
          </p:nvSpPr>
          <p:spPr>
            <a:xfrm>
              <a:off x="1775524" y="12292321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54"/>
                  </a:lnTo>
                  <a:lnTo>
                    <a:pt x="0" y="44197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8" name="object 6318"/>
            <p:cNvSpPr/>
            <p:nvPr/>
          </p:nvSpPr>
          <p:spPr>
            <a:xfrm>
              <a:off x="1775524" y="12279634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80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35"/>
                  </a:lnTo>
                  <a:lnTo>
                    <a:pt x="26361" y="1268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9" name="object 6319"/>
            <p:cNvSpPr/>
            <p:nvPr/>
          </p:nvSpPr>
          <p:spPr>
            <a:xfrm>
              <a:off x="1775524" y="1226832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4"/>
                  </a:lnTo>
                  <a:lnTo>
                    <a:pt x="0" y="45176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0" name="object 6320"/>
            <p:cNvSpPr/>
            <p:nvPr/>
          </p:nvSpPr>
          <p:spPr>
            <a:xfrm>
              <a:off x="1755660" y="12263513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02"/>
                  </a:moveTo>
                  <a:lnTo>
                    <a:pt x="0" y="50"/>
                  </a:lnTo>
                  <a:lnTo>
                    <a:pt x="0" y="568782"/>
                  </a:lnTo>
                  <a:lnTo>
                    <a:pt x="19850" y="532879"/>
                  </a:lnTo>
                  <a:lnTo>
                    <a:pt x="19850" y="35928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02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1" name="object 6321"/>
            <p:cNvSpPr/>
            <p:nvPr/>
          </p:nvSpPr>
          <p:spPr>
            <a:xfrm>
              <a:off x="2170782" y="12774422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1"/>
                  </a:moveTo>
                  <a:lnTo>
                    <a:pt x="2961240" y="35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2" name="object 6322"/>
            <p:cNvSpPr/>
            <p:nvPr/>
          </p:nvSpPr>
          <p:spPr>
            <a:xfrm>
              <a:off x="2170782" y="1276421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02"/>
                  </a:moveTo>
                  <a:lnTo>
                    <a:pt x="2961240" y="1020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3" name="object 6323"/>
            <p:cNvSpPr/>
            <p:nvPr/>
          </p:nvSpPr>
          <p:spPr>
            <a:xfrm>
              <a:off x="2170782" y="1275264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4" name="object 6324"/>
            <p:cNvSpPr/>
            <p:nvPr/>
          </p:nvSpPr>
          <p:spPr>
            <a:xfrm>
              <a:off x="2170782" y="12739878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56"/>
                  </a:moveTo>
                  <a:lnTo>
                    <a:pt x="2961240" y="1275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56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5" name="object 6325"/>
            <p:cNvSpPr/>
            <p:nvPr/>
          </p:nvSpPr>
          <p:spPr>
            <a:xfrm>
              <a:off x="2170782" y="1272743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6" name="object 6326"/>
            <p:cNvSpPr/>
            <p:nvPr/>
          </p:nvSpPr>
          <p:spPr>
            <a:xfrm>
              <a:off x="2170782" y="1271584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7" name="object 6327"/>
            <p:cNvSpPr/>
            <p:nvPr/>
          </p:nvSpPr>
          <p:spPr>
            <a:xfrm>
              <a:off x="2170782" y="1270561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8" name="object 6328"/>
            <p:cNvSpPr/>
            <p:nvPr/>
          </p:nvSpPr>
          <p:spPr>
            <a:xfrm>
              <a:off x="2170782" y="1269683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9" name="object 6329"/>
            <p:cNvSpPr/>
            <p:nvPr/>
          </p:nvSpPr>
          <p:spPr>
            <a:xfrm>
              <a:off x="2170782" y="1268880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29"/>
                  </a:moveTo>
                  <a:lnTo>
                    <a:pt x="2961240" y="80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0" name="object 6330"/>
            <p:cNvSpPr/>
            <p:nvPr/>
          </p:nvSpPr>
          <p:spPr>
            <a:xfrm>
              <a:off x="2170782" y="1268103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1" name="object 6331"/>
            <p:cNvSpPr/>
            <p:nvPr/>
          </p:nvSpPr>
          <p:spPr>
            <a:xfrm>
              <a:off x="2170773" y="1266718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2961246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0" y="13855"/>
                  </a:lnTo>
                  <a:lnTo>
                    <a:pt x="2961246" y="13855"/>
                  </a:lnTo>
                  <a:lnTo>
                    <a:pt x="2961246" y="6985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2" name="object 6332"/>
            <p:cNvSpPr/>
            <p:nvPr/>
          </p:nvSpPr>
          <p:spPr>
            <a:xfrm>
              <a:off x="2170773" y="12644247"/>
              <a:ext cx="2961640" cy="23495"/>
            </a:xfrm>
            <a:custGeom>
              <a:avLst/>
              <a:gdLst/>
              <a:ahLst/>
              <a:cxnLst/>
              <a:rect l="l" t="t" r="r" b="b"/>
              <a:pathLst>
                <a:path w="2961640" h="23495">
                  <a:moveTo>
                    <a:pt x="2961246" y="7874"/>
                  </a:moveTo>
                  <a:lnTo>
                    <a:pt x="0" y="7874"/>
                  </a:lnTo>
                  <a:lnTo>
                    <a:pt x="0" y="15621"/>
                  </a:lnTo>
                  <a:lnTo>
                    <a:pt x="0" y="22936"/>
                  </a:lnTo>
                  <a:lnTo>
                    <a:pt x="2961246" y="22936"/>
                  </a:lnTo>
                  <a:lnTo>
                    <a:pt x="2961246" y="15621"/>
                  </a:lnTo>
                  <a:lnTo>
                    <a:pt x="2961246" y="7874"/>
                  </a:lnTo>
                  <a:close/>
                </a:path>
                <a:path w="2961640" h="23495">
                  <a:moveTo>
                    <a:pt x="2961246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2961246" y="7861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3" name="object 6333"/>
            <p:cNvSpPr/>
            <p:nvPr/>
          </p:nvSpPr>
          <p:spPr>
            <a:xfrm>
              <a:off x="2170773" y="12591021"/>
              <a:ext cx="2961640" cy="53340"/>
            </a:xfrm>
            <a:custGeom>
              <a:avLst/>
              <a:gdLst/>
              <a:ahLst/>
              <a:cxnLst/>
              <a:rect l="l" t="t" r="r" b="b"/>
              <a:pathLst>
                <a:path w="2961640" h="53340">
                  <a:moveTo>
                    <a:pt x="2961246" y="9245"/>
                  </a:moveTo>
                  <a:lnTo>
                    <a:pt x="0" y="9245"/>
                  </a:lnTo>
                  <a:lnTo>
                    <a:pt x="0" y="39712"/>
                  </a:lnTo>
                  <a:lnTo>
                    <a:pt x="0" y="53225"/>
                  </a:lnTo>
                  <a:lnTo>
                    <a:pt x="2961246" y="53225"/>
                  </a:lnTo>
                  <a:lnTo>
                    <a:pt x="2961246" y="39712"/>
                  </a:lnTo>
                  <a:lnTo>
                    <a:pt x="2961246" y="9245"/>
                  </a:lnTo>
                  <a:close/>
                </a:path>
                <a:path w="2961640" h="53340">
                  <a:moveTo>
                    <a:pt x="2961246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61246" y="9232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4" name="object 6334"/>
            <p:cNvSpPr/>
            <p:nvPr/>
          </p:nvSpPr>
          <p:spPr>
            <a:xfrm>
              <a:off x="2170773" y="12569113"/>
              <a:ext cx="2961640" cy="22225"/>
            </a:xfrm>
            <a:custGeom>
              <a:avLst/>
              <a:gdLst/>
              <a:ahLst/>
              <a:cxnLst/>
              <a:rect l="l" t="t" r="r" b="b"/>
              <a:pathLst>
                <a:path w="2961640" h="22225">
                  <a:moveTo>
                    <a:pt x="2961246" y="5816"/>
                  </a:moveTo>
                  <a:lnTo>
                    <a:pt x="0" y="5816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2961246" y="21920"/>
                  </a:lnTo>
                  <a:lnTo>
                    <a:pt x="2961246" y="13614"/>
                  </a:lnTo>
                  <a:lnTo>
                    <a:pt x="2961246" y="5816"/>
                  </a:lnTo>
                  <a:close/>
                </a:path>
                <a:path w="2961640" h="22225">
                  <a:moveTo>
                    <a:pt x="2961246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61246" y="5803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5" name="object 6335"/>
            <p:cNvSpPr/>
            <p:nvPr/>
          </p:nvSpPr>
          <p:spPr>
            <a:xfrm>
              <a:off x="2170773" y="1255739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2961246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22"/>
                  </a:lnTo>
                  <a:lnTo>
                    <a:pt x="2961246" y="11722"/>
                  </a:lnTo>
                  <a:lnTo>
                    <a:pt x="2961246" y="5880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6" name="object 6336"/>
            <p:cNvSpPr/>
            <p:nvPr/>
          </p:nvSpPr>
          <p:spPr>
            <a:xfrm>
              <a:off x="2170782" y="1255151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7" name="object 6337"/>
            <p:cNvSpPr/>
            <p:nvPr/>
          </p:nvSpPr>
          <p:spPr>
            <a:xfrm>
              <a:off x="2170782" y="1254569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8" name="object 6338"/>
            <p:cNvSpPr/>
            <p:nvPr/>
          </p:nvSpPr>
          <p:spPr>
            <a:xfrm>
              <a:off x="2170782" y="1253990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9" name="object 6339"/>
            <p:cNvSpPr/>
            <p:nvPr/>
          </p:nvSpPr>
          <p:spPr>
            <a:xfrm>
              <a:off x="2170782" y="1253415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0" name="object 6340"/>
            <p:cNvSpPr/>
            <p:nvPr/>
          </p:nvSpPr>
          <p:spPr>
            <a:xfrm>
              <a:off x="2170782" y="125281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58"/>
                  </a:moveTo>
                  <a:lnTo>
                    <a:pt x="2961240" y="595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1" name="object 6341"/>
            <p:cNvSpPr/>
            <p:nvPr/>
          </p:nvSpPr>
          <p:spPr>
            <a:xfrm>
              <a:off x="2170782" y="1252138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2" name="object 6342"/>
            <p:cNvSpPr/>
            <p:nvPr/>
          </p:nvSpPr>
          <p:spPr>
            <a:xfrm>
              <a:off x="2170782" y="1251459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3" name="object 6343"/>
            <p:cNvSpPr/>
            <p:nvPr/>
          </p:nvSpPr>
          <p:spPr>
            <a:xfrm>
              <a:off x="2170782" y="1250787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4" name="object 6344"/>
            <p:cNvSpPr/>
            <p:nvPr/>
          </p:nvSpPr>
          <p:spPr>
            <a:xfrm>
              <a:off x="2170782" y="1249958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5" name="object 6345"/>
            <p:cNvSpPr/>
            <p:nvPr/>
          </p:nvSpPr>
          <p:spPr>
            <a:xfrm>
              <a:off x="2170782" y="1249101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6" name="object 6346"/>
            <p:cNvSpPr/>
            <p:nvPr/>
          </p:nvSpPr>
          <p:spPr>
            <a:xfrm>
              <a:off x="2170782" y="1248207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7" name="object 6347"/>
            <p:cNvSpPr/>
            <p:nvPr/>
          </p:nvSpPr>
          <p:spPr>
            <a:xfrm>
              <a:off x="2170782" y="1247153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8" name="object 6348"/>
            <p:cNvSpPr/>
            <p:nvPr/>
          </p:nvSpPr>
          <p:spPr>
            <a:xfrm>
              <a:off x="2170782" y="1246094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9" name="object 6349"/>
            <p:cNvSpPr/>
            <p:nvPr/>
          </p:nvSpPr>
          <p:spPr>
            <a:xfrm>
              <a:off x="2170782" y="1244920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40"/>
                  </a:moveTo>
                  <a:lnTo>
                    <a:pt x="2961240" y="1174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0" name="object 6350"/>
            <p:cNvSpPr/>
            <p:nvPr/>
          </p:nvSpPr>
          <p:spPr>
            <a:xfrm>
              <a:off x="2170782" y="1243739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1" name="object 6351"/>
            <p:cNvSpPr/>
            <p:nvPr/>
          </p:nvSpPr>
          <p:spPr>
            <a:xfrm>
              <a:off x="2170782" y="1242531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2" name="object 6352"/>
            <p:cNvSpPr/>
            <p:nvPr/>
          </p:nvSpPr>
          <p:spPr>
            <a:xfrm>
              <a:off x="2170782" y="1241309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22"/>
                  </a:moveTo>
                  <a:lnTo>
                    <a:pt x="2961240" y="122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3" name="object 6353"/>
            <p:cNvSpPr/>
            <p:nvPr/>
          </p:nvSpPr>
          <p:spPr>
            <a:xfrm>
              <a:off x="2170782" y="1240094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4" name="object 6354"/>
            <p:cNvSpPr/>
            <p:nvPr/>
          </p:nvSpPr>
          <p:spPr>
            <a:xfrm>
              <a:off x="2170782" y="1238850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5" name="object 6355"/>
            <p:cNvSpPr/>
            <p:nvPr/>
          </p:nvSpPr>
          <p:spPr>
            <a:xfrm>
              <a:off x="2170782" y="1237584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6" name="object 6356"/>
            <p:cNvSpPr/>
            <p:nvPr/>
          </p:nvSpPr>
          <p:spPr>
            <a:xfrm>
              <a:off x="2170782" y="1236294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7" name="object 6357"/>
            <p:cNvSpPr/>
            <p:nvPr/>
          </p:nvSpPr>
          <p:spPr>
            <a:xfrm>
              <a:off x="2170782" y="1234952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29"/>
                  </a:moveTo>
                  <a:lnTo>
                    <a:pt x="2961240" y="134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8" name="object 6358"/>
            <p:cNvSpPr/>
            <p:nvPr/>
          </p:nvSpPr>
          <p:spPr>
            <a:xfrm>
              <a:off x="2170782" y="12334966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9" name="object 6359"/>
            <p:cNvSpPr/>
            <p:nvPr/>
          </p:nvSpPr>
          <p:spPr>
            <a:xfrm>
              <a:off x="2170782" y="12317788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0" name="object 6360"/>
            <p:cNvSpPr/>
            <p:nvPr/>
          </p:nvSpPr>
          <p:spPr>
            <a:xfrm>
              <a:off x="2170773" y="12263513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1" name="object 6361"/>
            <p:cNvSpPr/>
            <p:nvPr/>
          </p:nvSpPr>
          <p:spPr>
            <a:xfrm>
              <a:off x="1651000" y="1226351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2" name="object 6362"/>
            <p:cNvSpPr/>
            <p:nvPr/>
          </p:nvSpPr>
          <p:spPr>
            <a:xfrm>
              <a:off x="1651000" y="12263725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3" name="object 6363"/>
            <p:cNvSpPr/>
            <p:nvPr/>
          </p:nvSpPr>
          <p:spPr>
            <a:xfrm>
              <a:off x="1651000" y="12264856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4" name="object 6364"/>
            <p:cNvSpPr/>
            <p:nvPr/>
          </p:nvSpPr>
          <p:spPr>
            <a:xfrm>
              <a:off x="1651000" y="12266787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5" name="object 6365"/>
            <p:cNvSpPr/>
            <p:nvPr/>
          </p:nvSpPr>
          <p:spPr>
            <a:xfrm>
              <a:off x="1651000" y="1226935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6" name="object 6366"/>
            <p:cNvSpPr/>
            <p:nvPr/>
          </p:nvSpPr>
          <p:spPr>
            <a:xfrm>
              <a:off x="1651000" y="12272543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7" name="object 6367"/>
            <p:cNvSpPr/>
            <p:nvPr/>
          </p:nvSpPr>
          <p:spPr>
            <a:xfrm>
              <a:off x="1651000" y="12276316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8" name="object 6368"/>
            <p:cNvSpPr/>
            <p:nvPr/>
          </p:nvSpPr>
          <p:spPr>
            <a:xfrm>
              <a:off x="1651000" y="12280650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9" name="object 6369"/>
            <p:cNvSpPr/>
            <p:nvPr/>
          </p:nvSpPr>
          <p:spPr>
            <a:xfrm>
              <a:off x="1651000" y="12285578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0" name="object 6370"/>
            <p:cNvSpPr/>
            <p:nvPr/>
          </p:nvSpPr>
          <p:spPr>
            <a:xfrm>
              <a:off x="1651000" y="1229111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1" name="object 6371"/>
            <p:cNvSpPr/>
            <p:nvPr/>
          </p:nvSpPr>
          <p:spPr>
            <a:xfrm>
              <a:off x="1651000" y="1229739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2" name="object 6372"/>
            <p:cNvSpPr/>
            <p:nvPr/>
          </p:nvSpPr>
          <p:spPr>
            <a:xfrm>
              <a:off x="1651000" y="1230437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3" name="object 6373"/>
            <p:cNvSpPr/>
            <p:nvPr/>
          </p:nvSpPr>
          <p:spPr>
            <a:xfrm>
              <a:off x="1651000" y="1231233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4" name="object 6374"/>
            <p:cNvSpPr/>
            <p:nvPr/>
          </p:nvSpPr>
          <p:spPr>
            <a:xfrm>
              <a:off x="1651000" y="1232137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5" name="object 6375"/>
            <p:cNvSpPr/>
            <p:nvPr/>
          </p:nvSpPr>
          <p:spPr>
            <a:xfrm>
              <a:off x="1651000" y="1233157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6" name="object 6376"/>
            <p:cNvSpPr/>
            <p:nvPr/>
          </p:nvSpPr>
          <p:spPr>
            <a:xfrm>
              <a:off x="1651000" y="1234317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7" name="object 6377"/>
            <p:cNvSpPr/>
            <p:nvPr/>
          </p:nvSpPr>
          <p:spPr>
            <a:xfrm>
              <a:off x="1651000" y="123559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8" name="object 6378"/>
            <p:cNvSpPr/>
            <p:nvPr/>
          </p:nvSpPr>
          <p:spPr>
            <a:xfrm>
              <a:off x="1651000" y="1236837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9" name="object 6379"/>
            <p:cNvSpPr/>
            <p:nvPr/>
          </p:nvSpPr>
          <p:spPr>
            <a:xfrm>
              <a:off x="1651000" y="1237995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0" name="object 6380"/>
            <p:cNvSpPr/>
            <p:nvPr/>
          </p:nvSpPr>
          <p:spPr>
            <a:xfrm>
              <a:off x="1651000" y="1239017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1" name="object 6381"/>
            <p:cNvSpPr/>
            <p:nvPr/>
          </p:nvSpPr>
          <p:spPr>
            <a:xfrm>
              <a:off x="1651000" y="1239896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29"/>
                  </a:lnTo>
                  <a:lnTo>
                    <a:pt x="104664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2" name="object 6382"/>
            <p:cNvSpPr/>
            <p:nvPr/>
          </p:nvSpPr>
          <p:spPr>
            <a:xfrm>
              <a:off x="1651000" y="1240698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3" name="object 6383"/>
            <p:cNvSpPr/>
            <p:nvPr/>
          </p:nvSpPr>
          <p:spPr>
            <a:xfrm>
              <a:off x="1651000" y="1241477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0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55"/>
                  </a:lnTo>
                  <a:lnTo>
                    <a:pt x="104660" y="13855"/>
                  </a:lnTo>
                  <a:lnTo>
                    <a:pt x="104660" y="688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4" name="object 6384"/>
            <p:cNvSpPr/>
            <p:nvPr/>
          </p:nvSpPr>
          <p:spPr>
            <a:xfrm>
              <a:off x="1651000" y="12428626"/>
              <a:ext cx="104775" cy="23495"/>
            </a:xfrm>
            <a:custGeom>
              <a:avLst/>
              <a:gdLst/>
              <a:ahLst/>
              <a:cxnLst/>
              <a:rect l="l" t="t" r="r" b="b"/>
              <a:pathLst>
                <a:path w="104775" h="23495">
                  <a:moveTo>
                    <a:pt x="104660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0" y="22936"/>
                  </a:lnTo>
                  <a:lnTo>
                    <a:pt x="104660" y="22936"/>
                  </a:lnTo>
                  <a:lnTo>
                    <a:pt x="104660" y="15062"/>
                  </a:lnTo>
                  <a:lnTo>
                    <a:pt x="104660" y="7315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5" name="object 6385"/>
            <p:cNvSpPr/>
            <p:nvPr/>
          </p:nvSpPr>
          <p:spPr>
            <a:xfrm>
              <a:off x="1651000" y="12451562"/>
              <a:ext cx="104775" cy="53340"/>
            </a:xfrm>
            <a:custGeom>
              <a:avLst/>
              <a:gdLst/>
              <a:ahLst/>
              <a:cxnLst/>
              <a:rect l="l" t="t" r="r" b="b"/>
              <a:pathLst>
                <a:path w="104775" h="53340">
                  <a:moveTo>
                    <a:pt x="104660" y="13512"/>
                  </a:moveTo>
                  <a:lnTo>
                    <a:pt x="0" y="13512"/>
                  </a:lnTo>
                  <a:lnTo>
                    <a:pt x="0" y="43980"/>
                  </a:lnTo>
                  <a:lnTo>
                    <a:pt x="0" y="53225"/>
                  </a:lnTo>
                  <a:lnTo>
                    <a:pt x="104660" y="53225"/>
                  </a:lnTo>
                  <a:lnTo>
                    <a:pt x="104660" y="43980"/>
                  </a:lnTo>
                  <a:lnTo>
                    <a:pt x="104660" y="13512"/>
                  </a:lnTo>
                  <a:close/>
                </a:path>
                <a:path w="104775" h="53340">
                  <a:moveTo>
                    <a:pt x="104660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104660" y="13500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6" name="object 6386"/>
            <p:cNvSpPr/>
            <p:nvPr/>
          </p:nvSpPr>
          <p:spPr>
            <a:xfrm>
              <a:off x="1651000" y="12504788"/>
              <a:ext cx="104775" cy="22225"/>
            </a:xfrm>
            <a:custGeom>
              <a:avLst/>
              <a:gdLst/>
              <a:ahLst/>
              <a:cxnLst/>
              <a:rect l="l" t="t" r="r" b="b"/>
              <a:pathLst>
                <a:path w="104775" h="22225">
                  <a:moveTo>
                    <a:pt x="104660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0" y="16090"/>
                  </a:lnTo>
                  <a:lnTo>
                    <a:pt x="0" y="21894"/>
                  </a:lnTo>
                  <a:lnTo>
                    <a:pt x="104660" y="21894"/>
                  </a:lnTo>
                  <a:lnTo>
                    <a:pt x="104660" y="16090"/>
                  </a:lnTo>
                  <a:lnTo>
                    <a:pt x="104660" y="829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7" name="object 6387"/>
            <p:cNvSpPr/>
            <p:nvPr/>
          </p:nvSpPr>
          <p:spPr>
            <a:xfrm>
              <a:off x="1651000" y="1252668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0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04660" y="11722"/>
                  </a:lnTo>
                  <a:lnTo>
                    <a:pt x="104660" y="5854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8" name="object 6388"/>
            <p:cNvSpPr/>
            <p:nvPr/>
          </p:nvSpPr>
          <p:spPr>
            <a:xfrm>
              <a:off x="1651005" y="1253840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9" name="object 6389"/>
            <p:cNvSpPr/>
            <p:nvPr/>
          </p:nvSpPr>
          <p:spPr>
            <a:xfrm>
              <a:off x="1651000" y="1254428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0" name="object 6390"/>
            <p:cNvSpPr/>
            <p:nvPr/>
          </p:nvSpPr>
          <p:spPr>
            <a:xfrm>
              <a:off x="1651000" y="1255009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1" name="object 6391"/>
            <p:cNvSpPr/>
            <p:nvPr/>
          </p:nvSpPr>
          <p:spPr>
            <a:xfrm>
              <a:off x="1651000" y="1255588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2" name="object 6392"/>
            <p:cNvSpPr/>
            <p:nvPr/>
          </p:nvSpPr>
          <p:spPr>
            <a:xfrm>
              <a:off x="1651000" y="1256163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5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04664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3" name="object 6393"/>
            <p:cNvSpPr/>
            <p:nvPr/>
          </p:nvSpPr>
          <p:spPr>
            <a:xfrm>
              <a:off x="1651000" y="125675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4" name="object 6394"/>
            <p:cNvSpPr/>
            <p:nvPr/>
          </p:nvSpPr>
          <p:spPr>
            <a:xfrm>
              <a:off x="1651000" y="1257441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5" name="object 6395"/>
            <p:cNvSpPr/>
            <p:nvPr/>
          </p:nvSpPr>
          <p:spPr>
            <a:xfrm>
              <a:off x="1651000" y="1258119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6" name="object 6396"/>
            <p:cNvSpPr/>
            <p:nvPr/>
          </p:nvSpPr>
          <p:spPr>
            <a:xfrm>
              <a:off x="1651000" y="1258792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7" name="object 6397"/>
            <p:cNvSpPr/>
            <p:nvPr/>
          </p:nvSpPr>
          <p:spPr>
            <a:xfrm>
              <a:off x="1651000" y="1259622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8" name="object 6398"/>
            <p:cNvSpPr/>
            <p:nvPr/>
          </p:nvSpPr>
          <p:spPr>
            <a:xfrm>
              <a:off x="1651000" y="1260478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9" name="object 6399"/>
            <p:cNvSpPr/>
            <p:nvPr/>
          </p:nvSpPr>
          <p:spPr>
            <a:xfrm>
              <a:off x="1651000" y="1261372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0" name="object 6400"/>
            <p:cNvSpPr/>
            <p:nvPr/>
          </p:nvSpPr>
          <p:spPr>
            <a:xfrm>
              <a:off x="1651000" y="1262426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1" name="object 6401"/>
            <p:cNvSpPr/>
            <p:nvPr/>
          </p:nvSpPr>
          <p:spPr>
            <a:xfrm>
              <a:off x="1651000" y="126348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2" name="object 6402"/>
            <p:cNvSpPr/>
            <p:nvPr/>
          </p:nvSpPr>
          <p:spPr>
            <a:xfrm>
              <a:off x="1651000" y="1264659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3" name="object 6403"/>
            <p:cNvSpPr/>
            <p:nvPr/>
          </p:nvSpPr>
          <p:spPr>
            <a:xfrm>
              <a:off x="1651000" y="1265840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9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95"/>
                  </a:lnTo>
                  <a:lnTo>
                    <a:pt x="104664" y="1209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4" name="object 6404"/>
            <p:cNvSpPr/>
            <p:nvPr/>
          </p:nvSpPr>
          <p:spPr>
            <a:xfrm>
              <a:off x="1651000" y="1267049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5" name="object 6405"/>
            <p:cNvSpPr/>
            <p:nvPr/>
          </p:nvSpPr>
          <p:spPr>
            <a:xfrm>
              <a:off x="1651000" y="1268270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6" name="object 6406"/>
            <p:cNvSpPr/>
            <p:nvPr/>
          </p:nvSpPr>
          <p:spPr>
            <a:xfrm>
              <a:off x="1651000" y="1269485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7" name="object 6407"/>
            <p:cNvSpPr/>
            <p:nvPr/>
          </p:nvSpPr>
          <p:spPr>
            <a:xfrm>
              <a:off x="1651000" y="1270729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8" name="object 6408"/>
            <p:cNvSpPr/>
            <p:nvPr/>
          </p:nvSpPr>
          <p:spPr>
            <a:xfrm>
              <a:off x="1651000" y="1271995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9" name="object 6409"/>
            <p:cNvSpPr/>
            <p:nvPr/>
          </p:nvSpPr>
          <p:spPr>
            <a:xfrm>
              <a:off x="1651000" y="1273284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04664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0" name="object 6410"/>
            <p:cNvSpPr/>
            <p:nvPr/>
          </p:nvSpPr>
          <p:spPr>
            <a:xfrm>
              <a:off x="1651000" y="1274627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1" name="object 6411"/>
            <p:cNvSpPr/>
            <p:nvPr/>
          </p:nvSpPr>
          <p:spPr>
            <a:xfrm>
              <a:off x="1651000" y="12760820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2" name="object 6412"/>
            <p:cNvSpPr/>
            <p:nvPr/>
          </p:nvSpPr>
          <p:spPr>
            <a:xfrm>
              <a:off x="1651005" y="1277800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3" name="object 6413"/>
            <p:cNvSpPr/>
            <p:nvPr/>
          </p:nvSpPr>
          <p:spPr>
            <a:xfrm>
              <a:off x="1767111" y="12284205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40">
                  <a:moveTo>
                    <a:pt x="8404" y="15203"/>
                  </a:moveTo>
                  <a:lnTo>
                    <a:pt x="0" y="0"/>
                  </a:lnTo>
                  <a:lnTo>
                    <a:pt x="8404" y="15203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4" name="object 6414"/>
            <p:cNvSpPr/>
            <p:nvPr/>
          </p:nvSpPr>
          <p:spPr>
            <a:xfrm>
              <a:off x="1755668" y="12263516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36"/>
                  </a:moveTo>
                  <a:lnTo>
                    <a:pt x="19847" y="35892"/>
                  </a:lnTo>
                  <a:lnTo>
                    <a:pt x="0" y="0"/>
                  </a:lnTo>
                  <a:lnTo>
                    <a:pt x="0" y="1307"/>
                  </a:lnTo>
                  <a:lnTo>
                    <a:pt x="19847" y="3703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5" name="object 6415"/>
            <p:cNvSpPr/>
            <p:nvPr/>
          </p:nvSpPr>
          <p:spPr>
            <a:xfrm>
              <a:off x="1755668" y="1226481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20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6" name="object 6416"/>
            <p:cNvSpPr/>
            <p:nvPr/>
          </p:nvSpPr>
          <p:spPr>
            <a:xfrm>
              <a:off x="1755668" y="1226844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3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7" name="object 6417"/>
            <p:cNvSpPr/>
            <p:nvPr/>
          </p:nvSpPr>
          <p:spPr>
            <a:xfrm>
              <a:off x="1755668" y="12274396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29"/>
                  </a:moveTo>
                  <a:lnTo>
                    <a:pt x="19847" y="34535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2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8" name="object 6418"/>
            <p:cNvSpPr/>
            <p:nvPr/>
          </p:nvSpPr>
          <p:spPr>
            <a:xfrm>
              <a:off x="1755668" y="12282858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4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4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9" name="object 6419"/>
            <p:cNvSpPr/>
            <p:nvPr/>
          </p:nvSpPr>
          <p:spPr>
            <a:xfrm>
              <a:off x="1755668" y="12294299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73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0" name="object 6420"/>
            <p:cNvSpPr/>
            <p:nvPr/>
          </p:nvSpPr>
          <p:spPr>
            <a:xfrm>
              <a:off x="1755668" y="12309673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89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1" name="object 6421"/>
            <p:cNvSpPr/>
            <p:nvPr/>
          </p:nvSpPr>
          <p:spPr>
            <a:xfrm>
              <a:off x="1755668" y="12330666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5892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2578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2" name="object 6422"/>
            <p:cNvSpPr/>
            <p:nvPr/>
          </p:nvSpPr>
          <p:spPr>
            <a:xfrm>
              <a:off x="1755668" y="12363250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30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24"/>
                  </a:lnTo>
                  <a:lnTo>
                    <a:pt x="19847" y="15553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3" name="object 6423"/>
            <p:cNvSpPr/>
            <p:nvPr/>
          </p:nvSpPr>
          <p:spPr>
            <a:xfrm>
              <a:off x="1755668" y="12514576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75"/>
                  </a:moveTo>
                  <a:lnTo>
                    <a:pt x="19847" y="4206"/>
                  </a:lnTo>
                  <a:lnTo>
                    <a:pt x="0" y="0"/>
                  </a:lnTo>
                  <a:lnTo>
                    <a:pt x="0" y="46440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4" name="object 6424"/>
            <p:cNvSpPr/>
            <p:nvPr/>
          </p:nvSpPr>
          <p:spPr>
            <a:xfrm>
              <a:off x="1755668" y="1255935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82"/>
                  </a:moveTo>
                  <a:lnTo>
                    <a:pt x="19847" y="0"/>
                  </a:lnTo>
                  <a:lnTo>
                    <a:pt x="0" y="1664"/>
                  </a:lnTo>
                  <a:lnTo>
                    <a:pt x="0" y="36668"/>
                  </a:lnTo>
                  <a:lnTo>
                    <a:pt x="19847" y="3058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5" name="object 6425"/>
            <p:cNvSpPr/>
            <p:nvPr/>
          </p:nvSpPr>
          <p:spPr>
            <a:xfrm>
              <a:off x="1755668" y="12589936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4"/>
                  </a:moveTo>
                  <a:lnTo>
                    <a:pt x="19847" y="0"/>
                  </a:lnTo>
                  <a:lnTo>
                    <a:pt x="0" y="6085"/>
                  </a:lnTo>
                  <a:lnTo>
                    <a:pt x="0" y="35714"/>
                  </a:lnTo>
                  <a:lnTo>
                    <a:pt x="19847" y="25894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6" name="object 6426"/>
            <p:cNvSpPr/>
            <p:nvPr/>
          </p:nvSpPr>
          <p:spPr>
            <a:xfrm>
              <a:off x="1755668" y="1261583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62"/>
                  </a:moveTo>
                  <a:lnTo>
                    <a:pt x="19847" y="0"/>
                  </a:lnTo>
                  <a:lnTo>
                    <a:pt x="0" y="9820"/>
                  </a:lnTo>
                  <a:lnTo>
                    <a:pt x="0" y="36313"/>
                  </a:lnTo>
                  <a:lnTo>
                    <a:pt x="19847" y="2316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7" name="object 6427"/>
            <p:cNvSpPr/>
            <p:nvPr/>
          </p:nvSpPr>
          <p:spPr>
            <a:xfrm>
              <a:off x="1755668" y="1263899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81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405"/>
                  </a:lnTo>
                  <a:lnTo>
                    <a:pt x="19847" y="2118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8" name="object 6428"/>
            <p:cNvSpPr/>
            <p:nvPr/>
          </p:nvSpPr>
          <p:spPr>
            <a:xfrm>
              <a:off x="1755668" y="12660176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4"/>
                  </a:lnTo>
                  <a:lnTo>
                    <a:pt x="0" y="38827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9" name="object 6429"/>
            <p:cNvSpPr/>
            <p:nvPr/>
          </p:nvSpPr>
          <p:spPr>
            <a:xfrm>
              <a:off x="1755668" y="1267993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13"/>
                  </a:moveTo>
                  <a:lnTo>
                    <a:pt x="19847" y="0"/>
                  </a:lnTo>
                  <a:lnTo>
                    <a:pt x="0" y="19070"/>
                  </a:lnTo>
                  <a:lnTo>
                    <a:pt x="0" y="40382"/>
                  </a:lnTo>
                  <a:lnTo>
                    <a:pt x="19847" y="1861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0" name="object 6430"/>
            <p:cNvSpPr/>
            <p:nvPr/>
          </p:nvSpPr>
          <p:spPr>
            <a:xfrm>
              <a:off x="1755668" y="1269854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4"/>
                  </a:moveTo>
                  <a:lnTo>
                    <a:pt x="19847" y="0"/>
                  </a:lnTo>
                  <a:lnTo>
                    <a:pt x="0" y="21760"/>
                  </a:lnTo>
                  <a:lnTo>
                    <a:pt x="0" y="41915"/>
                  </a:lnTo>
                  <a:lnTo>
                    <a:pt x="19847" y="17594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1" name="object 6431"/>
            <p:cNvSpPr/>
            <p:nvPr/>
          </p:nvSpPr>
          <p:spPr>
            <a:xfrm>
              <a:off x="1755668" y="1271614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37"/>
                  </a:moveTo>
                  <a:lnTo>
                    <a:pt x="19847" y="0"/>
                  </a:lnTo>
                  <a:lnTo>
                    <a:pt x="0" y="24320"/>
                  </a:lnTo>
                  <a:lnTo>
                    <a:pt x="0" y="43345"/>
                  </a:lnTo>
                  <a:lnTo>
                    <a:pt x="19847" y="16637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2" name="object 6432"/>
            <p:cNvSpPr/>
            <p:nvPr/>
          </p:nvSpPr>
          <p:spPr>
            <a:xfrm>
              <a:off x="1755668" y="12732766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35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16"/>
                  </a:lnTo>
                  <a:lnTo>
                    <a:pt x="19847" y="15735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3" name="object 6433"/>
            <p:cNvSpPr/>
            <p:nvPr/>
          </p:nvSpPr>
          <p:spPr>
            <a:xfrm>
              <a:off x="1755668" y="1274850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81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96"/>
                  </a:lnTo>
                  <a:lnTo>
                    <a:pt x="19847" y="14681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4" name="object 6434"/>
            <p:cNvSpPr/>
            <p:nvPr/>
          </p:nvSpPr>
          <p:spPr>
            <a:xfrm>
              <a:off x="1755668" y="12763182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73"/>
                  </a:moveTo>
                  <a:lnTo>
                    <a:pt x="19847" y="0"/>
                  </a:lnTo>
                  <a:lnTo>
                    <a:pt x="0" y="31114"/>
                  </a:lnTo>
                  <a:lnTo>
                    <a:pt x="0" y="46405"/>
                  </a:lnTo>
                  <a:lnTo>
                    <a:pt x="19847" y="13373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5" name="object 6435"/>
            <p:cNvSpPr/>
            <p:nvPr/>
          </p:nvSpPr>
          <p:spPr>
            <a:xfrm>
              <a:off x="1755668" y="1277654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93"/>
                  </a:moveTo>
                  <a:lnTo>
                    <a:pt x="19847" y="0"/>
                  </a:lnTo>
                  <a:lnTo>
                    <a:pt x="0" y="33045"/>
                  </a:lnTo>
                  <a:lnTo>
                    <a:pt x="0" y="46189"/>
                  </a:lnTo>
                  <a:lnTo>
                    <a:pt x="19847" y="11493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6" name="object 6436"/>
            <p:cNvSpPr/>
            <p:nvPr/>
          </p:nvSpPr>
          <p:spPr>
            <a:xfrm>
              <a:off x="1755668" y="1278803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10"/>
                  </a:moveTo>
                  <a:lnTo>
                    <a:pt x="19847" y="0"/>
                  </a:lnTo>
                  <a:lnTo>
                    <a:pt x="0" y="34709"/>
                  </a:lnTo>
                  <a:lnTo>
                    <a:pt x="0" y="43637"/>
                  </a:lnTo>
                  <a:lnTo>
                    <a:pt x="19847" y="781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7" name="object 6437"/>
            <p:cNvSpPr/>
            <p:nvPr/>
          </p:nvSpPr>
          <p:spPr>
            <a:xfrm>
              <a:off x="1755660" y="12263526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320"/>
                  </a:moveTo>
                  <a:lnTo>
                    <a:pt x="0" y="568147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20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707"/>
                  </a:lnTo>
                  <a:lnTo>
                    <a:pt x="46215" y="1039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8" name="object 6438"/>
            <p:cNvSpPr/>
            <p:nvPr/>
          </p:nvSpPr>
          <p:spPr>
            <a:xfrm>
              <a:off x="1775524" y="12367455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605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09"/>
                  </a:lnTo>
                  <a:lnTo>
                    <a:pt x="26361" y="141605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9" name="object 6439"/>
            <p:cNvSpPr/>
            <p:nvPr/>
          </p:nvSpPr>
          <p:spPr>
            <a:xfrm>
              <a:off x="1775524" y="12509051"/>
              <a:ext cx="26670" cy="323850"/>
            </a:xfrm>
            <a:custGeom>
              <a:avLst/>
              <a:gdLst/>
              <a:ahLst/>
              <a:cxnLst/>
              <a:rect l="l" t="t" r="r" b="b"/>
              <a:pathLst>
                <a:path w="26669" h="323850">
                  <a:moveTo>
                    <a:pt x="26361" y="323239"/>
                  </a:moveTo>
                  <a:lnTo>
                    <a:pt x="26361" y="0"/>
                  </a:lnTo>
                  <a:lnTo>
                    <a:pt x="0" y="4916"/>
                  </a:lnTo>
                  <a:lnTo>
                    <a:pt x="0" y="287328"/>
                  </a:lnTo>
                  <a:lnTo>
                    <a:pt x="26361" y="32323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0" name="object 6440"/>
            <p:cNvSpPr/>
            <p:nvPr/>
          </p:nvSpPr>
          <p:spPr>
            <a:xfrm>
              <a:off x="1801888" y="12263513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292798" y="228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28"/>
                  </a:lnTo>
                  <a:lnTo>
                    <a:pt x="3330130" y="2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1" name="object 6441"/>
            <p:cNvSpPr/>
            <p:nvPr/>
          </p:nvSpPr>
          <p:spPr>
            <a:xfrm>
              <a:off x="1801888" y="12263729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30"/>
                  </a:lnTo>
                  <a:lnTo>
                    <a:pt x="292798" y="1130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30"/>
                  </a:lnTo>
                  <a:lnTo>
                    <a:pt x="3330130" y="11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2" name="object 6442"/>
            <p:cNvSpPr/>
            <p:nvPr/>
          </p:nvSpPr>
          <p:spPr>
            <a:xfrm>
              <a:off x="1801888" y="12264859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3" name="object 6443"/>
            <p:cNvSpPr/>
            <p:nvPr/>
          </p:nvSpPr>
          <p:spPr>
            <a:xfrm>
              <a:off x="1801888" y="12266790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4" name="object 6444"/>
            <p:cNvSpPr/>
            <p:nvPr/>
          </p:nvSpPr>
          <p:spPr>
            <a:xfrm>
              <a:off x="1801888" y="12269355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200"/>
                  </a:lnTo>
                  <a:lnTo>
                    <a:pt x="292798" y="3200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200"/>
                  </a:lnTo>
                  <a:lnTo>
                    <a:pt x="3330130" y="320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5" name="object 6445"/>
            <p:cNvSpPr/>
            <p:nvPr/>
          </p:nvSpPr>
          <p:spPr>
            <a:xfrm>
              <a:off x="1801888" y="12272543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84"/>
                  </a:lnTo>
                  <a:lnTo>
                    <a:pt x="292798" y="3784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84"/>
                  </a:lnTo>
                  <a:lnTo>
                    <a:pt x="3330130" y="378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6" name="object 6446"/>
            <p:cNvSpPr/>
            <p:nvPr/>
          </p:nvSpPr>
          <p:spPr>
            <a:xfrm>
              <a:off x="1801888" y="12276328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92798" y="4330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30"/>
                  </a:lnTo>
                  <a:lnTo>
                    <a:pt x="3330130" y="43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7" name="object 6447"/>
            <p:cNvSpPr/>
            <p:nvPr/>
          </p:nvSpPr>
          <p:spPr>
            <a:xfrm>
              <a:off x="1801888" y="12280658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8" name="object 6448"/>
            <p:cNvSpPr/>
            <p:nvPr/>
          </p:nvSpPr>
          <p:spPr>
            <a:xfrm>
              <a:off x="1801888" y="12285586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9" name="object 6449"/>
            <p:cNvSpPr/>
            <p:nvPr/>
          </p:nvSpPr>
          <p:spPr>
            <a:xfrm>
              <a:off x="1801888" y="12291123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0" name="object 6450"/>
            <p:cNvSpPr/>
            <p:nvPr/>
          </p:nvSpPr>
          <p:spPr>
            <a:xfrm>
              <a:off x="1801888" y="12297397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1" name="object 6451"/>
            <p:cNvSpPr/>
            <p:nvPr/>
          </p:nvSpPr>
          <p:spPr>
            <a:xfrm>
              <a:off x="1801888" y="1230438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62"/>
                  </a:lnTo>
                  <a:lnTo>
                    <a:pt x="292798" y="796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62"/>
                  </a:lnTo>
                  <a:lnTo>
                    <a:pt x="3330130" y="796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2" name="object 6452"/>
            <p:cNvSpPr/>
            <p:nvPr/>
          </p:nvSpPr>
          <p:spPr>
            <a:xfrm>
              <a:off x="1801888" y="12312345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29"/>
                  </a:lnTo>
                  <a:lnTo>
                    <a:pt x="292798" y="9029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29"/>
                  </a:lnTo>
                  <a:lnTo>
                    <a:pt x="3330130" y="90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3" name="object 6453"/>
            <p:cNvSpPr/>
            <p:nvPr/>
          </p:nvSpPr>
          <p:spPr>
            <a:xfrm>
              <a:off x="1801888" y="12321374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10"/>
                  </a:lnTo>
                  <a:lnTo>
                    <a:pt x="292798" y="10210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10"/>
                  </a:lnTo>
                  <a:lnTo>
                    <a:pt x="3330130" y="1021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4" name="object 6454"/>
            <p:cNvSpPr/>
            <p:nvPr/>
          </p:nvSpPr>
          <p:spPr>
            <a:xfrm>
              <a:off x="1801888" y="12331585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5" name="object 6455"/>
            <p:cNvSpPr/>
            <p:nvPr/>
          </p:nvSpPr>
          <p:spPr>
            <a:xfrm>
              <a:off x="1801888" y="12343180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292798" y="12738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38"/>
                  </a:lnTo>
                  <a:lnTo>
                    <a:pt x="3330130" y="1273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6" name="object 6456"/>
            <p:cNvSpPr/>
            <p:nvPr/>
          </p:nvSpPr>
          <p:spPr>
            <a:xfrm>
              <a:off x="1801888" y="1235591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292798" y="12458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58"/>
                  </a:lnTo>
                  <a:lnTo>
                    <a:pt x="3330130" y="1245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7" name="object 6457"/>
            <p:cNvSpPr/>
            <p:nvPr/>
          </p:nvSpPr>
          <p:spPr>
            <a:xfrm>
              <a:off x="1801888" y="12368377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69"/>
                  </a:lnTo>
                  <a:lnTo>
                    <a:pt x="292798" y="11569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69"/>
                  </a:lnTo>
                  <a:lnTo>
                    <a:pt x="3330130" y="115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8" name="object 6458"/>
            <p:cNvSpPr/>
            <p:nvPr/>
          </p:nvSpPr>
          <p:spPr>
            <a:xfrm>
              <a:off x="1801888" y="12379960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36"/>
                  </a:lnTo>
                  <a:lnTo>
                    <a:pt x="292798" y="10236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36"/>
                  </a:lnTo>
                  <a:lnTo>
                    <a:pt x="3330130" y="1023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9" name="object 6459"/>
            <p:cNvSpPr/>
            <p:nvPr/>
          </p:nvSpPr>
          <p:spPr>
            <a:xfrm>
              <a:off x="1801888" y="12390183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292798" y="8775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75"/>
                  </a:lnTo>
                  <a:lnTo>
                    <a:pt x="3330130" y="87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0" name="object 6460"/>
            <p:cNvSpPr/>
            <p:nvPr/>
          </p:nvSpPr>
          <p:spPr>
            <a:xfrm>
              <a:off x="1801888" y="12398971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1" name="object 6461"/>
            <p:cNvSpPr/>
            <p:nvPr/>
          </p:nvSpPr>
          <p:spPr>
            <a:xfrm>
              <a:off x="1801888" y="1240698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72"/>
                  </a:lnTo>
                  <a:lnTo>
                    <a:pt x="3330130" y="77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2" name="object 6462"/>
            <p:cNvSpPr/>
            <p:nvPr/>
          </p:nvSpPr>
          <p:spPr>
            <a:xfrm>
              <a:off x="1801888" y="12414783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6870"/>
                  </a:lnTo>
                  <a:lnTo>
                    <a:pt x="0" y="13843"/>
                  </a:lnTo>
                  <a:lnTo>
                    <a:pt x="292798" y="13843"/>
                  </a:lnTo>
                  <a:lnTo>
                    <a:pt x="292798" y="6870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6870"/>
                  </a:lnTo>
                  <a:lnTo>
                    <a:pt x="368884" y="13843"/>
                  </a:lnTo>
                  <a:lnTo>
                    <a:pt x="3330130" y="13843"/>
                  </a:lnTo>
                  <a:lnTo>
                    <a:pt x="3330130" y="687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3" name="object 6463"/>
            <p:cNvSpPr/>
            <p:nvPr/>
          </p:nvSpPr>
          <p:spPr>
            <a:xfrm>
              <a:off x="1801888" y="12428626"/>
              <a:ext cx="3330575" cy="23495"/>
            </a:xfrm>
            <a:custGeom>
              <a:avLst/>
              <a:gdLst/>
              <a:ahLst/>
              <a:cxnLst/>
              <a:rect l="l" t="t" r="r" b="b"/>
              <a:pathLst>
                <a:path w="3330575" h="23495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0" y="22936"/>
                  </a:lnTo>
                  <a:lnTo>
                    <a:pt x="292798" y="22936"/>
                  </a:lnTo>
                  <a:lnTo>
                    <a:pt x="292798" y="15062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23495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68884" y="15062"/>
                  </a:lnTo>
                  <a:lnTo>
                    <a:pt x="368884" y="22936"/>
                  </a:lnTo>
                  <a:lnTo>
                    <a:pt x="3330130" y="22936"/>
                  </a:lnTo>
                  <a:lnTo>
                    <a:pt x="3330130" y="15062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4" name="object 6464"/>
            <p:cNvSpPr/>
            <p:nvPr/>
          </p:nvSpPr>
          <p:spPr>
            <a:xfrm>
              <a:off x="1801888" y="12451562"/>
              <a:ext cx="3330575" cy="53340"/>
            </a:xfrm>
            <a:custGeom>
              <a:avLst/>
              <a:gdLst/>
              <a:ahLst/>
              <a:cxnLst/>
              <a:rect l="l" t="t" r="r" b="b"/>
              <a:pathLst>
                <a:path w="3330575" h="53340">
                  <a:moveTo>
                    <a:pt x="292798" y="13512"/>
                  </a:moveTo>
                  <a:lnTo>
                    <a:pt x="0" y="13512"/>
                  </a:lnTo>
                  <a:lnTo>
                    <a:pt x="0" y="43980"/>
                  </a:lnTo>
                  <a:lnTo>
                    <a:pt x="0" y="53225"/>
                  </a:lnTo>
                  <a:lnTo>
                    <a:pt x="292798" y="53225"/>
                  </a:lnTo>
                  <a:lnTo>
                    <a:pt x="292798" y="43980"/>
                  </a:lnTo>
                  <a:lnTo>
                    <a:pt x="292798" y="13512"/>
                  </a:lnTo>
                  <a:close/>
                </a:path>
                <a:path w="3330575" h="53340">
                  <a:moveTo>
                    <a:pt x="292798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292798" y="13500"/>
                  </a:lnTo>
                  <a:lnTo>
                    <a:pt x="292798" y="0"/>
                  </a:lnTo>
                  <a:close/>
                </a:path>
                <a:path w="3330575" h="53340">
                  <a:moveTo>
                    <a:pt x="3330130" y="13512"/>
                  </a:moveTo>
                  <a:lnTo>
                    <a:pt x="368884" y="13512"/>
                  </a:lnTo>
                  <a:lnTo>
                    <a:pt x="368884" y="43980"/>
                  </a:lnTo>
                  <a:lnTo>
                    <a:pt x="368884" y="53225"/>
                  </a:lnTo>
                  <a:lnTo>
                    <a:pt x="3330130" y="53225"/>
                  </a:lnTo>
                  <a:lnTo>
                    <a:pt x="3330130" y="43980"/>
                  </a:lnTo>
                  <a:lnTo>
                    <a:pt x="3330130" y="13512"/>
                  </a:lnTo>
                  <a:close/>
                </a:path>
                <a:path w="3330575" h="53340">
                  <a:moveTo>
                    <a:pt x="3330130" y="0"/>
                  </a:moveTo>
                  <a:lnTo>
                    <a:pt x="368884" y="0"/>
                  </a:lnTo>
                  <a:lnTo>
                    <a:pt x="368884" y="13500"/>
                  </a:lnTo>
                  <a:lnTo>
                    <a:pt x="3330130" y="1350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5" name="object 6465"/>
            <p:cNvSpPr/>
            <p:nvPr/>
          </p:nvSpPr>
          <p:spPr>
            <a:xfrm>
              <a:off x="1801888" y="12504788"/>
              <a:ext cx="3330575" cy="22225"/>
            </a:xfrm>
            <a:custGeom>
              <a:avLst/>
              <a:gdLst/>
              <a:ahLst/>
              <a:cxnLst/>
              <a:rect l="l" t="t" r="r" b="b"/>
              <a:pathLst>
                <a:path w="3330575" h="22225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0" y="16090"/>
                  </a:lnTo>
                  <a:lnTo>
                    <a:pt x="0" y="21894"/>
                  </a:lnTo>
                  <a:lnTo>
                    <a:pt x="292798" y="21894"/>
                  </a:lnTo>
                  <a:lnTo>
                    <a:pt x="292798" y="16090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22225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68884" y="16090"/>
                  </a:lnTo>
                  <a:lnTo>
                    <a:pt x="368884" y="21894"/>
                  </a:lnTo>
                  <a:lnTo>
                    <a:pt x="3330130" y="21894"/>
                  </a:lnTo>
                  <a:lnTo>
                    <a:pt x="3330130" y="16090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6" name="object 6466"/>
            <p:cNvSpPr/>
            <p:nvPr/>
          </p:nvSpPr>
          <p:spPr>
            <a:xfrm>
              <a:off x="1801888" y="12526683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292798" y="11722"/>
                  </a:lnTo>
                  <a:lnTo>
                    <a:pt x="292798" y="585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5854"/>
                  </a:lnTo>
                  <a:lnTo>
                    <a:pt x="368884" y="11722"/>
                  </a:lnTo>
                  <a:lnTo>
                    <a:pt x="3330130" y="11722"/>
                  </a:lnTo>
                  <a:lnTo>
                    <a:pt x="3330130" y="58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7" name="object 6467"/>
            <p:cNvSpPr/>
            <p:nvPr/>
          </p:nvSpPr>
          <p:spPr>
            <a:xfrm>
              <a:off x="1801888" y="1253840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8" name="object 6468"/>
            <p:cNvSpPr/>
            <p:nvPr/>
          </p:nvSpPr>
          <p:spPr>
            <a:xfrm>
              <a:off x="1801888" y="1254428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9" name="object 6469"/>
            <p:cNvSpPr/>
            <p:nvPr/>
          </p:nvSpPr>
          <p:spPr>
            <a:xfrm>
              <a:off x="1801888" y="12550101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91"/>
                  </a:lnTo>
                  <a:lnTo>
                    <a:pt x="292798" y="579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91"/>
                  </a:lnTo>
                  <a:lnTo>
                    <a:pt x="3330130" y="57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0" name="object 6470"/>
            <p:cNvSpPr/>
            <p:nvPr/>
          </p:nvSpPr>
          <p:spPr>
            <a:xfrm>
              <a:off x="1801888" y="12555893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53"/>
                  </a:lnTo>
                  <a:lnTo>
                    <a:pt x="292798" y="575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53"/>
                  </a:lnTo>
                  <a:lnTo>
                    <a:pt x="3330130" y="57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1" name="object 6471"/>
            <p:cNvSpPr/>
            <p:nvPr/>
          </p:nvSpPr>
          <p:spPr>
            <a:xfrm>
              <a:off x="1801888" y="1256164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56"/>
                  </a:lnTo>
                  <a:lnTo>
                    <a:pt x="292798" y="595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56"/>
                  </a:lnTo>
                  <a:lnTo>
                    <a:pt x="3330130" y="595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2" name="object 6472"/>
            <p:cNvSpPr/>
            <p:nvPr/>
          </p:nvSpPr>
          <p:spPr>
            <a:xfrm>
              <a:off x="1801888" y="1256760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19"/>
                  </a:lnTo>
                  <a:lnTo>
                    <a:pt x="292798" y="681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19"/>
                  </a:lnTo>
                  <a:lnTo>
                    <a:pt x="3330130" y="681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3" name="object 6473"/>
            <p:cNvSpPr/>
            <p:nvPr/>
          </p:nvSpPr>
          <p:spPr>
            <a:xfrm>
              <a:off x="1801888" y="1257442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292798" y="676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69"/>
                  </a:lnTo>
                  <a:lnTo>
                    <a:pt x="3330130" y="67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4" name="object 6474"/>
            <p:cNvSpPr/>
            <p:nvPr/>
          </p:nvSpPr>
          <p:spPr>
            <a:xfrm>
              <a:off x="1801888" y="1258119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292798" y="6731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31"/>
                  </a:lnTo>
                  <a:lnTo>
                    <a:pt x="3330130" y="673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5" name="object 6475"/>
            <p:cNvSpPr/>
            <p:nvPr/>
          </p:nvSpPr>
          <p:spPr>
            <a:xfrm>
              <a:off x="1801888" y="12587935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6" name="object 6476"/>
            <p:cNvSpPr/>
            <p:nvPr/>
          </p:nvSpPr>
          <p:spPr>
            <a:xfrm>
              <a:off x="1801888" y="12596228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59"/>
                  </a:lnTo>
                  <a:lnTo>
                    <a:pt x="292798" y="8559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59"/>
                  </a:lnTo>
                  <a:lnTo>
                    <a:pt x="3330130" y="85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7" name="object 6477"/>
            <p:cNvSpPr/>
            <p:nvPr/>
          </p:nvSpPr>
          <p:spPr>
            <a:xfrm>
              <a:off x="1801888" y="12604788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8" name="object 6478"/>
            <p:cNvSpPr/>
            <p:nvPr/>
          </p:nvSpPr>
          <p:spPr>
            <a:xfrm>
              <a:off x="1801888" y="12613728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41"/>
                  </a:lnTo>
                  <a:lnTo>
                    <a:pt x="292798" y="1054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41"/>
                  </a:lnTo>
                  <a:lnTo>
                    <a:pt x="3330130" y="105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9" name="object 6479"/>
            <p:cNvSpPr/>
            <p:nvPr/>
          </p:nvSpPr>
          <p:spPr>
            <a:xfrm>
              <a:off x="1801888" y="12624269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604"/>
                  </a:lnTo>
                  <a:lnTo>
                    <a:pt x="292798" y="10604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604"/>
                  </a:lnTo>
                  <a:lnTo>
                    <a:pt x="3330130" y="1060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0" name="object 6480"/>
            <p:cNvSpPr/>
            <p:nvPr/>
          </p:nvSpPr>
          <p:spPr>
            <a:xfrm>
              <a:off x="1801888" y="12634874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34"/>
                  </a:lnTo>
                  <a:lnTo>
                    <a:pt x="292798" y="1173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34"/>
                  </a:lnTo>
                  <a:lnTo>
                    <a:pt x="3330130" y="1173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1" name="object 6481"/>
            <p:cNvSpPr/>
            <p:nvPr/>
          </p:nvSpPr>
          <p:spPr>
            <a:xfrm>
              <a:off x="1801888" y="12646609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98"/>
                  </a:lnTo>
                  <a:lnTo>
                    <a:pt x="292798" y="11798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98"/>
                  </a:lnTo>
                  <a:lnTo>
                    <a:pt x="3330130" y="117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2" name="object 6482"/>
            <p:cNvSpPr/>
            <p:nvPr/>
          </p:nvSpPr>
          <p:spPr>
            <a:xfrm>
              <a:off x="1801888" y="1265840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03"/>
                  </a:lnTo>
                  <a:lnTo>
                    <a:pt x="292798" y="12103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03"/>
                  </a:lnTo>
                  <a:lnTo>
                    <a:pt x="3330130" y="121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3" name="object 6483"/>
            <p:cNvSpPr/>
            <p:nvPr/>
          </p:nvSpPr>
          <p:spPr>
            <a:xfrm>
              <a:off x="1801888" y="1267049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17"/>
                  </a:lnTo>
                  <a:lnTo>
                    <a:pt x="292798" y="1221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17"/>
                  </a:lnTo>
                  <a:lnTo>
                    <a:pt x="3330130" y="1221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4" name="object 6484"/>
            <p:cNvSpPr/>
            <p:nvPr/>
          </p:nvSpPr>
          <p:spPr>
            <a:xfrm>
              <a:off x="1801888" y="1268271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5" name="object 6485"/>
            <p:cNvSpPr/>
            <p:nvPr/>
          </p:nvSpPr>
          <p:spPr>
            <a:xfrm>
              <a:off x="1801888" y="1269485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6" name="object 6486"/>
            <p:cNvSpPr/>
            <p:nvPr/>
          </p:nvSpPr>
          <p:spPr>
            <a:xfrm>
              <a:off x="1801888" y="1270728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61"/>
                  </a:lnTo>
                  <a:lnTo>
                    <a:pt x="292798" y="1266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61"/>
                  </a:lnTo>
                  <a:lnTo>
                    <a:pt x="3330130" y="126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7" name="object 6487"/>
            <p:cNvSpPr/>
            <p:nvPr/>
          </p:nvSpPr>
          <p:spPr>
            <a:xfrm>
              <a:off x="1801888" y="12719951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8" name="object 6488"/>
            <p:cNvSpPr/>
            <p:nvPr/>
          </p:nvSpPr>
          <p:spPr>
            <a:xfrm>
              <a:off x="1801888" y="12732842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36"/>
                  </a:lnTo>
                  <a:lnTo>
                    <a:pt x="292798" y="13436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36"/>
                  </a:lnTo>
                  <a:lnTo>
                    <a:pt x="3330130" y="1343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9" name="object 6489"/>
            <p:cNvSpPr/>
            <p:nvPr/>
          </p:nvSpPr>
          <p:spPr>
            <a:xfrm>
              <a:off x="1801888" y="12746278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66"/>
                  </a:lnTo>
                  <a:lnTo>
                    <a:pt x="292798" y="14566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66"/>
                  </a:lnTo>
                  <a:lnTo>
                    <a:pt x="3330130" y="145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0" name="object 6490"/>
            <p:cNvSpPr/>
            <p:nvPr/>
          </p:nvSpPr>
          <p:spPr>
            <a:xfrm>
              <a:off x="1801888" y="12760820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292798" y="17195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95"/>
                  </a:lnTo>
                  <a:lnTo>
                    <a:pt x="3330130" y="171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1" name="object 6491"/>
            <p:cNvSpPr/>
            <p:nvPr/>
          </p:nvSpPr>
          <p:spPr>
            <a:xfrm>
              <a:off x="1801888" y="12778016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489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48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2" name="object 6492"/>
            <p:cNvSpPr/>
            <p:nvPr/>
          </p:nvSpPr>
          <p:spPr>
            <a:xfrm>
              <a:off x="1982686" y="12265812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37"/>
                  </a:lnTo>
                  <a:lnTo>
                    <a:pt x="112001" y="567537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37"/>
                  </a:lnTo>
                  <a:lnTo>
                    <a:pt x="3149333" y="567537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3" name="object 6493"/>
            <p:cNvSpPr/>
            <p:nvPr/>
          </p:nvSpPr>
          <p:spPr>
            <a:xfrm>
              <a:off x="2094687" y="12261926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09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24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79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26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26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59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43"/>
                  </a:lnTo>
                  <a:lnTo>
                    <a:pt x="834656" y="461645"/>
                  </a:lnTo>
                  <a:lnTo>
                    <a:pt x="883843" y="472147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73"/>
                  </a:lnTo>
                  <a:lnTo>
                    <a:pt x="1107757" y="506564"/>
                  </a:lnTo>
                  <a:lnTo>
                    <a:pt x="1169746" y="513080"/>
                  </a:lnTo>
                  <a:lnTo>
                    <a:pt x="1233830" y="518693"/>
                  </a:lnTo>
                  <a:lnTo>
                    <a:pt x="1299845" y="523367"/>
                  </a:lnTo>
                  <a:lnTo>
                    <a:pt x="1367624" y="527075"/>
                  </a:lnTo>
                  <a:lnTo>
                    <a:pt x="1437043" y="529755"/>
                  </a:lnTo>
                  <a:lnTo>
                    <a:pt x="1507909" y="531393"/>
                  </a:lnTo>
                  <a:lnTo>
                    <a:pt x="1580083" y="531939"/>
                  </a:lnTo>
                  <a:lnTo>
                    <a:pt x="1652270" y="531393"/>
                  </a:lnTo>
                  <a:lnTo>
                    <a:pt x="1723136" y="529755"/>
                  </a:lnTo>
                  <a:lnTo>
                    <a:pt x="1792554" y="527075"/>
                  </a:lnTo>
                  <a:lnTo>
                    <a:pt x="1860334" y="523367"/>
                  </a:lnTo>
                  <a:lnTo>
                    <a:pt x="1926348" y="518693"/>
                  </a:lnTo>
                  <a:lnTo>
                    <a:pt x="1990432" y="513080"/>
                  </a:lnTo>
                  <a:lnTo>
                    <a:pt x="2052421" y="506564"/>
                  </a:lnTo>
                  <a:lnTo>
                    <a:pt x="2112175" y="499173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47"/>
                  </a:lnTo>
                  <a:lnTo>
                    <a:pt x="2325535" y="461645"/>
                  </a:lnTo>
                  <a:lnTo>
                    <a:pt x="2371687" y="450443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43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4" name="object 6494"/>
            <p:cNvSpPr/>
            <p:nvPr/>
          </p:nvSpPr>
          <p:spPr>
            <a:xfrm>
              <a:off x="5208114" y="12832283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12"/>
                  </a:moveTo>
                  <a:lnTo>
                    <a:pt x="10339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5" name="object 6495"/>
            <p:cNvSpPr/>
            <p:nvPr/>
          </p:nvSpPr>
          <p:spPr>
            <a:xfrm>
              <a:off x="5208114" y="12774422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1"/>
                  </a:moveTo>
                  <a:lnTo>
                    <a:pt x="103396" y="35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6" name="object 6496"/>
            <p:cNvSpPr/>
            <p:nvPr/>
          </p:nvSpPr>
          <p:spPr>
            <a:xfrm>
              <a:off x="5208114" y="1276421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7" name="object 6497"/>
            <p:cNvSpPr/>
            <p:nvPr/>
          </p:nvSpPr>
          <p:spPr>
            <a:xfrm>
              <a:off x="5208114" y="1275264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8" name="object 6498"/>
            <p:cNvSpPr/>
            <p:nvPr/>
          </p:nvSpPr>
          <p:spPr>
            <a:xfrm>
              <a:off x="5208114" y="12739878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56"/>
                  </a:moveTo>
                  <a:lnTo>
                    <a:pt x="103396" y="1275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56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9" name="object 6499"/>
            <p:cNvSpPr/>
            <p:nvPr/>
          </p:nvSpPr>
          <p:spPr>
            <a:xfrm>
              <a:off x="5208114" y="1272743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0" name="object 6500"/>
            <p:cNvSpPr/>
            <p:nvPr/>
          </p:nvSpPr>
          <p:spPr>
            <a:xfrm>
              <a:off x="5208114" y="1271584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1" name="object 6501"/>
            <p:cNvSpPr/>
            <p:nvPr/>
          </p:nvSpPr>
          <p:spPr>
            <a:xfrm>
              <a:off x="5208114" y="1270561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2" name="object 6502"/>
            <p:cNvSpPr/>
            <p:nvPr/>
          </p:nvSpPr>
          <p:spPr>
            <a:xfrm>
              <a:off x="5208114" y="1269683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3" name="object 6503"/>
            <p:cNvSpPr/>
            <p:nvPr/>
          </p:nvSpPr>
          <p:spPr>
            <a:xfrm>
              <a:off x="5208114" y="1268880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29"/>
                  </a:moveTo>
                  <a:lnTo>
                    <a:pt x="103396" y="80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4" name="object 6504"/>
            <p:cNvSpPr/>
            <p:nvPr/>
          </p:nvSpPr>
          <p:spPr>
            <a:xfrm>
              <a:off x="5208114" y="1268103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5" name="object 6505"/>
            <p:cNvSpPr/>
            <p:nvPr/>
          </p:nvSpPr>
          <p:spPr>
            <a:xfrm>
              <a:off x="5208104" y="1266718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103403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0" y="13855"/>
                  </a:lnTo>
                  <a:lnTo>
                    <a:pt x="103403" y="13855"/>
                  </a:lnTo>
                  <a:lnTo>
                    <a:pt x="103403" y="6985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6" name="object 6506"/>
            <p:cNvSpPr/>
            <p:nvPr/>
          </p:nvSpPr>
          <p:spPr>
            <a:xfrm>
              <a:off x="5208104" y="12644247"/>
              <a:ext cx="103505" cy="23495"/>
            </a:xfrm>
            <a:custGeom>
              <a:avLst/>
              <a:gdLst/>
              <a:ahLst/>
              <a:cxnLst/>
              <a:rect l="l" t="t" r="r" b="b"/>
              <a:pathLst>
                <a:path w="103504" h="23495">
                  <a:moveTo>
                    <a:pt x="103403" y="7874"/>
                  </a:moveTo>
                  <a:lnTo>
                    <a:pt x="0" y="7874"/>
                  </a:lnTo>
                  <a:lnTo>
                    <a:pt x="0" y="15621"/>
                  </a:lnTo>
                  <a:lnTo>
                    <a:pt x="0" y="22936"/>
                  </a:lnTo>
                  <a:lnTo>
                    <a:pt x="103403" y="22936"/>
                  </a:lnTo>
                  <a:lnTo>
                    <a:pt x="103403" y="15621"/>
                  </a:lnTo>
                  <a:lnTo>
                    <a:pt x="103403" y="7874"/>
                  </a:lnTo>
                  <a:close/>
                </a:path>
                <a:path w="103504" h="23495">
                  <a:moveTo>
                    <a:pt x="103403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103403" y="7861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7" name="object 6507"/>
            <p:cNvSpPr/>
            <p:nvPr/>
          </p:nvSpPr>
          <p:spPr>
            <a:xfrm>
              <a:off x="5208104" y="12591021"/>
              <a:ext cx="103505" cy="53340"/>
            </a:xfrm>
            <a:custGeom>
              <a:avLst/>
              <a:gdLst/>
              <a:ahLst/>
              <a:cxnLst/>
              <a:rect l="l" t="t" r="r" b="b"/>
              <a:pathLst>
                <a:path w="103504" h="53340">
                  <a:moveTo>
                    <a:pt x="103403" y="9245"/>
                  </a:moveTo>
                  <a:lnTo>
                    <a:pt x="0" y="9245"/>
                  </a:lnTo>
                  <a:lnTo>
                    <a:pt x="0" y="39712"/>
                  </a:lnTo>
                  <a:lnTo>
                    <a:pt x="0" y="53225"/>
                  </a:lnTo>
                  <a:lnTo>
                    <a:pt x="103403" y="53225"/>
                  </a:lnTo>
                  <a:lnTo>
                    <a:pt x="103403" y="39712"/>
                  </a:lnTo>
                  <a:lnTo>
                    <a:pt x="103403" y="9245"/>
                  </a:lnTo>
                  <a:close/>
                </a:path>
                <a:path w="103504" h="53340">
                  <a:moveTo>
                    <a:pt x="103403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103403" y="9232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8" name="object 6508"/>
            <p:cNvSpPr/>
            <p:nvPr/>
          </p:nvSpPr>
          <p:spPr>
            <a:xfrm>
              <a:off x="5208104" y="12569113"/>
              <a:ext cx="103505" cy="22225"/>
            </a:xfrm>
            <a:custGeom>
              <a:avLst/>
              <a:gdLst/>
              <a:ahLst/>
              <a:cxnLst/>
              <a:rect l="l" t="t" r="r" b="b"/>
              <a:pathLst>
                <a:path w="103504" h="22225">
                  <a:moveTo>
                    <a:pt x="103403" y="5816"/>
                  </a:moveTo>
                  <a:lnTo>
                    <a:pt x="0" y="5816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103403" y="21920"/>
                  </a:lnTo>
                  <a:lnTo>
                    <a:pt x="103403" y="13614"/>
                  </a:lnTo>
                  <a:lnTo>
                    <a:pt x="103403" y="5816"/>
                  </a:lnTo>
                  <a:close/>
                </a:path>
                <a:path w="103504" h="22225">
                  <a:moveTo>
                    <a:pt x="103403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103403" y="5803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9" name="object 6509"/>
            <p:cNvSpPr/>
            <p:nvPr/>
          </p:nvSpPr>
          <p:spPr>
            <a:xfrm>
              <a:off x="5208104" y="1255739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103403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22"/>
                  </a:lnTo>
                  <a:lnTo>
                    <a:pt x="103403" y="11722"/>
                  </a:lnTo>
                  <a:lnTo>
                    <a:pt x="103403" y="5880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0" name="object 6510"/>
            <p:cNvSpPr/>
            <p:nvPr/>
          </p:nvSpPr>
          <p:spPr>
            <a:xfrm>
              <a:off x="5208114" y="1255151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1" name="object 6511"/>
            <p:cNvSpPr/>
            <p:nvPr/>
          </p:nvSpPr>
          <p:spPr>
            <a:xfrm>
              <a:off x="5208114" y="1254569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2" name="object 6512"/>
            <p:cNvSpPr/>
            <p:nvPr/>
          </p:nvSpPr>
          <p:spPr>
            <a:xfrm>
              <a:off x="5208114" y="1253990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3" name="object 6513"/>
            <p:cNvSpPr/>
            <p:nvPr/>
          </p:nvSpPr>
          <p:spPr>
            <a:xfrm>
              <a:off x="5208114" y="1253415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4" name="object 6514"/>
            <p:cNvSpPr/>
            <p:nvPr/>
          </p:nvSpPr>
          <p:spPr>
            <a:xfrm>
              <a:off x="5208114" y="125281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58"/>
                  </a:moveTo>
                  <a:lnTo>
                    <a:pt x="103396" y="595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5" name="object 6515"/>
            <p:cNvSpPr/>
            <p:nvPr/>
          </p:nvSpPr>
          <p:spPr>
            <a:xfrm>
              <a:off x="5208114" y="125213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6" name="object 6516"/>
            <p:cNvSpPr/>
            <p:nvPr/>
          </p:nvSpPr>
          <p:spPr>
            <a:xfrm>
              <a:off x="5208114" y="1251459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7" name="object 6517"/>
            <p:cNvSpPr/>
            <p:nvPr/>
          </p:nvSpPr>
          <p:spPr>
            <a:xfrm>
              <a:off x="5208114" y="1250787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8" name="object 6518"/>
            <p:cNvSpPr/>
            <p:nvPr/>
          </p:nvSpPr>
          <p:spPr>
            <a:xfrm>
              <a:off x="5208114" y="1249958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9" name="object 6519"/>
            <p:cNvSpPr/>
            <p:nvPr/>
          </p:nvSpPr>
          <p:spPr>
            <a:xfrm>
              <a:off x="5208114" y="1249101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0" name="object 6520"/>
            <p:cNvSpPr/>
            <p:nvPr/>
          </p:nvSpPr>
          <p:spPr>
            <a:xfrm>
              <a:off x="5208114" y="1248207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1" name="object 6521"/>
            <p:cNvSpPr/>
            <p:nvPr/>
          </p:nvSpPr>
          <p:spPr>
            <a:xfrm>
              <a:off x="5208114" y="1247153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2" name="object 6522"/>
            <p:cNvSpPr/>
            <p:nvPr/>
          </p:nvSpPr>
          <p:spPr>
            <a:xfrm>
              <a:off x="5208114" y="1246094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3" name="object 6523"/>
            <p:cNvSpPr/>
            <p:nvPr/>
          </p:nvSpPr>
          <p:spPr>
            <a:xfrm>
              <a:off x="5208114" y="1244920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4" name="object 6524"/>
            <p:cNvSpPr/>
            <p:nvPr/>
          </p:nvSpPr>
          <p:spPr>
            <a:xfrm>
              <a:off x="5208114" y="1243739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5" name="object 6525"/>
            <p:cNvSpPr/>
            <p:nvPr/>
          </p:nvSpPr>
          <p:spPr>
            <a:xfrm>
              <a:off x="5208114" y="1242531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6" name="object 6526"/>
            <p:cNvSpPr/>
            <p:nvPr/>
          </p:nvSpPr>
          <p:spPr>
            <a:xfrm>
              <a:off x="5208114" y="1241309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7" name="object 6527"/>
            <p:cNvSpPr/>
            <p:nvPr/>
          </p:nvSpPr>
          <p:spPr>
            <a:xfrm>
              <a:off x="5208114" y="1240094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8" name="object 6528"/>
            <p:cNvSpPr/>
            <p:nvPr/>
          </p:nvSpPr>
          <p:spPr>
            <a:xfrm>
              <a:off x="5208114" y="1238850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9" name="object 6529"/>
            <p:cNvSpPr/>
            <p:nvPr/>
          </p:nvSpPr>
          <p:spPr>
            <a:xfrm>
              <a:off x="5208114" y="1237584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0" name="object 6530"/>
            <p:cNvSpPr/>
            <p:nvPr/>
          </p:nvSpPr>
          <p:spPr>
            <a:xfrm>
              <a:off x="5208114" y="1236294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1" name="object 6531"/>
            <p:cNvSpPr/>
            <p:nvPr/>
          </p:nvSpPr>
          <p:spPr>
            <a:xfrm>
              <a:off x="5208114" y="1234952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29"/>
                  </a:moveTo>
                  <a:lnTo>
                    <a:pt x="103396" y="134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2" name="object 6532"/>
            <p:cNvSpPr/>
            <p:nvPr/>
          </p:nvSpPr>
          <p:spPr>
            <a:xfrm>
              <a:off x="5208114" y="12334966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3" name="object 6533"/>
            <p:cNvSpPr/>
            <p:nvPr/>
          </p:nvSpPr>
          <p:spPr>
            <a:xfrm>
              <a:off x="5208114" y="12317788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4" name="object 6534"/>
            <p:cNvSpPr/>
            <p:nvPr/>
          </p:nvSpPr>
          <p:spPr>
            <a:xfrm>
              <a:off x="5208114" y="12263548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5" name="object 6535"/>
            <p:cNvSpPr/>
            <p:nvPr/>
          </p:nvSpPr>
          <p:spPr>
            <a:xfrm>
              <a:off x="5383303" y="12832283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0" y="12"/>
                  </a:moveTo>
                  <a:lnTo>
                    <a:pt x="12269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6" name="object 6536"/>
            <p:cNvSpPr/>
            <p:nvPr/>
          </p:nvSpPr>
          <p:spPr>
            <a:xfrm>
              <a:off x="5383303" y="12774422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1"/>
                  </a:moveTo>
                  <a:lnTo>
                    <a:pt x="122698" y="358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7" name="object 6537"/>
            <p:cNvSpPr/>
            <p:nvPr/>
          </p:nvSpPr>
          <p:spPr>
            <a:xfrm>
              <a:off x="5383303" y="1276421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8" name="object 6538"/>
            <p:cNvSpPr/>
            <p:nvPr/>
          </p:nvSpPr>
          <p:spPr>
            <a:xfrm>
              <a:off x="5383303" y="1275264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9" name="object 6539"/>
            <p:cNvSpPr/>
            <p:nvPr/>
          </p:nvSpPr>
          <p:spPr>
            <a:xfrm>
              <a:off x="5383303" y="12739878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5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56"/>
                  </a:lnTo>
                  <a:lnTo>
                    <a:pt x="122698" y="12756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0" name="object 6540"/>
            <p:cNvSpPr/>
            <p:nvPr/>
          </p:nvSpPr>
          <p:spPr>
            <a:xfrm>
              <a:off x="5383303" y="1272743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1" name="object 6541"/>
            <p:cNvSpPr/>
            <p:nvPr/>
          </p:nvSpPr>
          <p:spPr>
            <a:xfrm>
              <a:off x="5383303" y="1271584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2" name="object 6542"/>
            <p:cNvSpPr/>
            <p:nvPr/>
          </p:nvSpPr>
          <p:spPr>
            <a:xfrm>
              <a:off x="5383303" y="1270561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3" name="object 6543"/>
            <p:cNvSpPr/>
            <p:nvPr/>
          </p:nvSpPr>
          <p:spPr>
            <a:xfrm>
              <a:off x="5383303" y="1269683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4" name="object 6544"/>
            <p:cNvSpPr/>
            <p:nvPr/>
          </p:nvSpPr>
          <p:spPr>
            <a:xfrm>
              <a:off x="5383303" y="1268880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29"/>
                  </a:lnTo>
                  <a:lnTo>
                    <a:pt x="122698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5" name="object 6545"/>
            <p:cNvSpPr/>
            <p:nvPr/>
          </p:nvSpPr>
          <p:spPr>
            <a:xfrm>
              <a:off x="5383303" y="1268103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6" name="object 6546"/>
            <p:cNvSpPr/>
            <p:nvPr/>
          </p:nvSpPr>
          <p:spPr>
            <a:xfrm>
              <a:off x="5383301" y="1266718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4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0" y="13855"/>
                  </a:lnTo>
                  <a:lnTo>
                    <a:pt x="122694" y="13855"/>
                  </a:lnTo>
                  <a:lnTo>
                    <a:pt x="122694" y="6985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7" name="object 6547"/>
            <p:cNvSpPr/>
            <p:nvPr/>
          </p:nvSpPr>
          <p:spPr>
            <a:xfrm>
              <a:off x="5383301" y="12644247"/>
              <a:ext cx="123189" cy="23495"/>
            </a:xfrm>
            <a:custGeom>
              <a:avLst/>
              <a:gdLst/>
              <a:ahLst/>
              <a:cxnLst/>
              <a:rect l="l" t="t" r="r" b="b"/>
              <a:pathLst>
                <a:path w="123189" h="23495">
                  <a:moveTo>
                    <a:pt x="122694" y="7874"/>
                  </a:moveTo>
                  <a:lnTo>
                    <a:pt x="0" y="7874"/>
                  </a:lnTo>
                  <a:lnTo>
                    <a:pt x="0" y="15621"/>
                  </a:lnTo>
                  <a:lnTo>
                    <a:pt x="0" y="22936"/>
                  </a:lnTo>
                  <a:lnTo>
                    <a:pt x="122694" y="22936"/>
                  </a:lnTo>
                  <a:lnTo>
                    <a:pt x="122694" y="15621"/>
                  </a:lnTo>
                  <a:lnTo>
                    <a:pt x="122694" y="7874"/>
                  </a:lnTo>
                  <a:close/>
                </a:path>
                <a:path w="123189" h="23495">
                  <a:moveTo>
                    <a:pt x="122694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122694" y="7861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8" name="object 6548"/>
            <p:cNvSpPr/>
            <p:nvPr/>
          </p:nvSpPr>
          <p:spPr>
            <a:xfrm>
              <a:off x="5383301" y="12591021"/>
              <a:ext cx="123189" cy="53340"/>
            </a:xfrm>
            <a:custGeom>
              <a:avLst/>
              <a:gdLst/>
              <a:ahLst/>
              <a:cxnLst/>
              <a:rect l="l" t="t" r="r" b="b"/>
              <a:pathLst>
                <a:path w="123189" h="53340">
                  <a:moveTo>
                    <a:pt x="122694" y="9245"/>
                  </a:moveTo>
                  <a:lnTo>
                    <a:pt x="0" y="9245"/>
                  </a:lnTo>
                  <a:lnTo>
                    <a:pt x="0" y="39712"/>
                  </a:lnTo>
                  <a:lnTo>
                    <a:pt x="0" y="53225"/>
                  </a:lnTo>
                  <a:lnTo>
                    <a:pt x="122694" y="53225"/>
                  </a:lnTo>
                  <a:lnTo>
                    <a:pt x="122694" y="39712"/>
                  </a:lnTo>
                  <a:lnTo>
                    <a:pt x="122694" y="9245"/>
                  </a:lnTo>
                  <a:close/>
                </a:path>
                <a:path w="123189" h="53340">
                  <a:moveTo>
                    <a:pt x="122694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122694" y="9232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9" name="object 6549"/>
            <p:cNvSpPr/>
            <p:nvPr/>
          </p:nvSpPr>
          <p:spPr>
            <a:xfrm>
              <a:off x="5383301" y="12569113"/>
              <a:ext cx="123189" cy="22225"/>
            </a:xfrm>
            <a:custGeom>
              <a:avLst/>
              <a:gdLst/>
              <a:ahLst/>
              <a:cxnLst/>
              <a:rect l="l" t="t" r="r" b="b"/>
              <a:pathLst>
                <a:path w="123189" h="22225">
                  <a:moveTo>
                    <a:pt x="122694" y="5816"/>
                  </a:moveTo>
                  <a:lnTo>
                    <a:pt x="0" y="5816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122694" y="21920"/>
                  </a:lnTo>
                  <a:lnTo>
                    <a:pt x="122694" y="13614"/>
                  </a:lnTo>
                  <a:lnTo>
                    <a:pt x="122694" y="5816"/>
                  </a:lnTo>
                  <a:close/>
                </a:path>
                <a:path w="123189" h="22225">
                  <a:moveTo>
                    <a:pt x="122694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122694" y="580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0" name="object 6550"/>
            <p:cNvSpPr/>
            <p:nvPr/>
          </p:nvSpPr>
          <p:spPr>
            <a:xfrm>
              <a:off x="5383301" y="1255739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4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22"/>
                  </a:lnTo>
                  <a:lnTo>
                    <a:pt x="122694" y="11722"/>
                  </a:lnTo>
                  <a:lnTo>
                    <a:pt x="122694" y="5880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1" name="object 6551"/>
            <p:cNvSpPr/>
            <p:nvPr/>
          </p:nvSpPr>
          <p:spPr>
            <a:xfrm>
              <a:off x="5383306" y="1255151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2" name="object 6552"/>
            <p:cNvSpPr/>
            <p:nvPr/>
          </p:nvSpPr>
          <p:spPr>
            <a:xfrm>
              <a:off x="5383303" y="1254569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3" name="object 6553"/>
            <p:cNvSpPr/>
            <p:nvPr/>
          </p:nvSpPr>
          <p:spPr>
            <a:xfrm>
              <a:off x="5383303" y="1253990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4" name="object 6554"/>
            <p:cNvSpPr/>
            <p:nvPr/>
          </p:nvSpPr>
          <p:spPr>
            <a:xfrm>
              <a:off x="5383303" y="1253415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5" name="object 6555"/>
            <p:cNvSpPr/>
            <p:nvPr/>
          </p:nvSpPr>
          <p:spPr>
            <a:xfrm>
              <a:off x="5383303" y="125281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5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22698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6" name="object 6556"/>
            <p:cNvSpPr/>
            <p:nvPr/>
          </p:nvSpPr>
          <p:spPr>
            <a:xfrm>
              <a:off x="5383303" y="125213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7" name="object 6557"/>
            <p:cNvSpPr/>
            <p:nvPr/>
          </p:nvSpPr>
          <p:spPr>
            <a:xfrm>
              <a:off x="5383303" y="1251459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8" name="object 6558"/>
            <p:cNvSpPr/>
            <p:nvPr/>
          </p:nvSpPr>
          <p:spPr>
            <a:xfrm>
              <a:off x="5383303" y="1250787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9" name="object 6559"/>
            <p:cNvSpPr/>
            <p:nvPr/>
          </p:nvSpPr>
          <p:spPr>
            <a:xfrm>
              <a:off x="5383303" y="1249958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0" name="object 6560"/>
            <p:cNvSpPr/>
            <p:nvPr/>
          </p:nvSpPr>
          <p:spPr>
            <a:xfrm>
              <a:off x="5383303" y="1249101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1" name="object 6561"/>
            <p:cNvSpPr/>
            <p:nvPr/>
          </p:nvSpPr>
          <p:spPr>
            <a:xfrm>
              <a:off x="5383303" y="1248207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2" name="object 6562"/>
            <p:cNvSpPr/>
            <p:nvPr/>
          </p:nvSpPr>
          <p:spPr>
            <a:xfrm>
              <a:off x="5383303" y="1247153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3" name="object 6563"/>
            <p:cNvSpPr/>
            <p:nvPr/>
          </p:nvSpPr>
          <p:spPr>
            <a:xfrm>
              <a:off x="5383303" y="124609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4" name="object 6564"/>
            <p:cNvSpPr/>
            <p:nvPr/>
          </p:nvSpPr>
          <p:spPr>
            <a:xfrm>
              <a:off x="5383303" y="1244920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5" name="object 6565"/>
            <p:cNvSpPr/>
            <p:nvPr/>
          </p:nvSpPr>
          <p:spPr>
            <a:xfrm>
              <a:off x="5383303" y="1243739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6" name="object 6566"/>
            <p:cNvSpPr/>
            <p:nvPr/>
          </p:nvSpPr>
          <p:spPr>
            <a:xfrm>
              <a:off x="5383303" y="1242531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7" name="object 6567"/>
            <p:cNvSpPr/>
            <p:nvPr/>
          </p:nvSpPr>
          <p:spPr>
            <a:xfrm>
              <a:off x="5383303" y="1241309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8" name="object 6568"/>
            <p:cNvSpPr/>
            <p:nvPr/>
          </p:nvSpPr>
          <p:spPr>
            <a:xfrm>
              <a:off x="5383303" y="1240094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9" name="object 6569"/>
            <p:cNvSpPr/>
            <p:nvPr/>
          </p:nvSpPr>
          <p:spPr>
            <a:xfrm>
              <a:off x="5383303" y="1238850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0" name="object 6570"/>
            <p:cNvSpPr/>
            <p:nvPr/>
          </p:nvSpPr>
          <p:spPr>
            <a:xfrm>
              <a:off x="5383303" y="1237584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1" name="object 6571"/>
            <p:cNvSpPr/>
            <p:nvPr/>
          </p:nvSpPr>
          <p:spPr>
            <a:xfrm>
              <a:off x="5383303" y="1236294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2" name="object 6572"/>
            <p:cNvSpPr/>
            <p:nvPr/>
          </p:nvSpPr>
          <p:spPr>
            <a:xfrm>
              <a:off x="5383303" y="1234952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22698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3" name="object 6573"/>
            <p:cNvSpPr/>
            <p:nvPr/>
          </p:nvSpPr>
          <p:spPr>
            <a:xfrm>
              <a:off x="5383303" y="12334966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4" name="object 6574"/>
            <p:cNvSpPr/>
            <p:nvPr/>
          </p:nvSpPr>
          <p:spPr>
            <a:xfrm>
              <a:off x="5383303" y="12317788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5" name="object 6575"/>
            <p:cNvSpPr/>
            <p:nvPr/>
          </p:nvSpPr>
          <p:spPr>
            <a:xfrm>
              <a:off x="5311508" y="12263551"/>
              <a:ext cx="194945" cy="568960"/>
            </a:xfrm>
            <a:custGeom>
              <a:avLst/>
              <a:gdLst/>
              <a:ahLst/>
              <a:cxnLst/>
              <a:rect l="l" t="t" r="r" b="b"/>
              <a:pathLst>
                <a:path w="194945" h="568959">
                  <a:moveTo>
                    <a:pt x="32639" y="500024"/>
                  </a:moveTo>
                  <a:lnTo>
                    <a:pt x="0" y="531190"/>
                  </a:lnTo>
                  <a:lnTo>
                    <a:pt x="0" y="568744"/>
                  </a:lnTo>
                  <a:lnTo>
                    <a:pt x="32639" y="532841"/>
                  </a:lnTo>
                  <a:lnTo>
                    <a:pt x="32639" y="500024"/>
                  </a:lnTo>
                  <a:close/>
                </a:path>
                <a:path w="194945" h="568959">
                  <a:moveTo>
                    <a:pt x="194487" y="0"/>
                  </a:moveTo>
                  <a:lnTo>
                    <a:pt x="71793" y="0"/>
                  </a:lnTo>
                  <a:lnTo>
                    <a:pt x="71793" y="54241"/>
                  </a:lnTo>
                  <a:lnTo>
                    <a:pt x="194487" y="54241"/>
                  </a:lnTo>
                  <a:lnTo>
                    <a:pt x="1944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6" name="object 6576"/>
            <p:cNvSpPr/>
            <p:nvPr/>
          </p:nvSpPr>
          <p:spPr>
            <a:xfrm>
              <a:off x="5311512" y="12720080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85"/>
                  </a:moveTo>
                  <a:lnTo>
                    <a:pt x="32642" y="0"/>
                  </a:lnTo>
                  <a:lnTo>
                    <a:pt x="0" y="24877"/>
                  </a:lnTo>
                  <a:lnTo>
                    <a:pt x="0" y="74661"/>
                  </a:lnTo>
                  <a:lnTo>
                    <a:pt x="32642" y="43485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7" name="object 6577"/>
            <p:cNvSpPr/>
            <p:nvPr/>
          </p:nvSpPr>
          <p:spPr>
            <a:xfrm>
              <a:off x="5311512" y="12562412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68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545"/>
                  </a:lnTo>
                  <a:lnTo>
                    <a:pt x="32642" y="157668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8" name="object 6578"/>
            <p:cNvSpPr/>
            <p:nvPr/>
          </p:nvSpPr>
          <p:spPr>
            <a:xfrm>
              <a:off x="5311512" y="12483850"/>
              <a:ext cx="33020" cy="81280"/>
            </a:xfrm>
            <a:custGeom>
              <a:avLst/>
              <a:gdLst/>
              <a:ahLst/>
              <a:cxnLst/>
              <a:rect l="l" t="t" r="r" b="b"/>
              <a:pathLst>
                <a:path w="33020" h="81279">
                  <a:moveTo>
                    <a:pt x="32642" y="78559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56"/>
                  </a:lnTo>
                  <a:lnTo>
                    <a:pt x="32642" y="78559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9" name="object 6579"/>
            <p:cNvSpPr/>
            <p:nvPr/>
          </p:nvSpPr>
          <p:spPr>
            <a:xfrm>
              <a:off x="5311512" y="12263551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96"/>
                  </a:moveTo>
                  <a:lnTo>
                    <a:pt x="32642" y="35900"/>
                  </a:lnTo>
                  <a:lnTo>
                    <a:pt x="0" y="0"/>
                  </a:lnTo>
                  <a:lnTo>
                    <a:pt x="0" y="220303"/>
                  </a:lnTo>
                  <a:lnTo>
                    <a:pt x="32642" y="2283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0" name="object 6580"/>
            <p:cNvSpPr/>
            <p:nvPr/>
          </p:nvSpPr>
          <p:spPr>
            <a:xfrm>
              <a:off x="5344154" y="1279616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26"/>
                  </a:moveTo>
                  <a:lnTo>
                    <a:pt x="39145" y="35899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9145" y="3612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1" name="object 6581"/>
            <p:cNvSpPr/>
            <p:nvPr/>
          </p:nvSpPr>
          <p:spPr>
            <a:xfrm>
              <a:off x="5344154" y="1279518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5"/>
                  </a:moveTo>
                  <a:lnTo>
                    <a:pt x="39146" y="35722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5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2" name="object 6582"/>
            <p:cNvSpPr/>
            <p:nvPr/>
          </p:nvSpPr>
          <p:spPr>
            <a:xfrm>
              <a:off x="5344154" y="12793436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88"/>
                  </a:moveTo>
                  <a:lnTo>
                    <a:pt x="39146" y="35481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88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3" name="object 6583"/>
            <p:cNvSpPr/>
            <p:nvPr/>
          </p:nvSpPr>
          <p:spPr>
            <a:xfrm>
              <a:off x="5344154" y="1279098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2"/>
                  </a:moveTo>
                  <a:lnTo>
                    <a:pt x="39146" y="35113"/>
                  </a:lnTo>
                  <a:lnTo>
                    <a:pt x="0" y="0"/>
                  </a:lnTo>
                  <a:lnTo>
                    <a:pt x="0" y="2451"/>
                  </a:lnTo>
                  <a:lnTo>
                    <a:pt x="39146" y="3793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4" name="object 6584"/>
            <p:cNvSpPr/>
            <p:nvPr/>
          </p:nvSpPr>
          <p:spPr>
            <a:xfrm>
              <a:off x="5344154" y="12787797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13"/>
                  </a:moveTo>
                  <a:lnTo>
                    <a:pt x="39146" y="34681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39146" y="3831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5" name="object 6585"/>
            <p:cNvSpPr/>
            <p:nvPr/>
          </p:nvSpPr>
          <p:spPr>
            <a:xfrm>
              <a:off x="5344154" y="12783911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7"/>
                  </a:moveTo>
                  <a:lnTo>
                    <a:pt x="39146" y="34097"/>
                  </a:lnTo>
                  <a:lnTo>
                    <a:pt x="0" y="0"/>
                  </a:lnTo>
                  <a:lnTo>
                    <a:pt x="0" y="3886"/>
                  </a:lnTo>
                  <a:lnTo>
                    <a:pt x="39146" y="3856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6" name="object 6586"/>
            <p:cNvSpPr/>
            <p:nvPr/>
          </p:nvSpPr>
          <p:spPr>
            <a:xfrm>
              <a:off x="5344154" y="1277926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8"/>
                  </a:moveTo>
                  <a:lnTo>
                    <a:pt x="39146" y="33449"/>
                  </a:lnTo>
                  <a:lnTo>
                    <a:pt x="0" y="0"/>
                  </a:lnTo>
                  <a:lnTo>
                    <a:pt x="0" y="4660"/>
                  </a:lnTo>
                  <a:lnTo>
                    <a:pt x="39146" y="3875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7" name="object 6587"/>
            <p:cNvSpPr/>
            <p:nvPr/>
          </p:nvSpPr>
          <p:spPr>
            <a:xfrm>
              <a:off x="5344154" y="1277375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8"/>
                  </a:moveTo>
                  <a:lnTo>
                    <a:pt x="39146" y="32636"/>
                  </a:lnTo>
                  <a:lnTo>
                    <a:pt x="0" y="0"/>
                  </a:lnTo>
                  <a:lnTo>
                    <a:pt x="0" y="5511"/>
                  </a:lnTo>
                  <a:lnTo>
                    <a:pt x="39146" y="3894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8" name="object 6588"/>
            <p:cNvSpPr/>
            <p:nvPr/>
          </p:nvSpPr>
          <p:spPr>
            <a:xfrm>
              <a:off x="5344154" y="1276729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8"/>
                  </a:moveTo>
                  <a:lnTo>
                    <a:pt x="39146" y="31697"/>
                  </a:lnTo>
                  <a:lnTo>
                    <a:pt x="0" y="0"/>
                  </a:lnTo>
                  <a:lnTo>
                    <a:pt x="0" y="6451"/>
                  </a:lnTo>
                  <a:lnTo>
                    <a:pt x="39146" y="39088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9" name="object 6589"/>
            <p:cNvSpPr/>
            <p:nvPr/>
          </p:nvSpPr>
          <p:spPr>
            <a:xfrm>
              <a:off x="5344154" y="1275978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15"/>
                  </a:moveTo>
                  <a:lnTo>
                    <a:pt x="39146" y="30617"/>
                  </a:lnTo>
                  <a:lnTo>
                    <a:pt x="0" y="0"/>
                  </a:lnTo>
                  <a:lnTo>
                    <a:pt x="0" y="7518"/>
                  </a:lnTo>
                  <a:lnTo>
                    <a:pt x="39146" y="3921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0" name="object 6590"/>
            <p:cNvSpPr/>
            <p:nvPr/>
          </p:nvSpPr>
          <p:spPr>
            <a:xfrm>
              <a:off x="5344154" y="12750954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4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26"/>
                  </a:lnTo>
                  <a:lnTo>
                    <a:pt x="39146" y="39444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1" name="object 6591"/>
            <p:cNvSpPr/>
            <p:nvPr/>
          </p:nvSpPr>
          <p:spPr>
            <a:xfrm>
              <a:off x="5344154" y="1274022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9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31"/>
                  </a:lnTo>
                  <a:lnTo>
                    <a:pt x="39146" y="4007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2" name="object 6592"/>
            <p:cNvSpPr/>
            <p:nvPr/>
          </p:nvSpPr>
          <p:spPr>
            <a:xfrm>
              <a:off x="5344154" y="12727014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6"/>
                  </a:moveTo>
                  <a:lnTo>
                    <a:pt x="39146" y="25880"/>
                  </a:lnTo>
                  <a:lnTo>
                    <a:pt x="0" y="0"/>
                  </a:lnTo>
                  <a:lnTo>
                    <a:pt x="0" y="13208"/>
                  </a:lnTo>
                  <a:lnTo>
                    <a:pt x="39146" y="41006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3" name="object 6593"/>
            <p:cNvSpPr/>
            <p:nvPr/>
          </p:nvSpPr>
          <p:spPr>
            <a:xfrm>
              <a:off x="5344154" y="1270950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94"/>
                  </a:moveTo>
                  <a:lnTo>
                    <a:pt x="39146" y="23366"/>
                  </a:lnTo>
                  <a:lnTo>
                    <a:pt x="0" y="0"/>
                  </a:lnTo>
                  <a:lnTo>
                    <a:pt x="0" y="17513"/>
                  </a:lnTo>
                  <a:lnTo>
                    <a:pt x="39146" y="4339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4" name="object 6594"/>
            <p:cNvSpPr/>
            <p:nvPr/>
          </p:nvSpPr>
          <p:spPr>
            <a:xfrm>
              <a:off x="5344154" y="12683447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20"/>
                  </a:moveTo>
                  <a:lnTo>
                    <a:pt x="39146" y="19575"/>
                  </a:lnTo>
                  <a:lnTo>
                    <a:pt x="0" y="0"/>
                  </a:lnTo>
                  <a:lnTo>
                    <a:pt x="0" y="26054"/>
                  </a:lnTo>
                  <a:lnTo>
                    <a:pt x="39146" y="4942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5" name="object 6595"/>
            <p:cNvSpPr/>
            <p:nvPr/>
          </p:nvSpPr>
          <p:spPr>
            <a:xfrm>
              <a:off x="5344154" y="12594064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57"/>
                  </a:moveTo>
                  <a:lnTo>
                    <a:pt x="39146" y="6670"/>
                  </a:lnTo>
                  <a:lnTo>
                    <a:pt x="0" y="0"/>
                  </a:lnTo>
                  <a:lnTo>
                    <a:pt x="0" y="89385"/>
                  </a:lnTo>
                  <a:lnTo>
                    <a:pt x="39146" y="10895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6" name="object 6596"/>
            <p:cNvSpPr/>
            <p:nvPr/>
          </p:nvSpPr>
          <p:spPr>
            <a:xfrm>
              <a:off x="5344154" y="12567240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92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21"/>
                  </a:lnTo>
                  <a:lnTo>
                    <a:pt x="39146" y="3349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7" name="object 6597"/>
            <p:cNvSpPr/>
            <p:nvPr/>
          </p:nvSpPr>
          <p:spPr>
            <a:xfrm>
              <a:off x="5344154" y="12546449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95"/>
                  </a:moveTo>
                  <a:lnTo>
                    <a:pt x="39146" y="0"/>
                  </a:lnTo>
                  <a:lnTo>
                    <a:pt x="0" y="191"/>
                  </a:lnTo>
                  <a:lnTo>
                    <a:pt x="0" y="20787"/>
                  </a:lnTo>
                  <a:lnTo>
                    <a:pt x="39146" y="23595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8" name="object 6598"/>
            <p:cNvSpPr/>
            <p:nvPr/>
          </p:nvSpPr>
          <p:spPr>
            <a:xfrm>
              <a:off x="5344154" y="12526106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33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9" name="object 6599"/>
            <p:cNvSpPr/>
            <p:nvPr/>
          </p:nvSpPr>
          <p:spPr>
            <a:xfrm>
              <a:off x="5344154" y="12507755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46"/>
                  </a:moveTo>
                  <a:lnTo>
                    <a:pt x="39146" y="0"/>
                  </a:lnTo>
                  <a:lnTo>
                    <a:pt x="0" y="5056"/>
                  </a:lnTo>
                  <a:lnTo>
                    <a:pt x="0" y="21103"/>
                  </a:lnTo>
                  <a:lnTo>
                    <a:pt x="39146" y="18346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0" name="object 6600"/>
            <p:cNvSpPr/>
            <p:nvPr/>
          </p:nvSpPr>
          <p:spPr>
            <a:xfrm>
              <a:off x="5344154" y="1249075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00"/>
                  </a:moveTo>
                  <a:lnTo>
                    <a:pt x="39146" y="0"/>
                  </a:lnTo>
                  <a:lnTo>
                    <a:pt x="0" y="7215"/>
                  </a:lnTo>
                  <a:lnTo>
                    <a:pt x="0" y="22057"/>
                  </a:lnTo>
                  <a:lnTo>
                    <a:pt x="39146" y="1700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1" name="object 6601"/>
            <p:cNvSpPr/>
            <p:nvPr/>
          </p:nvSpPr>
          <p:spPr>
            <a:xfrm>
              <a:off x="5344154" y="12474545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12"/>
                  </a:moveTo>
                  <a:lnTo>
                    <a:pt x="39146" y="0"/>
                  </a:lnTo>
                  <a:lnTo>
                    <a:pt x="0" y="9274"/>
                  </a:lnTo>
                  <a:lnTo>
                    <a:pt x="0" y="23428"/>
                  </a:lnTo>
                  <a:lnTo>
                    <a:pt x="39146" y="1621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2" name="object 6602"/>
            <p:cNvSpPr/>
            <p:nvPr/>
          </p:nvSpPr>
          <p:spPr>
            <a:xfrm>
              <a:off x="5344154" y="12459030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25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87"/>
                  </a:lnTo>
                  <a:lnTo>
                    <a:pt x="39146" y="15525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3" name="object 6603"/>
            <p:cNvSpPr/>
            <p:nvPr/>
          </p:nvSpPr>
          <p:spPr>
            <a:xfrm>
              <a:off x="5344154" y="12444145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9"/>
                  </a:moveTo>
                  <a:lnTo>
                    <a:pt x="39146" y="0"/>
                  </a:lnTo>
                  <a:lnTo>
                    <a:pt x="0" y="13099"/>
                  </a:lnTo>
                  <a:lnTo>
                    <a:pt x="0" y="26097"/>
                  </a:lnTo>
                  <a:lnTo>
                    <a:pt x="39146" y="1487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4" name="object 6604"/>
            <p:cNvSpPr/>
            <p:nvPr/>
          </p:nvSpPr>
          <p:spPr>
            <a:xfrm>
              <a:off x="5344154" y="12429796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57"/>
                  </a:moveTo>
                  <a:lnTo>
                    <a:pt x="39146" y="0"/>
                  </a:lnTo>
                  <a:lnTo>
                    <a:pt x="0" y="14916"/>
                  </a:lnTo>
                  <a:lnTo>
                    <a:pt x="0" y="27443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5" name="object 6605"/>
            <p:cNvSpPr/>
            <p:nvPr/>
          </p:nvSpPr>
          <p:spPr>
            <a:xfrm>
              <a:off x="5344154" y="12415852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4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6" name="object 6606"/>
            <p:cNvSpPr/>
            <p:nvPr/>
          </p:nvSpPr>
          <p:spPr>
            <a:xfrm>
              <a:off x="5344154" y="12402296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5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30224"/>
                  </a:lnTo>
                  <a:lnTo>
                    <a:pt x="39146" y="13555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7" name="object 6607"/>
            <p:cNvSpPr/>
            <p:nvPr/>
          </p:nvSpPr>
          <p:spPr>
            <a:xfrm>
              <a:off x="5344154" y="12389011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1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8" name="object 6608"/>
            <p:cNvSpPr/>
            <p:nvPr/>
          </p:nvSpPr>
          <p:spPr>
            <a:xfrm>
              <a:off x="5344154" y="12375986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23"/>
                  </a:moveTo>
                  <a:lnTo>
                    <a:pt x="39146" y="0"/>
                  </a:lnTo>
                  <a:lnTo>
                    <a:pt x="0" y="21713"/>
                  </a:lnTo>
                  <a:lnTo>
                    <a:pt x="0" y="33084"/>
                  </a:lnTo>
                  <a:lnTo>
                    <a:pt x="39146" y="13023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9" name="object 6609"/>
            <p:cNvSpPr/>
            <p:nvPr/>
          </p:nvSpPr>
          <p:spPr>
            <a:xfrm>
              <a:off x="5344154" y="12363262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0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43"/>
                  </a:lnTo>
                  <a:lnTo>
                    <a:pt x="39146" y="1273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0" name="object 6610"/>
            <p:cNvSpPr/>
            <p:nvPr/>
          </p:nvSpPr>
          <p:spPr>
            <a:xfrm>
              <a:off x="5344154" y="12350759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3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1" name="object 6611"/>
            <p:cNvSpPr/>
            <p:nvPr/>
          </p:nvSpPr>
          <p:spPr>
            <a:xfrm>
              <a:off x="5344154" y="12338266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89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78"/>
                  </a:lnTo>
                  <a:lnTo>
                    <a:pt x="39146" y="12489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2" name="object 6612"/>
            <p:cNvSpPr/>
            <p:nvPr/>
          </p:nvSpPr>
          <p:spPr>
            <a:xfrm>
              <a:off x="5344154" y="1232591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14"/>
                  </a:lnTo>
                  <a:lnTo>
                    <a:pt x="0" y="38813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3" name="object 6613"/>
            <p:cNvSpPr/>
            <p:nvPr/>
          </p:nvSpPr>
          <p:spPr>
            <a:xfrm>
              <a:off x="5344154" y="1231364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74"/>
                  </a:moveTo>
                  <a:lnTo>
                    <a:pt x="39146" y="0"/>
                  </a:lnTo>
                  <a:lnTo>
                    <a:pt x="0" y="29577"/>
                  </a:lnTo>
                  <a:lnTo>
                    <a:pt x="0" y="40288"/>
                  </a:lnTo>
                  <a:lnTo>
                    <a:pt x="39146" y="12274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4" name="object 6614"/>
            <p:cNvSpPr/>
            <p:nvPr/>
          </p:nvSpPr>
          <p:spPr>
            <a:xfrm>
              <a:off x="5344154" y="1230142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8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5" name="object 6615"/>
            <p:cNvSpPr/>
            <p:nvPr/>
          </p:nvSpPr>
          <p:spPr>
            <a:xfrm>
              <a:off x="5344154" y="12289214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63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6" name="object 6616"/>
            <p:cNvSpPr/>
            <p:nvPr/>
          </p:nvSpPr>
          <p:spPr>
            <a:xfrm>
              <a:off x="5344154" y="12276611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4"/>
                  </a:moveTo>
                  <a:lnTo>
                    <a:pt x="39146" y="0"/>
                  </a:lnTo>
                  <a:lnTo>
                    <a:pt x="0" y="34239"/>
                  </a:lnTo>
                  <a:lnTo>
                    <a:pt x="0" y="45268"/>
                  </a:lnTo>
                  <a:lnTo>
                    <a:pt x="39146" y="12604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7" name="object 6617"/>
            <p:cNvSpPr/>
            <p:nvPr/>
          </p:nvSpPr>
          <p:spPr>
            <a:xfrm>
              <a:off x="5344154" y="12263550"/>
              <a:ext cx="39370" cy="47625"/>
            </a:xfrm>
            <a:custGeom>
              <a:avLst/>
              <a:gdLst/>
              <a:ahLst/>
              <a:cxnLst/>
              <a:rect l="l" t="t" r="r" b="b"/>
              <a:pathLst>
                <a:path w="39370" h="47625">
                  <a:moveTo>
                    <a:pt x="39146" y="13059"/>
                  </a:moveTo>
                  <a:lnTo>
                    <a:pt x="39146" y="0"/>
                  </a:lnTo>
                  <a:lnTo>
                    <a:pt x="0" y="35903"/>
                  </a:lnTo>
                  <a:lnTo>
                    <a:pt x="0" y="47299"/>
                  </a:lnTo>
                  <a:lnTo>
                    <a:pt x="39146" y="1305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8" name="object 6618"/>
            <p:cNvSpPr/>
            <p:nvPr/>
          </p:nvSpPr>
          <p:spPr>
            <a:xfrm>
              <a:off x="5506001" y="12655824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1"/>
                  </a:moveTo>
                  <a:lnTo>
                    <a:pt x="0" y="176408"/>
                  </a:lnTo>
                  <a:lnTo>
                    <a:pt x="745091" y="11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9" name="object 6619"/>
            <p:cNvSpPr/>
            <p:nvPr/>
          </p:nvSpPr>
          <p:spPr>
            <a:xfrm>
              <a:off x="5506001" y="1265529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3"/>
                  </a:lnTo>
                  <a:lnTo>
                    <a:pt x="0" y="176940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0" name="object 6620"/>
            <p:cNvSpPr/>
            <p:nvPr/>
          </p:nvSpPr>
          <p:spPr>
            <a:xfrm>
              <a:off x="5506001" y="1265425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832"/>
                  </a:lnTo>
                  <a:lnTo>
                    <a:pt x="0" y="176575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1" name="object 6621"/>
            <p:cNvSpPr/>
            <p:nvPr/>
          </p:nvSpPr>
          <p:spPr>
            <a:xfrm>
              <a:off x="5506001" y="12652824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3"/>
                  </a:moveTo>
                  <a:lnTo>
                    <a:pt x="745091" y="0"/>
                  </a:lnTo>
                  <a:lnTo>
                    <a:pt x="0" y="171508"/>
                  </a:lnTo>
                  <a:lnTo>
                    <a:pt x="0" y="175280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2" name="object 6622"/>
            <p:cNvSpPr/>
            <p:nvPr/>
          </p:nvSpPr>
          <p:spPr>
            <a:xfrm>
              <a:off x="5506001" y="12651072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0"/>
                  </a:lnTo>
                  <a:lnTo>
                    <a:pt x="0" y="173273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3" name="object 6623"/>
            <p:cNvSpPr/>
            <p:nvPr/>
          </p:nvSpPr>
          <p:spPr>
            <a:xfrm>
              <a:off x="5506001" y="12649012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0"/>
                  </a:moveTo>
                  <a:lnTo>
                    <a:pt x="745091" y="0"/>
                  </a:lnTo>
                  <a:lnTo>
                    <a:pt x="0" y="165275"/>
                  </a:lnTo>
                  <a:lnTo>
                    <a:pt x="0" y="170710"/>
                  </a:lnTo>
                  <a:lnTo>
                    <a:pt x="745091" y="207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4" name="object 6624"/>
            <p:cNvSpPr/>
            <p:nvPr/>
          </p:nvSpPr>
          <p:spPr>
            <a:xfrm>
              <a:off x="5506001" y="12646625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49"/>
                  </a:lnTo>
                  <a:lnTo>
                    <a:pt x="0" y="167661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5" name="object 6625"/>
            <p:cNvSpPr/>
            <p:nvPr/>
          </p:nvSpPr>
          <p:spPr>
            <a:xfrm>
              <a:off x="5506001" y="12643880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81"/>
                  </a:lnTo>
                  <a:lnTo>
                    <a:pt x="0" y="1640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6" name="object 6626"/>
            <p:cNvSpPr/>
            <p:nvPr/>
          </p:nvSpPr>
          <p:spPr>
            <a:xfrm>
              <a:off x="5506001" y="12640750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59998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7" name="object 6627"/>
            <p:cNvSpPr/>
            <p:nvPr/>
          </p:nvSpPr>
          <p:spPr>
            <a:xfrm>
              <a:off x="5506001" y="12637123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33"/>
                  </a:moveTo>
                  <a:lnTo>
                    <a:pt x="745091" y="0"/>
                  </a:lnTo>
                  <a:lnTo>
                    <a:pt x="0" y="145832"/>
                  </a:lnTo>
                  <a:lnTo>
                    <a:pt x="0" y="155395"/>
                  </a:lnTo>
                  <a:lnTo>
                    <a:pt x="745091" y="363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8" name="object 6628"/>
            <p:cNvSpPr/>
            <p:nvPr/>
          </p:nvSpPr>
          <p:spPr>
            <a:xfrm>
              <a:off x="5506001" y="12632893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7"/>
                  </a:moveTo>
                  <a:lnTo>
                    <a:pt x="745091" y="0"/>
                  </a:lnTo>
                  <a:lnTo>
                    <a:pt x="0" y="138925"/>
                  </a:lnTo>
                  <a:lnTo>
                    <a:pt x="0" y="150063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9" name="object 6629"/>
            <p:cNvSpPr/>
            <p:nvPr/>
          </p:nvSpPr>
          <p:spPr>
            <a:xfrm>
              <a:off x="5506001" y="12627874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23"/>
                  </a:lnTo>
                  <a:lnTo>
                    <a:pt x="0" y="143944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0" name="object 6630"/>
            <p:cNvSpPr/>
            <p:nvPr/>
          </p:nvSpPr>
          <p:spPr>
            <a:xfrm>
              <a:off x="5506001" y="12621725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67"/>
                  </a:lnTo>
                  <a:lnTo>
                    <a:pt x="0" y="136872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1" name="object 6631"/>
            <p:cNvSpPr/>
            <p:nvPr/>
          </p:nvSpPr>
          <p:spPr>
            <a:xfrm>
              <a:off x="5506001" y="12613816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48"/>
                  </a:lnTo>
                  <a:lnTo>
                    <a:pt x="0" y="128563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2" name="object 6632"/>
            <p:cNvSpPr/>
            <p:nvPr/>
          </p:nvSpPr>
          <p:spPr>
            <a:xfrm>
              <a:off x="5506001" y="1260260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62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3" name="object 6633"/>
            <p:cNvSpPr/>
            <p:nvPr/>
          </p:nvSpPr>
          <p:spPr>
            <a:xfrm>
              <a:off x="5506001" y="1256635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48"/>
                  </a:moveTo>
                  <a:lnTo>
                    <a:pt x="745091" y="0"/>
                  </a:lnTo>
                  <a:lnTo>
                    <a:pt x="0" y="30162"/>
                  </a:lnTo>
                  <a:lnTo>
                    <a:pt x="0" y="125646"/>
                  </a:lnTo>
                  <a:lnTo>
                    <a:pt x="745091" y="36248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4" name="object 6634"/>
            <p:cNvSpPr/>
            <p:nvPr/>
          </p:nvSpPr>
          <p:spPr>
            <a:xfrm>
              <a:off x="5506001" y="12557563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93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55"/>
                  </a:lnTo>
                  <a:lnTo>
                    <a:pt x="745091" y="879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5" name="object 6635"/>
            <p:cNvSpPr/>
            <p:nvPr/>
          </p:nvSpPr>
          <p:spPr>
            <a:xfrm>
              <a:off x="5506001" y="12550330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6" name="object 6636"/>
            <p:cNvSpPr/>
            <p:nvPr/>
          </p:nvSpPr>
          <p:spPr>
            <a:xfrm>
              <a:off x="5506001" y="1253678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44"/>
                  </a:moveTo>
                  <a:lnTo>
                    <a:pt x="745091" y="6899"/>
                  </a:lnTo>
                  <a:lnTo>
                    <a:pt x="0" y="0"/>
                  </a:lnTo>
                  <a:lnTo>
                    <a:pt x="0" y="17508"/>
                  </a:lnTo>
                  <a:lnTo>
                    <a:pt x="745091" y="1354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7" name="object 6637"/>
            <p:cNvSpPr/>
            <p:nvPr/>
          </p:nvSpPr>
          <p:spPr>
            <a:xfrm>
              <a:off x="5506001" y="12524877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9"/>
                  </a:moveTo>
                  <a:lnTo>
                    <a:pt x="745091" y="1880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8" name="object 6638"/>
            <p:cNvSpPr/>
            <p:nvPr/>
          </p:nvSpPr>
          <p:spPr>
            <a:xfrm>
              <a:off x="5506001" y="12524877"/>
              <a:ext cx="745490" cy="12700"/>
            </a:xfrm>
            <a:custGeom>
              <a:avLst/>
              <a:gdLst/>
              <a:ahLst/>
              <a:cxnLst/>
              <a:rect l="l" t="t" r="r" b="b"/>
              <a:pathLst>
                <a:path w="745489" h="12700">
                  <a:moveTo>
                    <a:pt x="0" y="12391"/>
                  </a:moveTo>
                  <a:lnTo>
                    <a:pt x="745091" y="1239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39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9" name="object 6639"/>
            <p:cNvSpPr/>
            <p:nvPr/>
          </p:nvSpPr>
          <p:spPr>
            <a:xfrm>
              <a:off x="5506001" y="12487235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83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86"/>
                  </a:lnTo>
                  <a:lnTo>
                    <a:pt x="745091" y="4378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0" name="object 6640"/>
            <p:cNvSpPr/>
            <p:nvPr/>
          </p:nvSpPr>
          <p:spPr>
            <a:xfrm>
              <a:off x="5506001" y="12471297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19"/>
                  </a:lnTo>
                  <a:lnTo>
                    <a:pt x="0" y="0"/>
                  </a:lnTo>
                  <a:lnTo>
                    <a:pt x="0" y="15933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1" name="object 6641"/>
            <p:cNvSpPr/>
            <p:nvPr/>
          </p:nvSpPr>
          <p:spPr>
            <a:xfrm>
              <a:off x="5506001" y="12455606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1"/>
                  </a:moveTo>
                  <a:lnTo>
                    <a:pt x="745091" y="57252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11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2" name="object 6642"/>
            <p:cNvSpPr/>
            <p:nvPr/>
          </p:nvSpPr>
          <p:spPr>
            <a:xfrm>
              <a:off x="5506001" y="12440151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45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3" name="object 6643"/>
            <p:cNvSpPr/>
            <p:nvPr/>
          </p:nvSpPr>
          <p:spPr>
            <a:xfrm>
              <a:off x="5506001" y="12424717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36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4" name="object 6644"/>
            <p:cNvSpPr/>
            <p:nvPr/>
          </p:nvSpPr>
          <p:spPr>
            <a:xfrm>
              <a:off x="5506001" y="1240912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093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5" name="object 6645"/>
            <p:cNvSpPr/>
            <p:nvPr/>
          </p:nvSpPr>
          <p:spPr>
            <a:xfrm>
              <a:off x="5506001" y="1239323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95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6" name="object 6646"/>
            <p:cNvSpPr/>
            <p:nvPr/>
          </p:nvSpPr>
          <p:spPr>
            <a:xfrm>
              <a:off x="5506001" y="1237671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2"/>
                  </a:moveTo>
                  <a:lnTo>
                    <a:pt x="745091" y="106218"/>
                  </a:lnTo>
                  <a:lnTo>
                    <a:pt x="0" y="0"/>
                  </a:lnTo>
                  <a:lnTo>
                    <a:pt x="0" y="16529"/>
                  </a:lnTo>
                  <a:lnTo>
                    <a:pt x="745091" y="11248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7" name="object 6647"/>
            <p:cNvSpPr/>
            <p:nvPr/>
          </p:nvSpPr>
          <p:spPr>
            <a:xfrm>
              <a:off x="5506001" y="12358899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48"/>
                  </a:lnTo>
                  <a:lnTo>
                    <a:pt x="0" y="0"/>
                  </a:lnTo>
                  <a:lnTo>
                    <a:pt x="0" y="17814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8" name="object 6648"/>
            <p:cNvSpPr/>
            <p:nvPr/>
          </p:nvSpPr>
          <p:spPr>
            <a:xfrm>
              <a:off x="5506001" y="12338438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17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17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9" name="object 6649"/>
            <p:cNvSpPr/>
            <p:nvPr/>
          </p:nvSpPr>
          <p:spPr>
            <a:xfrm>
              <a:off x="5208104" y="12263513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297891" y="74930"/>
                  </a:lnTo>
                  <a:lnTo>
                    <a:pt x="1042974" y="204889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0" name="object 6650"/>
            <p:cNvSpPr/>
            <p:nvPr/>
          </p:nvSpPr>
          <p:spPr>
            <a:xfrm>
              <a:off x="5311512" y="12263511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1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32642" y="36111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1" name="object 6651"/>
            <p:cNvSpPr/>
            <p:nvPr/>
          </p:nvSpPr>
          <p:spPr>
            <a:xfrm>
              <a:off x="5311512" y="1226375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6996"/>
                  </a:moveTo>
                  <a:lnTo>
                    <a:pt x="32642" y="35865"/>
                  </a:lnTo>
                  <a:lnTo>
                    <a:pt x="0" y="0"/>
                  </a:lnTo>
                  <a:lnTo>
                    <a:pt x="0" y="1295"/>
                  </a:lnTo>
                  <a:lnTo>
                    <a:pt x="32642" y="36996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2" name="object 6652"/>
            <p:cNvSpPr/>
            <p:nvPr/>
          </p:nvSpPr>
          <p:spPr>
            <a:xfrm>
              <a:off x="5311512" y="12265041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3" name="object 6653"/>
            <p:cNvSpPr/>
            <p:nvPr/>
          </p:nvSpPr>
          <p:spPr>
            <a:xfrm>
              <a:off x="5311512" y="1226739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56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5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4" name="object 6654"/>
            <p:cNvSpPr/>
            <p:nvPr/>
          </p:nvSpPr>
          <p:spPr>
            <a:xfrm>
              <a:off x="5311512" y="12270749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26"/>
                  </a:moveTo>
                  <a:lnTo>
                    <a:pt x="32642" y="35002"/>
                  </a:lnTo>
                  <a:lnTo>
                    <a:pt x="0" y="0"/>
                  </a:lnTo>
                  <a:lnTo>
                    <a:pt x="0" y="4384"/>
                  </a:lnTo>
                  <a:lnTo>
                    <a:pt x="32642" y="38826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5" name="object 6655"/>
            <p:cNvSpPr/>
            <p:nvPr/>
          </p:nvSpPr>
          <p:spPr>
            <a:xfrm>
              <a:off x="5311512" y="12275129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207"/>
                  </a:moveTo>
                  <a:lnTo>
                    <a:pt x="32642" y="34442"/>
                  </a:lnTo>
                  <a:lnTo>
                    <a:pt x="0" y="0"/>
                  </a:lnTo>
                  <a:lnTo>
                    <a:pt x="0" y="5463"/>
                  </a:lnTo>
                  <a:lnTo>
                    <a:pt x="32642" y="3920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6" name="object 6656"/>
            <p:cNvSpPr/>
            <p:nvPr/>
          </p:nvSpPr>
          <p:spPr>
            <a:xfrm>
              <a:off x="5311512" y="1228058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7" name="object 6657"/>
            <p:cNvSpPr/>
            <p:nvPr/>
          </p:nvSpPr>
          <p:spPr>
            <a:xfrm>
              <a:off x="5311512" y="1228719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30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15"/>
                  </a:lnTo>
                  <a:lnTo>
                    <a:pt x="32642" y="3983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8" name="object 6658"/>
            <p:cNvSpPr/>
            <p:nvPr/>
          </p:nvSpPr>
          <p:spPr>
            <a:xfrm>
              <a:off x="5311512" y="1229510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60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6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9" name="object 6659"/>
            <p:cNvSpPr/>
            <p:nvPr/>
          </p:nvSpPr>
          <p:spPr>
            <a:xfrm>
              <a:off x="5311512" y="12304548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0" name="object 6660"/>
            <p:cNvSpPr/>
            <p:nvPr/>
          </p:nvSpPr>
          <p:spPr>
            <a:xfrm>
              <a:off x="5311512" y="1231596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1" name="object 6661"/>
            <p:cNvSpPr/>
            <p:nvPr/>
          </p:nvSpPr>
          <p:spPr>
            <a:xfrm>
              <a:off x="5311512" y="1233010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92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2" name="object 6662"/>
            <p:cNvSpPr/>
            <p:nvPr/>
          </p:nvSpPr>
          <p:spPr>
            <a:xfrm>
              <a:off x="5311512" y="12348522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61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6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3" name="object 6663"/>
            <p:cNvSpPr/>
            <p:nvPr/>
          </p:nvSpPr>
          <p:spPr>
            <a:xfrm>
              <a:off x="5311512" y="12374480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09"/>
                  </a:moveTo>
                  <a:lnTo>
                    <a:pt x="32642" y="21903"/>
                  </a:lnTo>
                  <a:lnTo>
                    <a:pt x="0" y="0"/>
                  </a:lnTo>
                  <a:lnTo>
                    <a:pt x="0" y="128555"/>
                  </a:lnTo>
                  <a:lnTo>
                    <a:pt x="32642" y="13420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4" name="object 6664"/>
            <p:cNvSpPr/>
            <p:nvPr/>
          </p:nvSpPr>
          <p:spPr>
            <a:xfrm>
              <a:off x="5311512" y="12503037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54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30"/>
                  </a:lnTo>
                  <a:lnTo>
                    <a:pt x="32642" y="34954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5" name="object 6665"/>
            <p:cNvSpPr/>
            <p:nvPr/>
          </p:nvSpPr>
          <p:spPr>
            <a:xfrm>
              <a:off x="5311512" y="12536563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60"/>
                  </a:moveTo>
                  <a:lnTo>
                    <a:pt x="32642" y="1423"/>
                  </a:lnTo>
                  <a:lnTo>
                    <a:pt x="0" y="0"/>
                  </a:lnTo>
                  <a:lnTo>
                    <a:pt x="0" y="26452"/>
                  </a:lnTo>
                  <a:lnTo>
                    <a:pt x="32642" y="2456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6" name="object 6666"/>
            <p:cNvSpPr/>
            <p:nvPr/>
          </p:nvSpPr>
          <p:spPr>
            <a:xfrm>
              <a:off x="5311512" y="12561124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892"/>
                  </a:lnTo>
                  <a:lnTo>
                    <a:pt x="0" y="24343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7" name="object 6667"/>
            <p:cNvSpPr/>
            <p:nvPr/>
          </p:nvSpPr>
          <p:spPr>
            <a:xfrm>
              <a:off x="5311512" y="12580725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38"/>
                  </a:lnTo>
                  <a:lnTo>
                    <a:pt x="0" y="24838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8" name="object 6668"/>
            <p:cNvSpPr/>
            <p:nvPr/>
          </p:nvSpPr>
          <p:spPr>
            <a:xfrm>
              <a:off x="5311512" y="1259828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5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55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9" name="object 6669"/>
            <p:cNvSpPr/>
            <p:nvPr/>
          </p:nvSpPr>
          <p:spPr>
            <a:xfrm>
              <a:off x="5311512" y="12614509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46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4"/>
                  </a:lnTo>
                  <a:lnTo>
                    <a:pt x="32642" y="1524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0" name="object 6670"/>
            <p:cNvSpPr/>
            <p:nvPr/>
          </p:nvSpPr>
          <p:spPr>
            <a:xfrm>
              <a:off x="5311512" y="1262975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1" name="object 6671"/>
            <p:cNvSpPr/>
            <p:nvPr/>
          </p:nvSpPr>
          <p:spPr>
            <a:xfrm>
              <a:off x="5311512" y="12644225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1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2" name="object 6672"/>
            <p:cNvSpPr/>
            <p:nvPr/>
          </p:nvSpPr>
          <p:spPr>
            <a:xfrm>
              <a:off x="5311512" y="1265808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41"/>
                  </a:moveTo>
                  <a:lnTo>
                    <a:pt x="32642" y="0"/>
                  </a:lnTo>
                  <a:lnTo>
                    <a:pt x="0" y="15919"/>
                  </a:lnTo>
                  <a:lnTo>
                    <a:pt x="0" y="31178"/>
                  </a:lnTo>
                  <a:lnTo>
                    <a:pt x="32642" y="1334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3" name="object 6673"/>
            <p:cNvSpPr/>
            <p:nvPr/>
          </p:nvSpPr>
          <p:spPr>
            <a:xfrm>
              <a:off x="5311512" y="1267143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21"/>
                  </a:moveTo>
                  <a:lnTo>
                    <a:pt x="32642" y="0"/>
                  </a:lnTo>
                  <a:lnTo>
                    <a:pt x="0" y="17837"/>
                  </a:lnTo>
                  <a:lnTo>
                    <a:pt x="0" y="32645"/>
                  </a:lnTo>
                  <a:lnTo>
                    <a:pt x="32642" y="1292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4" name="object 6674"/>
            <p:cNvSpPr/>
            <p:nvPr/>
          </p:nvSpPr>
          <p:spPr>
            <a:xfrm>
              <a:off x="5311512" y="12684352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9"/>
                  </a:moveTo>
                  <a:lnTo>
                    <a:pt x="32642" y="0"/>
                  </a:lnTo>
                  <a:lnTo>
                    <a:pt x="0" y="19724"/>
                  </a:lnTo>
                  <a:lnTo>
                    <a:pt x="0" y="34113"/>
                  </a:lnTo>
                  <a:lnTo>
                    <a:pt x="32642" y="12579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5" name="object 6675"/>
            <p:cNvSpPr/>
            <p:nvPr/>
          </p:nvSpPr>
          <p:spPr>
            <a:xfrm>
              <a:off x="5311512" y="12696942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28"/>
                  </a:moveTo>
                  <a:lnTo>
                    <a:pt x="32642" y="0"/>
                  </a:lnTo>
                  <a:lnTo>
                    <a:pt x="0" y="21523"/>
                  </a:lnTo>
                  <a:lnTo>
                    <a:pt x="0" y="35544"/>
                  </a:lnTo>
                  <a:lnTo>
                    <a:pt x="32642" y="12228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6" name="object 6676"/>
            <p:cNvSpPr/>
            <p:nvPr/>
          </p:nvSpPr>
          <p:spPr>
            <a:xfrm>
              <a:off x="5311512" y="1270917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50"/>
                  </a:moveTo>
                  <a:lnTo>
                    <a:pt x="32642" y="0"/>
                  </a:lnTo>
                  <a:lnTo>
                    <a:pt x="0" y="23315"/>
                  </a:lnTo>
                  <a:lnTo>
                    <a:pt x="0" y="36981"/>
                  </a:lnTo>
                  <a:lnTo>
                    <a:pt x="32642" y="1195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7" name="object 6677"/>
            <p:cNvSpPr/>
            <p:nvPr/>
          </p:nvSpPr>
          <p:spPr>
            <a:xfrm>
              <a:off x="5311512" y="1272113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47"/>
                  </a:moveTo>
                  <a:lnTo>
                    <a:pt x="32642" y="0"/>
                  </a:lnTo>
                  <a:lnTo>
                    <a:pt x="0" y="25017"/>
                  </a:lnTo>
                  <a:lnTo>
                    <a:pt x="0" y="38479"/>
                  </a:lnTo>
                  <a:lnTo>
                    <a:pt x="32642" y="11747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8" name="object 6678"/>
            <p:cNvSpPr/>
            <p:nvPr/>
          </p:nvSpPr>
          <p:spPr>
            <a:xfrm>
              <a:off x="5311512" y="1273288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57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52"/>
                  </a:lnTo>
                  <a:lnTo>
                    <a:pt x="32642" y="11557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9" name="object 6679"/>
            <p:cNvSpPr/>
            <p:nvPr/>
          </p:nvSpPr>
          <p:spPr>
            <a:xfrm>
              <a:off x="5311512" y="12744439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15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62"/>
                  </a:lnTo>
                  <a:lnTo>
                    <a:pt x="32642" y="11315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0" name="object 6680"/>
            <p:cNvSpPr/>
            <p:nvPr/>
          </p:nvSpPr>
          <p:spPr>
            <a:xfrm>
              <a:off x="5311512" y="12755767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87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21"/>
                  </a:lnTo>
                  <a:lnTo>
                    <a:pt x="32642" y="11087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1" name="object 6681"/>
            <p:cNvSpPr/>
            <p:nvPr/>
          </p:nvSpPr>
          <p:spPr>
            <a:xfrm>
              <a:off x="5311512" y="12766854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36"/>
                  </a:moveTo>
                  <a:lnTo>
                    <a:pt x="32642" y="0"/>
                  </a:lnTo>
                  <a:lnTo>
                    <a:pt x="0" y="31646"/>
                  </a:lnTo>
                  <a:lnTo>
                    <a:pt x="0" y="44270"/>
                  </a:lnTo>
                  <a:lnTo>
                    <a:pt x="32642" y="11036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2" name="object 6682"/>
            <p:cNvSpPr/>
            <p:nvPr/>
          </p:nvSpPr>
          <p:spPr>
            <a:xfrm>
              <a:off x="5311512" y="12777891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9"/>
                  </a:moveTo>
                  <a:lnTo>
                    <a:pt x="32642" y="0"/>
                  </a:lnTo>
                  <a:lnTo>
                    <a:pt x="0" y="33233"/>
                  </a:lnTo>
                  <a:lnTo>
                    <a:pt x="0" y="45184"/>
                  </a:lnTo>
                  <a:lnTo>
                    <a:pt x="32642" y="10439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3" name="object 6683"/>
            <p:cNvSpPr/>
            <p:nvPr/>
          </p:nvSpPr>
          <p:spPr>
            <a:xfrm>
              <a:off x="5311512" y="12788343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37"/>
                  </a:moveTo>
                  <a:lnTo>
                    <a:pt x="32642" y="0"/>
                  </a:lnTo>
                  <a:lnTo>
                    <a:pt x="0" y="34732"/>
                  </a:lnTo>
                  <a:lnTo>
                    <a:pt x="0" y="43949"/>
                  </a:lnTo>
                  <a:lnTo>
                    <a:pt x="32642" y="803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4" name="object 6684"/>
            <p:cNvSpPr/>
            <p:nvPr/>
          </p:nvSpPr>
          <p:spPr>
            <a:xfrm>
              <a:off x="5208114" y="1226351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5" name="object 6685"/>
            <p:cNvSpPr/>
            <p:nvPr/>
          </p:nvSpPr>
          <p:spPr>
            <a:xfrm>
              <a:off x="5208114" y="12263725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6" name="object 6686"/>
            <p:cNvSpPr/>
            <p:nvPr/>
          </p:nvSpPr>
          <p:spPr>
            <a:xfrm>
              <a:off x="5208114" y="12264856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7" name="object 6687"/>
            <p:cNvSpPr/>
            <p:nvPr/>
          </p:nvSpPr>
          <p:spPr>
            <a:xfrm>
              <a:off x="5208114" y="12266787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8" name="object 6688"/>
            <p:cNvSpPr/>
            <p:nvPr/>
          </p:nvSpPr>
          <p:spPr>
            <a:xfrm>
              <a:off x="5208114" y="1226935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9" name="object 6689"/>
            <p:cNvSpPr/>
            <p:nvPr/>
          </p:nvSpPr>
          <p:spPr>
            <a:xfrm>
              <a:off x="5208114" y="12272543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0" name="object 6690"/>
            <p:cNvSpPr/>
            <p:nvPr/>
          </p:nvSpPr>
          <p:spPr>
            <a:xfrm>
              <a:off x="5208114" y="12276316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1" name="object 6691"/>
            <p:cNvSpPr/>
            <p:nvPr/>
          </p:nvSpPr>
          <p:spPr>
            <a:xfrm>
              <a:off x="5208114" y="12280650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2" name="object 6692"/>
            <p:cNvSpPr/>
            <p:nvPr/>
          </p:nvSpPr>
          <p:spPr>
            <a:xfrm>
              <a:off x="5208114" y="12285578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3" name="object 6693"/>
            <p:cNvSpPr/>
            <p:nvPr/>
          </p:nvSpPr>
          <p:spPr>
            <a:xfrm>
              <a:off x="5208114" y="1229111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4" name="object 6694"/>
            <p:cNvSpPr/>
            <p:nvPr/>
          </p:nvSpPr>
          <p:spPr>
            <a:xfrm>
              <a:off x="5208114" y="1229739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5" name="object 6695"/>
            <p:cNvSpPr/>
            <p:nvPr/>
          </p:nvSpPr>
          <p:spPr>
            <a:xfrm>
              <a:off x="5208114" y="1230437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6" name="object 6696"/>
            <p:cNvSpPr/>
            <p:nvPr/>
          </p:nvSpPr>
          <p:spPr>
            <a:xfrm>
              <a:off x="5208114" y="1231233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7" name="object 6697"/>
            <p:cNvSpPr/>
            <p:nvPr/>
          </p:nvSpPr>
          <p:spPr>
            <a:xfrm>
              <a:off x="5208114" y="1232137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8" name="object 6698"/>
            <p:cNvSpPr/>
            <p:nvPr/>
          </p:nvSpPr>
          <p:spPr>
            <a:xfrm>
              <a:off x="5208114" y="1233157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9" name="object 6699"/>
            <p:cNvSpPr/>
            <p:nvPr/>
          </p:nvSpPr>
          <p:spPr>
            <a:xfrm>
              <a:off x="5208114" y="1234317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0" name="object 6700"/>
            <p:cNvSpPr/>
            <p:nvPr/>
          </p:nvSpPr>
          <p:spPr>
            <a:xfrm>
              <a:off x="5208114" y="123559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1" name="object 6701"/>
            <p:cNvSpPr/>
            <p:nvPr/>
          </p:nvSpPr>
          <p:spPr>
            <a:xfrm>
              <a:off x="5208114" y="1236837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2" name="object 6702"/>
            <p:cNvSpPr/>
            <p:nvPr/>
          </p:nvSpPr>
          <p:spPr>
            <a:xfrm>
              <a:off x="5208114" y="1237995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3" name="object 6703"/>
            <p:cNvSpPr/>
            <p:nvPr/>
          </p:nvSpPr>
          <p:spPr>
            <a:xfrm>
              <a:off x="5208114" y="1239017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4" name="object 6704"/>
            <p:cNvSpPr/>
            <p:nvPr/>
          </p:nvSpPr>
          <p:spPr>
            <a:xfrm>
              <a:off x="5208114" y="1239896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29"/>
                  </a:moveTo>
                  <a:lnTo>
                    <a:pt x="103396" y="80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5" name="object 6705"/>
            <p:cNvSpPr/>
            <p:nvPr/>
          </p:nvSpPr>
          <p:spPr>
            <a:xfrm>
              <a:off x="5208114" y="1240698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6" name="object 6706"/>
            <p:cNvSpPr/>
            <p:nvPr/>
          </p:nvSpPr>
          <p:spPr>
            <a:xfrm>
              <a:off x="5208104" y="1241478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103403" y="0"/>
                  </a:moveTo>
                  <a:lnTo>
                    <a:pt x="0" y="0"/>
                  </a:lnTo>
                  <a:lnTo>
                    <a:pt x="0" y="6870"/>
                  </a:lnTo>
                  <a:lnTo>
                    <a:pt x="0" y="13843"/>
                  </a:lnTo>
                  <a:lnTo>
                    <a:pt x="103403" y="13843"/>
                  </a:lnTo>
                  <a:lnTo>
                    <a:pt x="103403" y="6870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7" name="object 6707"/>
            <p:cNvSpPr/>
            <p:nvPr/>
          </p:nvSpPr>
          <p:spPr>
            <a:xfrm>
              <a:off x="5208104" y="12428626"/>
              <a:ext cx="103505" cy="23495"/>
            </a:xfrm>
            <a:custGeom>
              <a:avLst/>
              <a:gdLst/>
              <a:ahLst/>
              <a:cxnLst/>
              <a:rect l="l" t="t" r="r" b="b"/>
              <a:pathLst>
                <a:path w="103504" h="23495">
                  <a:moveTo>
                    <a:pt x="103403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0" y="22936"/>
                  </a:lnTo>
                  <a:lnTo>
                    <a:pt x="103403" y="22936"/>
                  </a:lnTo>
                  <a:lnTo>
                    <a:pt x="103403" y="15062"/>
                  </a:lnTo>
                  <a:lnTo>
                    <a:pt x="103403" y="7315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8" name="object 6708"/>
            <p:cNvSpPr/>
            <p:nvPr/>
          </p:nvSpPr>
          <p:spPr>
            <a:xfrm>
              <a:off x="5208104" y="12451562"/>
              <a:ext cx="103505" cy="53340"/>
            </a:xfrm>
            <a:custGeom>
              <a:avLst/>
              <a:gdLst/>
              <a:ahLst/>
              <a:cxnLst/>
              <a:rect l="l" t="t" r="r" b="b"/>
              <a:pathLst>
                <a:path w="103504" h="53340">
                  <a:moveTo>
                    <a:pt x="103403" y="13512"/>
                  </a:moveTo>
                  <a:lnTo>
                    <a:pt x="0" y="13512"/>
                  </a:lnTo>
                  <a:lnTo>
                    <a:pt x="0" y="43980"/>
                  </a:lnTo>
                  <a:lnTo>
                    <a:pt x="0" y="53225"/>
                  </a:lnTo>
                  <a:lnTo>
                    <a:pt x="103403" y="53225"/>
                  </a:lnTo>
                  <a:lnTo>
                    <a:pt x="103403" y="43980"/>
                  </a:lnTo>
                  <a:lnTo>
                    <a:pt x="103403" y="13512"/>
                  </a:lnTo>
                  <a:close/>
                </a:path>
                <a:path w="103504" h="53340">
                  <a:moveTo>
                    <a:pt x="103403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103403" y="13500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9" name="object 6709"/>
            <p:cNvSpPr/>
            <p:nvPr/>
          </p:nvSpPr>
          <p:spPr>
            <a:xfrm>
              <a:off x="5208104" y="12504788"/>
              <a:ext cx="103505" cy="22225"/>
            </a:xfrm>
            <a:custGeom>
              <a:avLst/>
              <a:gdLst/>
              <a:ahLst/>
              <a:cxnLst/>
              <a:rect l="l" t="t" r="r" b="b"/>
              <a:pathLst>
                <a:path w="103504" h="22225">
                  <a:moveTo>
                    <a:pt x="103403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0" y="16090"/>
                  </a:lnTo>
                  <a:lnTo>
                    <a:pt x="0" y="21894"/>
                  </a:lnTo>
                  <a:lnTo>
                    <a:pt x="103403" y="21894"/>
                  </a:lnTo>
                  <a:lnTo>
                    <a:pt x="103403" y="16090"/>
                  </a:lnTo>
                  <a:lnTo>
                    <a:pt x="103403" y="8293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0" name="object 6710"/>
            <p:cNvSpPr/>
            <p:nvPr/>
          </p:nvSpPr>
          <p:spPr>
            <a:xfrm>
              <a:off x="5208104" y="1252668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103403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03403" y="11722"/>
                  </a:lnTo>
                  <a:lnTo>
                    <a:pt x="103403" y="5854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1" name="object 6711"/>
            <p:cNvSpPr/>
            <p:nvPr/>
          </p:nvSpPr>
          <p:spPr>
            <a:xfrm>
              <a:off x="5208114" y="1253840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2" name="object 6712"/>
            <p:cNvSpPr/>
            <p:nvPr/>
          </p:nvSpPr>
          <p:spPr>
            <a:xfrm>
              <a:off x="5208114" y="1254428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3" name="object 6713"/>
            <p:cNvSpPr/>
            <p:nvPr/>
          </p:nvSpPr>
          <p:spPr>
            <a:xfrm>
              <a:off x="5208114" y="1255009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4" name="object 6714"/>
            <p:cNvSpPr/>
            <p:nvPr/>
          </p:nvSpPr>
          <p:spPr>
            <a:xfrm>
              <a:off x="5208114" y="1255588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5" name="object 6715"/>
            <p:cNvSpPr/>
            <p:nvPr/>
          </p:nvSpPr>
          <p:spPr>
            <a:xfrm>
              <a:off x="5208114" y="1256163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58"/>
                  </a:moveTo>
                  <a:lnTo>
                    <a:pt x="103396" y="595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6" name="object 6716"/>
            <p:cNvSpPr/>
            <p:nvPr/>
          </p:nvSpPr>
          <p:spPr>
            <a:xfrm>
              <a:off x="5208114" y="1256759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7" name="object 6717"/>
            <p:cNvSpPr/>
            <p:nvPr/>
          </p:nvSpPr>
          <p:spPr>
            <a:xfrm>
              <a:off x="5208114" y="1257441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8" name="object 6718"/>
            <p:cNvSpPr/>
            <p:nvPr/>
          </p:nvSpPr>
          <p:spPr>
            <a:xfrm>
              <a:off x="5208114" y="1258119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9" name="object 6719"/>
            <p:cNvSpPr/>
            <p:nvPr/>
          </p:nvSpPr>
          <p:spPr>
            <a:xfrm>
              <a:off x="5208114" y="1258792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0" name="object 6720"/>
            <p:cNvSpPr/>
            <p:nvPr/>
          </p:nvSpPr>
          <p:spPr>
            <a:xfrm>
              <a:off x="5208114" y="1259622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1" name="object 6721"/>
            <p:cNvSpPr/>
            <p:nvPr/>
          </p:nvSpPr>
          <p:spPr>
            <a:xfrm>
              <a:off x="5208114" y="1260478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2" name="object 6722"/>
            <p:cNvSpPr/>
            <p:nvPr/>
          </p:nvSpPr>
          <p:spPr>
            <a:xfrm>
              <a:off x="5208114" y="1261372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3" name="object 6723"/>
            <p:cNvSpPr/>
            <p:nvPr/>
          </p:nvSpPr>
          <p:spPr>
            <a:xfrm>
              <a:off x="5208114" y="1262426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4" name="object 6724"/>
            <p:cNvSpPr/>
            <p:nvPr/>
          </p:nvSpPr>
          <p:spPr>
            <a:xfrm>
              <a:off x="5208114" y="126348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5" name="object 6725"/>
            <p:cNvSpPr/>
            <p:nvPr/>
          </p:nvSpPr>
          <p:spPr>
            <a:xfrm>
              <a:off x="5208114" y="1264659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6" name="object 6726"/>
            <p:cNvSpPr/>
            <p:nvPr/>
          </p:nvSpPr>
          <p:spPr>
            <a:xfrm>
              <a:off x="5208114" y="1265840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95"/>
                  </a:moveTo>
                  <a:lnTo>
                    <a:pt x="103396" y="1209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9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7" name="object 6727"/>
            <p:cNvSpPr/>
            <p:nvPr/>
          </p:nvSpPr>
          <p:spPr>
            <a:xfrm>
              <a:off x="5208114" y="1267049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8" name="object 6728"/>
            <p:cNvSpPr/>
            <p:nvPr/>
          </p:nvSpPr>
          <p:spPr>
            <a:xfrm>
              <a:off x="5208114" y="1268270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9" name="object 6729"/>
            <p:cNvSpPr/>
            <p:nvPr/>
          </p:nvSpPr>
          <p:spPr>
            <a:xfrm>
              <a:off x="5208114" y="1269485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0" name="object 6730"/>
            <p:cNvSpPr/>
            <p:nvPr/>
          </p:nvSpPr>
          <p:spPr>
            <a:xfrm>
              <a:off x="5208114" y="1270729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1" name="object 6731"/>
            <p:cNvSpPr/>
            <p:nvPr/>
          </p:nvSpPr>
          <p:spPr>
            <a:xfrm>
              <a:off x="5208114" y="1271995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2" name="object 6732"/>
            <p:cNvSpPr/>
            <p:nvPr/>
          </p:nvSpPr>
          <p:spPr>
            <a:xfrm>
              <a:off x="5208114" y="1273284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29"/>
                  </a:moveTo>
                  <a:lnTo>
                    <a:pt x="103396" y="134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3" name="object 6733"/>
            <p:cNvSpPr/>
            <p:nvPr/>
          </p:nvSpPr>
          <p:spPr>
            <a:xfrm>
              <a:off x="5208114" y="1274627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4" name="object 6734"/>
            <p:cNvSpPr/>
            <p:nvPr/>
          </p:nvSpPr>
          <p:spPr>
            <a:xfrm>
              <a:off x="5208114" y="12760820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5" name="object 6735"/>
            <p:cNvSpPr/>
            <p:nvPr/>
          </p:nvSpPr>
          <p:spPr>
            <a:xfrm>
              <a:off x="5208104" y="12263513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991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991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60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6" name="object 6736"/>
            <p:cNvSpPr/>
            <p:nvPr/>
          </p:nvSpPr>
          <p:spPr>
            <a:xfrm>
              <a:off x="5344154" y="12281301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28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7" name="object 6737"/>
            <p:cNvSpPr/>
            <p:nvPr/>
          </p:nvSpPr>
          <p:spPr>
            <a:xfrm>
              <a:off x="5344154" y="12304734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16"/>
                  </a:moveTo>
                  <a:lnTo>
                    <a:pt x="39146" y="0"/>
                  </a:lnTo>
                  <a:lnTo>
                    <a:pt x="0" y="30707"/>
                  </a:lnTo>
                  <a:lnTo>
                    <a:pt x="0" y="59194"/>
                  </a:lnTo>
                  <a:lnTo>
                    <a:pt x="39146" y="32616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8" name="object 6738"/>
            <p:cNvSpPr/>
            <p:nvPr/>
          </p:nvSpPr>
          <p:spPr>
            <a:xfrm>
              <a:off x="5344154" y="12337352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6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436"/>
                  </a:lnTo>
                  <a:lnTo>
                    <a:pt x="39146" y="65065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9" name="object 6739"/>
            <p:cNvSpPr/>
            <p:nvPr/>
          </p:nvSpPr>
          <p:spPr>
            <a:xfrm>
              <a:off x="5344154" y="12402426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167"/>
                  </a:moveTo>
                  <a:lnTo>
                    <a:pt x="39146" y="0"/>
                  </a:lnTo>
                  <a:lnTo>
                    <a:pt x="0" y="18357"/>
                  </a:lnTo>
                  <a:lnTo>
                    <a:pt x="0" y="75292"/>
                  </a:lnTo>
                  <a:lnTo>
                    <a:pt x="39146" y="65167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0" name="object 6740"/>
            <p:cNvSpPr/>
            <p:nvPr/>
          </p:nvSpPr>
          <p:spPr>
            <a:xfrm>
              <a:off x="5344154" y="12467587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48"/>
                  </a:moveTo>
                  <a:lnTo>
                    <a:pt x="39146" y="0"/>
                  </a:lnTo>
                  <a:lnTo>
                    <a:pt x="0" y="10137"/>
                  </a:lnTo>
                  <a:lnTo>
                    <a:pt x="0" y="82955"/>
                  </a:lnTo>
                  <a:lnTo>
                    <a:pt x="39146" y="83348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1" name="object 6741"/>
            <p:cNvSpPr/>
            <p:nvPr/>
          </p:nvSpPr>
          <p:spPr>
            <a:xfrm>
              <a:off x="5344154" y="12550547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43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40"/>
                  </a:lnTo>
                  <a:lnTo>
                    <a:pt x="39146" y="54443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2" name="object 6742"/>
            <p:cNvSpPr/>
            <p:nvPr/>
          </p:nvSpPr>
          <p:spPr>
            <a:xfrm>
              <a:off x="5344154" y="12597785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79"/>
                  </a:moveTo>
                  <a:lnTo>
                    <a:pt x="39146" y="7202"/>
                  </a:lnTo>
                  <a:lnTo>
                    <a:pt x="0" y="0"/>
                  </a:lnTo>
                  <a:lnTo>
                    <a:pt x="0" y="44621"/>
                  </a:lnTo>
                  <a:lnTo>
                    <a:pt x="39146" y="58279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3" name="object 6743"/>
            <p:cNvSpPr/>
            <p:nvPr/>
          </p:nvSpPr>
          <p:spPr>
            <a:xfrm>
              <a:off x="5344154" y="12642404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89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76"/>
                  </a:lnTo>
                  <a:lnTo>
                    <a:pt x="39146" y="18988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4" name="object 6744"/>
            <p:cNvSpPr/>
            <p:nvPr/>
          </p:nvSpPr>
          <p:spPr>
            <a:xfrm>
              <a:off x="5383303" y="1226351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5" name="object 6745"/>
            <p:cNvSpPr/>
            <p:nvPr/>
          </p:nvSpPr>
          <p:spPr>
            <a:xfrm>
              <a:off x="5383303" y="12263725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6" name="object 6746"/>
            <p:cNvSpPr/>
            <p:nvPr/>
          </p:nvSpPr>
          <p:spPr>
            <a:xfrm>
              <a:off x="5383303" y="12264856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7" name="object 6747"/>
            <p:cNvSpPr/>
            <p:nvPr/>
          </p:nvSpPr>
          <p:spPr>
            <a:xfrm>
              <a:off x="5383303" y="12266787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8" name="object 6748"/>
            <p:cNvSpPr/>
            <p:nvPr/>
          </p:nvSpPr>
          <p:spPr>
            <a:xfrm>
              <a:off x="5383303" y="1226935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9" name="object 6749"/>
            <p:cNvSpPr/>
            <p:nvPr/>
          </p:nvSpPr>
          <p:spPr>
            <a:xfrm>
              <a:off x="5383303" y="12272543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0" name="object 6750"/>
            <p:cNvSpPr/>
            <p:nvPr/>
          </p:nvSpPr>
          <p:spPr>
            <a:xfrm>
              <a:off x="5383303" y="12276316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1" name="object 6751"/>
            <p:cNvSpPr/>
            <p:nvPr/>
          </p:nvSpPr>
          <p:spPr>
            <a:xfrm>
              <a:off x="5383303" y="12280650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2" name="object 6752"/>
            <p:cNvSpPr/>
            <p:nvPr/>
          </p:nvSpPr>
          <p:spPr>
            <a:xfrm>
              <a:off x="5383303" y="12285578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3" name="object 6753"/>
            <p:cNvSpPr/>
            <p:nvPr/>
          </p:nvSpPr>
          <p:spPr>
            <a:xfrm>
              <a:off x="5383303" y="1229111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4" name="object 6754"/>
            <p:cNvSpPr/>
            <p:nvPr/>
          </p:nvSpPr>
          <p:spPr>
            <a:xfrm>
              <a:off x="5383303" y="1229739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5" name="object 6755"/>
            <p:cNvSpPr/>
            <p:nvPr/>
          </p:nvSpPr>
          <p:spPr>
            <a:xfrm>
              <a:off x="5383303" y="1230437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6" name="object 6756"/>
            <p:cNvSpPr/>
            <p:nvPr/>
          </p:nvSpPr>
          <p:spPr>
            <a:xfrm>
              <a:off x="5383303" y="1231233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7" name="object 6757"/>
            <p:cNvSpPr/>
            <p:nvPr/>
          </p:nvSpPr>
          <p:spPr>
            <a:xfrm>
              <a:off x="5383303" y="1232137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8" name="object 6758"/>
            <p:cNvSpPr/>
            <p:nvPr/>
          </p:nvSpPr>
          <p:spPr>
            <a:xfrm>
              <a:off x="5383303" y="1233157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9" name="object 6759"/>
            <p:cNvSpPr/>
            <p:nvPr/>
          </p:nvSpPr>
          <p:spPr>
            <a:xfrm>
              <a:off x="5383303" y="1234317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0" name="object 6760"/>
            <p:cNvSpPr/>
            <p:nvPr/>
          </p:nvSpPr>
          <p:spPr>
            <a:xfrm>
              <a:off x="5383303" y="123559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1" name="object 6761"/>
            <p:cNvSpPr/>
            <p:nvPr/>
          </p:nvSpPr>
          <p:spPr>
            <a:xfrm>
              <a:off x="5383303" y="1236837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2" name="object 6762"/>
            <p:cNvSpPr/>
            <p:nvPr/>
          </p:nvSpPr>
          <p:spPr>
            <a:xfrm>
              <a:off x="5383303" y="1237995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3" name="object 6763"/>
            <p:cNvSpPr/>
            <p:nvPr/>
          </p:nvSpPr>
          <p:spPr>
            <a:xfrm>
              <a:off x="5383303" y="1239017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4" name="object 6764"/>
            <p:cNvSpPr/>
            <p:nvPr/>
          </p:nvSpPr>
          <p:spPr>
            <a:xfrm>
              <a:off x="5383303" y="1239896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29"/>
                  </a:lnTo>
                  <a:lnTo>
                    <a:pt x="122698" y="802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5" name="object 6765"/>
            <p:cNvSpPr/>
            <p:nvPr/>
          </p:nvSpPr>
          <p:spPr>
            <a:xfrm>
              <a:off x="5383303" y="1240698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6" name="object 6766"/>
            <p:cNvSpPr/>
            <p:nvPr/>
          </p:nvSpPr>
          <p:spPr>
            <a:xfrm>
              <a:off x="5383301" y="1241477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4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55"/>
                  </a:lnTo>
                  <a:lnTo>
                    <a:pt x="122694" y="13855"/>
                  </a:lnTo>
                  <a:lnTo>
                    <a:pt x="122694" y="688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7" name="object 6767"/>
            <p:cNvSpPr/>
            <p:nvPr/>
          </p:nvSpPr>
          <p:spPr>
            <a:xfrm>
              <a:off x="5383301" y="12428626"/>
              <a:ext cx="123189" cy="23495"/>
            </a:xfrm>
            <a:custGeom>
              <a:avLst/>
              <a:gdLst/>
              <a:ahLst/>
              <a:cxnLst/>
              <a:rect l="l" t="t" r="r" b="b"/>
              <a:pathLst>
                <a:path w="123189" h="23495">
                  <a:moveTo>
                    <a:pt x="122694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0" y="22936"/>
                  </a:lnTo>
                  <a:lnTo>
                    <a:pt x="122694" y="22936"/>
                  </a:lnTo>
                  <a:lnTo>
                    <a:pt x="122694" y="15062"/>
                  </a:lnTo>
                  <a:lnTo>
                    <a:pt x="122694" y="7315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8" name="object 6768"/>
            <p:cNvSpPr/>
            <p:nvPr/>
          </p:nvSpPr>
          <p:spPr>
            <a:xfrm>
              <a:off x="5383301" y="12451562"/>
              <a:ext cx="123189" cy="53340"/>
            </a:xfrm>
            <a:custGeom>
              <a:avLst/>
              <a:gdLst/>
              <a:ahLst/>
              <a:cxnLst/>
              <a:rect l="l" t="t" r="r" b="b"/>
              <a:pathLst>
                <a:path w="123189" h="53340">
                  <a:moveTo>
                    <a:pt x="122694" y="13512"/>
                  </a:moveTo>
                  <a:lnTo>
                    <a:pt x="0" y="13512"/>
                  </a:lnTo>
                  <a:lnTo>
                    <a:pt x="0" y="43980"/>
                  </a:lnTo>
                  <a:lnTo>
                    <a:pt x="0" y="53225"/>
                  </a:lnTo>
                  <a:lnTo>
                    <a:pt x="122694" y="53225"/>
                  </a:lnTo>
                  <a:lnTo>
                    <a:pt x="122694" y="43980"/>
                  </a:lnTo>
                  <a:lnTo>
                    <a:pt x="122694" y="13512"/>
                  </a:lnTo>
                  <a:close/>
                </a:path>
                <a:path w="123189" h="53340">
                  <a:moveTo>
                    <a:pt x="122694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122694" y="13500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9" name="object 6769"/>
            <p:cNvSpPr/>
            <p:nvPr/>
          </p:nvSpPr>
          <p:spPr>
            <a:xfrm>
              <a:off x="5383301" y="12504788"/>
              <a:ext cx="123189" cy="22225"/>
            </a:xfrm>
            <a:custGeom>
              <a:avLst/>
              <a:gdLst/>
              <a:ahLst/>
              <a:cxnLst/>
              <a:rect l="l" t="t" r="r" b="b"/>
              <a:pathLst>
                <a:path w="123189" h="22225">
                  <a:moveTo>
                    <a:pt x="122694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0" y="16090"/>
                  </a:lnTo>
                  <a:lnTo>
                    <a:pt x="0" y="21894"/>
                  </a:lnTo>
                  <a:lnTo>
                    <a:pt x="122694" y="21894"/>
                  </a:lnTo>
                  <a:lnTo>
                    <a:pt x="122694" y="16090"/>
                  </a:lnTo>
                  <a:lnTo>
                    <a:pt x="122694" y="829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0" name="object 6770"/>
            <p:cNvSpPr/>
            <p:nvPr/>
          </p:nvSpPr>
          <p:spPr>
            <a:xfrm>
              <a:off x="5383301" y="1252668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4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22694" y="11722"/>
                  </a:lnTo>
                  <a:lnTo>
                    <a:pt x="122694" y="5854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1" name="object 6771"/>
            <p:cNvSpPr/>
            <p:nvPr/>
          </p:nvSpPr>
          <p:spPr>
            <a:xfrm>
              <a:off x="5383306" y="1253840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2" name="object 6772"/>
            <p:cNvSpPr/>
            <p:nvPr/>
          </p:nvSpPr>
          <p:spPr>
            <a:xfrm>
              <a:off x="5383303" y="1254428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3" name="object 6773"/>
            <p:cNvSpPr/>
            <p:nvPr/>
          </p:nvSpPr>
          <p:spPr>
            <a:xfrm>
              <a:off x="5383303" y="1255009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4" name="object 6774"/>
            <p:cNvSpPr/>
            <p:nvPr/>
          </p:nvSpPr>
          <p:spPr>
            <a:xfrm>
              <a:off x="5383303" y="1255588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5" name="object 6775"/>
            <p:cNvSpPr/>
            <p:nvPr/>
          </p:nvSpPr>
          <p:spPr>
            <a:xfrm>
              <a:off x="5383303" y="1256163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5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22698" y="59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6" name="object 6776"/>
            <p:cNvSpPr/>
            <p:nvPr/>
          </p:nvSpPr>
          <p:spPr>
            <a:xfrm>
              <a:off x="5383303" y="125675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7" name="object 6777"/>
            <p:cNvSpPr/>
            <p:nvPr/>
          </p:nvSpPr>
          <p:spPr>
            <a:xfrm>
              <a:off x="5383303" y="1257441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8" name="object 6778"/>
            <p:cNvSpPr/>
            <p:nvPr/>
          </p:nvSpPr>
          <p:spPr>
            <a:xfrm>
              <a:off x="5383303" y="1258119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9" name="object 6779"/>
            <p:cNvSpPr/>
            <p:nvPr/>
          </p:nvSpPr>
          <p:spPr>
            <a:xfrm>
              <a:off x="5383303" y="1258792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0" name="object 6780"/>
            <p:cNvSpPr/>
            <p:nvPr/>
          </p:nvSpPr>
          <p:spPr>
            <a:xfrm>
              <a:off x="5383303" y="1259622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1" name="object 6781"/>
            <p:cNvSpPr/>
            <p:nvPr/>
          </p:nvSpPr>
          <p:spPr>
            <a:xfrm>
              <a:off x="5383303" y="1260478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2" name="object 6782"/>
            <p:cNvSpPr/>
            <p:nvPr/>
          </p:nvSpPr>
          <p:spPr>
            <a:xfrm>
              <a:off x="5383303" y="1261372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3" name="object 6783"/>
            <p:cNvSpPr/>
            <p:nvPr/>
          </p:nvSpPr>
          <p:spPr>
            <a:xfrm>
              <a:off x="5383303" y="1262426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4" name="object 6784"/>
            <p:cNvSpPr/>
            <p:nvPr/>
          </p:nvSpPr>
          <p:spPr>
            <a:xfrm>
              <a:off x="5383303" y="126348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5" name="object 6785"/>
            <p:cNvSpPr/>
            <p:nvPr/>
          </p:nvSpPr>
          <p:spPr>
            <a:xfrm>
              <a:off x="5383303" y="1264659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6" name="object 6786"/>
            <p:cNvSpPr/>
            <p:nvPr/>
          </p:nvSpPr>
          <p:spPr>
            <a:xfrm>
              <a:off x="5383303" y="1265840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9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95"/>
                  </a:lnTo>
                  <a:lnTo>
                    <a:pt x="122698" y="1209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7" name="object 6787"/>
            <p:cNvSpPr/>
            <p:nvPr/>
          </p:nvSpPr>
          <p:spPr>
            <a:xfrm>
              <a:off x="5383303" y="1267049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8" name="object 6788"/>
            <p:cNvSpPr/>
            <p:nvPr/>
          </p:nvSpPr>
          <p:spPr>
            <a:xfrm>
              <a:off x="5383303" y="1268270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9" name="object 6789"/>
            <p:cNvSpPr/>
            <p:nvPr/>
          </p:nvSpPr>
          <p:spPr>
            <a:xfrm>
              <a:off x="5383303" y="1269485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0" name="object 6790"/>
            <p:cNvSpPr/>
            <p:nvPr/>
          </p:nvSpPr>
          <p:spPr>
            <a:xfrm>
              <a:off x="5383303" y="1270729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1" name="object 6791"/>
            <p:cNvSpPr/>
            <p:nvPr/>
          </p:nvSpPr>
          <p:spPr>
            <a:xfrm>
              <a:off x="5383303" y="1271995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2" name="object 6792"/>
            <p:cNvSpPr/>
            <p:nvPr/>
          </p:nvSpPr>
          <p:spPr>
            <a:xfrm>
              <a:off x="5383303" y="1273284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22698" y="1342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3" name="object 6793"/>
            <p:cNvSpPr/>
            <p:nvPr/>
          </p:nvSpPr>
          <p:spPr>
            <a:xfrm>
              <a:off x="5383303" y="1274627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4" name="object 6794"/>
            <p:cNvSpPr/>
            <p:nvPr/>
          </p:nvSpPr>
          <p:spPr>
            <a:xfrm>
              <a:off x="5383303" y="12760820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5" name="object 6795"/>
            <p:cNvSpPr/>
            <p:nvPr/>
          </p:nvSpPr>
          <p:spPr>
            <a:xfrm>
              <a:off x="5383306" y="1277800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6" name="object 6796"/>
            <p:cNvSpPr/>
            <p:nvPr/>
          </p:nvSpPr>
          <p:spPr>
            <a:xfrm>
              <a:off x="5506001" y="1226351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6"/>
                  </a:moveTo>
                  <a:lnTo>
                    <a:pt x="745091" y="176449"/>
                  </a:lnTo>
                  <a:lnTo>
                    <a:pt x="0" y="0"/>
                  </a:lnTo>
                  <a:lnTo>
                    <a:pt x="0" y="349"/>
                  </a:lnTo>
                  <a:lnTo>
                    <a:pt x="745091" y="176576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7" name="object 6797"/>
            <p:cNvSpPr/>
            <p:nvPr/>
          </p:nvSpPr>
          <p:spPr>
            <a:xfrm>
              <a:off x="5506001" y="1226386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1"/>
                  </a:moveTo>
                  <a:lnTo>
                    <a:pt x="745091" y="176227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8" name="object 6798"/>
            <p:cNvSpPr/>
            <p:nvPr/>
          </p:nvSpPr>
          <p:spPr>
            <a:xfrm>
              <a:off x="5506001" y="12264929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703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9" name="object 6799"/>
            <p:cNvSpPr/>
            <p:nvPr/>
          </p:nvSpPr>
          <p:spPr>
            <a:xfrm>
              <a:off x="5506001" y="12266630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499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0" name="object 6800"/>
            <p:cNvSpPr/>
            <p:nvPr/>
          </p:nvSpPr>
          <p:spPr>
            <a:xfrm>
              <a:off x="5506001" y="12268839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1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3"/>
                  </a:lnTo>
                  <a:lnTo>
                    <a:pt x="745091" y="174181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1" name="object 6801"/>
            <p:cNvSpPr/>
            <p:nvPr/>
          </p:nvSpPr>
          <p:spPr>
            <a:xfrm>
              <a:off x="5506001" y="12271579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8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2" name="object 6802"/>
            <p:cNvSpPr/>
            <p:nvPr/>
          </p:nvSpPr>
          <p:spPr>
            <a:xfrm>
              <a:off x="5506001" y="12274808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3"/>
                  </a:moveTo>
                  <a:lnTo>
                    <a:pt x="745091" y="169429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5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3" name="object 6803"/>
            <p:cNvSpPr/>
            <p:nvPr/>
          </p:nvSpPr>
          <p:spPr>
            <a:xfrm>
              <a:off x="5506001" y="12278541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8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8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4" name="object 6804"/>
            <p:cNvSpPr/>
            <p:nvPr/>
          </p:nvSpPr>
          <p:spPr>
            <a:xfrm>
              <a:off x="5506001" y="12282772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17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1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5" name="object 6805"/>
            <p:cNvSpPr/>
            <p:nvPr/>
          </p:nvSpPr>
          <p:spPr>
            <a:xfrm>
              <a:off x="5506001" y="12287574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35"/>
                  </a:moveTo>
                  <a:lnTo>
                    <a:pt x="745091" y="161514"/>
                  </a:lnTo>
                  <a:lnTo>
                    <a:pt x="0" y="0"/>
                  </a:lnTo>
                  <a:lnTo>
                    <a:pt x="0" y="5323"/>
                  </a:lnTo>
                  <a:lnTo>
                    <a:pt x="745091" y="16353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6" name="object 6806"/>
            <p:cNvSpPr/>
            <p:nvPr/>
          </p:nvSpPr>
          <p:spPr>
            <a:xfrm>
              <a:off x="5506001" y="12292897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7" name="object 6807"/>
            <p:cNvSpPr/>
            <p:nvPr/>
          </p:nvSpPr>
          <p:spPr>
            <a:xfrm>
              <a:off x="5506001" y="12298951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709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8" name="object 6808"/>
            <p:cNvSpPr/>
            <p:nvPr/>
          </p:nvSpPr>
          <p:spPr>
            <a:xfrm>
              <a:off x="5506001" y="1230566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82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9" name="object 6809"/>
            <p:cNvSpPr/>
            <p:nvPr/>
          </p:nvSpPr>
          <p:spPr>
            <a:xfrm>
              <a:off x="5506001" y="12313208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60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86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0" name="object 6810"/>
            <p:cNvSpPr/>
            <p:nvPr/>
          </p:nvSpPr>
          <p:spPr>
            <a:xfrm>
              <a:off x="5506001" y="1232177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53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1" name="object 6811"/>
            <p:cNvSpPr/>
            <p:nvPr/>
          </p:nvSpPr>
          <p:spPr>
            <a:xfrm>
              <a:off x="5506001" y="12331226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2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5"/>
                  </a:lnTo>
                  <a:lnTo>
                    <a:pt x="745091" y="13840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2" name="object 6812"/>
            <p:cNvSpPr/>
            <p:nvPr/>
          </p:nvSpPr>
          <p:spPr>
            <a:xfrm>
              <a:off x="5506001" y="1234168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23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1923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3" name="object 6813"/>
            <p:cNvSpPr/>
            <p:nvPr/>
          </p:nvSpPr>
          <p:spPr>
            <a:xfrm>
              <a:off x="5506001" y="12352170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4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60"/>
                  </a:lnTo>
                  <a:lnTo>
                    <a:pt x="745091" y="12521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4" name="object 6814"/>
            <p:cNvSpPr/>
            <p:nvPr/>
          </p:nvSpPr>
          <p:spPr>
            <a:xfrm>
              <a:off x="5506001" y="12362133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1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5" name="object 6815"/>
            <p:cNvSpPr/>
            <p:nvPr/>
          </p:nvSpPr>
          <p:spPr>
            <a:xfrm>
              <a:off x="5506001" y="1237082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87"/>
                  </a:moveTo>
                  <a:lnTo>
                    <a:pt x="745091" y="109852"/>
                  </a:lnTo>
                  <a:lnTo>
                    <a:pt x="0" y="0"/>
                  </a:lnTo>
                  <a:lnTo>
                    <a:pt x="0" y="7686"/>
                  </a:lnTo>
                  <a:lnTo>
                    <a:pt x="745091" y="11278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6" name="object 6816"/>
            <p:cNvSpPr/>
            <p:nvPr/>
          </p:nvSpPr>
          <p:spPr>
            <a:xfrm>
              <a:off x="5505996" y="12378512"/>
              <a:ext cx="745490" cy="109855"/>
            </a:xfrm>
            <a:custGeom>
              <a:avLst/>
              <a:gdLst/>
              <a:ahLst/>
              <a:cxnLst/>
              <a:rect l="l" t="t" r="r" b="b"/>
              <a:pathLst>
                <a:path w="745489" h="109854">
                  <a:moveTo>
                    <a:pt x="745083" y="107416"/>
                  </a:moveTo>
                  <a:lnTo>
                    <a:pt x="0" y="6108"/>
                  </a:lnTo>
                  <a:lnTo>
                    <a:pt x="0" y="12319"/>
                  </a:lnTo>
                  <a:lnTo>
                    <a:pt x="745083" y="109778"/>
                  </a:lnTo>
                  <a:lnTo>
                    <a:pt x="745083" y="107416"/>
                  </a:lnTo>
                  <a:close/>
                </a:path>
                <a:path w="745489" h="109854">
                  <a:moveTo>
                    <a:pt x="745083" y="105092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745083" y="107403"/>
                  </a:lnTo>
                  <a:lnTo>
                    <a:pt x="745083" y="1050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7" name="object 6817"/>
            <p:cNvSpPr/>
            <p:nvPr/>
          </p:nvSpPr>
          <p:spPr>
            <a:xfrm>
              <a:off x="5505996" y="12390843"/>
              <a:ext cx="745490" cy="102870"/>
            </a:xfrm>
            <a:custGeom>
              <a:avLst/>
              <a:gdLst/>
              <a:ahLst/>
              <a:cxnLst/>
              <a:rect l="l" t="t" r="r" b="b"/>
              <a:pathLst>
                <a:path w="745489" h="102870">
                  <a:moveTo>
                    <a:pt x="745083" y="97447"/>
                  </a:moveTo>
                  <a:lnTo>
                    <a:pt x="0" y="0"/>
                  </a:lnTo>
                  <a:lnTo>
                    <a:pt x="0" y="5283"/>
                  </a:lnTo>
                  <a:lnTo>
                    <a:pt x="0" y="9639"/>
                  </a:lnTo>
                  <a:lnTo>
                    <a:pt x="0" y="14046"/>
                  </a:lnTo>
                  <a:lnTo>
                    <a:pt x="745083" y="102768"/>
                  </a:lnTo>
                  <a:lnTo>
                    <a:pt x="745083" y="101104"/>
                  </a:lnTo>
                  <a:lnTo>
                    <a:pt x="745083" y="99441"/>
                  </a:lnTo>
                  <a:lnTo>
                    <a:pt x="745083" y="9744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8" name="object 6818"/>
            <p:cNvSpPr/>
            <p:nvPr/>
          </p:nvSpPr>
          <p:spPr>
            <a:xfrm>
              <a:off x="5505996" y="12404890"/>
              <a:ext cx="745490" cy="93980"/>
            </a:xfrm>
            <a:custGeom>
              <a:avLst/>
              <a:gdLst/>
              <a:ahLst/>
              <a:cxnLst/>
              <a:rect l="l" t="t" r="r" b="b"/>
              <a:pathLst>
                <a:path w="745489" h="93979">
                  <a:moveTo>
                    <a:pt x="745083" y="88722"/>
                  </a:moveTo>
                  <a:lnTo>
                    <a:pt x="0" y="0"/>
                  </a:lnTo>
                  <a:lnTo>
                    <a:pt x="0" y="4457"/>
                  </a:lnTo>
                  <a:lnTo>
                    <a:pt x="0" y="8737"/>
                  </a:lnTo>
                  <a:lnTo>
                    <a:pt x="0" y="12268"/>
                  </a:lnTo>
                  <a:lnTo>
                    <a:pt x="745083" y="93383"/>
                  </a:lnTo>
                  <a:lnTo>
                    <a:pt x="745083" y="92049"/>
                  </a:lnTo>
                  <a:lnTo>
                    <a:pt x="745083" y="90424"/>
                  </a:lnTo>
                  <a:lnTo>
                    <a:pt x="745083" y="8872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9" name="object 6819"/>
            <p:cNvSpPr/>
            <p:nvPr/>
          </p:nvSpPr>
          <p:spPr>
            <a:xfrm>
              <a:off x="5505996" y="12417171"/>
              <a:ext cx="745490" cy="86995"/>
            </a:xfrm>
            <a:custGeom>
              <a:avLst/>
              <a:gdLst/>
              <a:ahLst/>
              <a:cxnLst/>
              <a:rect l="l" t="t" r="r" b="b"/>
              <a:pathLst>
                <a:path w="745489" h="86995">
                  <a:moveTo>
                    <a:pt x="745083" y="81114"/>
                  </a:moveTo>
                  <a:lnTo>
                    <a:pt x="0" y="0"/>
                  </a:lnTo>
                  <a:lnTo>
                    <a:pt x="0" y="3568"/>
                  </a:lnTo>
                  <a:lnTo>
                    <a:pt x="0" y="7175"/>
                  </a:lnTo>
                  <a:lnTo>
                    <a:pt x="0" y="10807"/>
                  </a:lnTo>
                  <a:lnTo>
                    <a:pt x="0" y="14465"/>
                  </a:lnTo>
                  <a:lnTo>
                    <a:pt x="745083" y="86601"/>
                  </a:lnTo>
                  <a:lnTo>
                    <a:pt x="745083" y="85217"/>
                  </a:lnTo>
                  <a:lnTo>
                    <a:pt x="745083" y="83832"/>
                  </a:lnTo>
                  <a:lnTo>
                    <a:pt x="745083" y="82473"/>
                  </a:lnTo>
                  <a:lnTo>
                    <a:pt x="745083" y="8111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0" name="object 6820"/>
            <p:cNvSpPr/>
            <p:nvPr/>
          </p:nvSpPr>
          <p:spPr>
            <a:xfrm>
              <a:off x="5505996" y="12431636"/>
              <a:ext cx="745490" cy="79375"/>
            </a:xfrm>
            <a:custGeom>
              <a:avLst/>
              <a:gdLst/>
              <a:ahLst/>
              <a:cxnLst/>
              <a:rect l="l" t="t" r="r" b="b"/>
              <a:pathLst>
                <a:path w="745489" h="79375">
                  <a:moveTo>
                    <a:pt x="745083" y="72136"/>
                  </a:moveTo>
                  <a:lnTo>
                    <a:pt x="0" y="0"/>
                  </a:lnTo>
                  <a:lnTo>
                    <a:pt x="0" y="3721"/>
                  </a:lnTo>
                  <a:lnTo>
                    <a:pt x="0" y="7493"/>
                  </a:lnTo>
                  <a:lnTo>
                    <a:pt x="0" y="11290"/>
                  </a:lnTo>
                  <a:lnTo>
                    <a:pt x="0" y="15100"/>
                  </a:lnTo>
                  <a:lnTo>
                    <a:pt x="0" y="18948"/>
                  </a:lnTo>
                  <a:lnTo>
                    <a:pt x="745083" y="79324"/>
                  </a:lnTo>
                  <a:lnTo>
                    <a:pt x="745083" y="73558"/>
                  </a:lnTo>
                  <a:lnTo>
                    <a:pt x="745083" y="72136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1" name="object 6821"/>
            <p:cNvSpPr/>
            <p:nvPr/>
          </p:nvSpPr>
          <p:spPr>
            <a:xfrm>
              <a:off x="5505996" y="12450584"/>
              <a:ext cx="745490" cy="86360"/>
            </a:xfrm>
            <a:custGeom>
              <a:avLst/>
              <a:gdLst/>
              <a:ahLst/>
              <a:cxnLst/>
              <a:rect l="l" t="t" r="r" b="b"/>
              <a:pathLst>
                <a:path w="745489" h="86359">
                  <a:moveTo>
                    <a:pt x="745083" y="83908"/>
                  </a:moveTo>
                  <a:lnTo>
                    <a:pt x="0" y="61976"/>
                  </a:lnTo>
                  <a:lnTo>
                    <a:pt x="0" y="67500"/>
                  </a:lnTo>
                  <a:lnTo>
                    <a:pt x="745083" y="86004"/>
                  </a:lnTo>
                  <a:lnTo>
                    <a:pt x="745083" y="83908"/>
                  </a:lnTo>
                  <a:close/>
                </a:path>
                <a:path w="745489" h="86359">
                  <a:moveTo>
                    <a:pt x="745083" y="64477"/>
                  </a:moveTo>
                  <a:lnTo>
                    <a:pt x="0" y="10795"/>
                  </a:lnTo>
                  <a:lnTo>
                    <a:pt x="0" y="17094"/>
                  </a:lnTo>
                  <a:lnTo>
                    <a:pt x="0" y="23444"/>
                  </a:lnTo>
                  <a:lnTo>
                    <a:pt x="0" y="34544"/>
                  </a:lnTo>
                  <a:lnTo>
                    <a:pt x="0" y="51041"/>
                  </a:lnTo>
                  <a:lnTo>
                    <a:pt x="0" y="56489"/>
                  </a:lnTo>
                  <a:lnTo>
                    <a:pt x="0" y="61976"/>
                  </a:lnTo>
                  <a:lnTo>
                    <a:pt x="745083" y="83896"/>
                  </a:lnTo>
                  <a:lnTo>
                    <a:pt x="745083" y="66865"/>
                  </a:lnTo>
                  <a:lnTo>
                    <a:pt x="745083" y="64477"/>
                  </a:lnTo>
                  <a:close/>
                </a:path>
                <a:path w="745489" h="86359">
                  <a:moveTo>
                    <a:pt x="745083" y="60375"/>
                  </a:moveTo>
                  <a:lnTo>
                    <a:pt x="0" y="0"/>
                  </a:lnTo>
                  <a:lnTo>
                    <a:pt x="0" y="4546"/>
                  </a:lnTo>
                  <a:lnTo>
                    <a:pt x="0" y="10795"/>
                  </a:lnTo>
                  <a:lnTo>
                    <a:pt x="745083" y="64465"/>
                  </a:lnTo>
                  <a:lnTo>
                    <a:pt x="745083" y="62115"/>
                  </a:lnTo>
                  <a:lnTo>
                    <a:pt x="745083" y="60375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2" name="object 6822"/>
            <p:cNvSpPr/>
            <p:nvPr/>
          </p:nvSpPr>
          <p:spPr>
            <a:xfrm>
              <a:off x="5505996" y="12518085"/>
              <a:ext cx="745490" cy="25400"/>
            </a:xfrm>
            <a:custGeom>
              <a:avLst/>
              <a:gdLst/>
              <a:ahLst/>
              <a:cxnLst/>
              <a:rect l="l" t="t" r="r" b="b"/>
              <a:pathLst>
                <a:path w="745489" h="25400">
                  <a:moveTo>
                    <a:pt x="745083" y="22656"/>
                  </a:moveTo>
                  <a:lnTo>
                    <a:pt x="0" y="10934"/>
                  </a:lnTo>
                  <a:lnTo>
                    <a:pt x="0" y="14414"/>
                  </a:lnTo>
                  <a:lnTo>
                    <a:pt x="0" y="17894"/>
                  </a:lnTo>
                  <a:lnTo>
                    <a:pt x="745083" y="25285"/>
                  </a:lnTo>
                  <a:lnTo>
                    <a:pt x="745083" y="23964"/>
                  </a:lnTo>
                  <a:lnTo>
                    <a:pt x="745083" y="22656"/>
                  </a:lnTo>
                  <a:close/>
                </a:path>
                <a:path w="745489" h="25400">
                  <a:moveTo>
                    <a:pt x="745083" y="20027"/>
                  </a:moveTo>
                  <a:lnTo>
                    <a:pt x="0" y="4025"/>
                  </a:lnTo>
                  <a:lnTo>
                    <a:pt x="0" y="7467"/>
                  </a:lnTo>
                  <a:lnTo>
                    <a:pt x="0" y="10934"/>
                  </a:lnTo>
                  <a:lnTo>
                    <a:pt x="745083" y="22644"/>
                  </a:lnTo>
                  <a:lnTo>
                    <a:pt x="745083" y="21336"/>
                  </a:lnTo>
                  <a:lnTo>
                    <a:pt x="745083" y="20027"/>
                  </a:lnTo>
                  <a:close/>
                </a:path>
                <a:path w="745489" h="25400">
                  <a:moveTo>
                    <a:pt x="745083" y="18491"/>
                  </a:moveTo>
                  <a:lnTo>
                    <a:pt x="0" y="0"/>
                  </a:lnTo>
                  <a:lnTo>
                    <a:pt x="0" y="4025"/>
                  </a:lnTo>
                  <a:lnTo>
                    <a:pt x="745083" y="20015"/>
                  </a:lnTo>
                  <a:lnTo>
                    <a:pt x="745083" y="18491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3" name="object 6823"/>
            <p:cNvSpPr/>
            <p:nvPr/>
          </p:nvSpPr>
          <p:spPr>
            <a:xfrm>
              <a:off x="5505996" y="12535992"/>
              <a:ext cx="745490" cy="13970"/>
            </a:xfrm>
            <a:custGeom>
              <a:avLst/>
              <a:gdLst/>
              <a:ahLst/>
              <a:cxnLst/>
              <a:rect l="l" t="t" r="r" b="b"/>
              <a:pathLst>
                <a:path w="745489" h="13970">
                  <a:moveTo>
                    <a:pt x="745083" y="7391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0" y="6997"/>
                  </a:lnTo>
                  <a:lnTo>
                    <a:pt x="0" y="10375"/>
                  </a:lnTo>
                  <a:lnTo>
                    <a:pt x="0" y="13741"/>
                  </a:lnTo>
                  <a:lnTo>
                    <a:pt x="745083" y="12598"/>
                  </a:lnTo>
                  <a:lnTo>
                    <a:pt x="745083" y="8712"/>
                  </a:lnTo>
                  <a:lnTo>
                    <a:pt x="745083" y="7391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4" name="object 6824"/>
            <p:cNvSpPr/>
            <p:nvPr/>
          </p:nvSpPr>
          <p:spPr>
            <a:xfrm>
              <a:off x="5505996" y="12548590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83" y="0"/>
                  </a:moveTo>
                  <a:lnTo>
                    <a:pt x="0" y="1143"/>
                  </a:lnTo>
                  <a:lnTo>
                    <a:pt x="0" y="4495"/>
                  </a:lnTo>
                  <a:lnTo>
                    <a:pt x="0" y="7848"/>
                  </a:lnTo>
                  <a:lnTo>
                    <a:pt x="0" y="11188"/>
                  </a:lnTo>
                  <a:lnTo>
                    <a:pt x="745083" y="3822"/>
                  </a:lnTo>
                  <a:lnTo>
                    <a:pt x="745083" y="2552"/>
                  </a:lnTo>
                  <a:lnTo>
                    <a:pt x="745083" y="1282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5" name="object 6825"/>
            <p:cNvSpPr/>
            <p:nvPr/>
          </p:nvSpPr>
          <p:spPr>
            <a:xfrm>
              <a:off x="5505996" y="12552400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83" y="2552"/>
                  </a:moveTo>
                  <a:lnTo>
                    <a:pt x="0" y="14033"/>
                  </a:lnTo>
                  <a:lnTo>
                    <a:pt x="0" y="18021"/>
                  </a:lnTo>
                  <a:lnTo>
                    <a:pt x="745083" y="4064"/>
                  </a:lnTo>
                  <a:lnTo>
                    <a:pt x="745083" y="2552"/>
                  </a:lnTo>
                  <a:close/>
                </a:path>
                <a:path w="745489" h="18415">
                  <a:moveTo>
                    <a:pt x="745083" y="0"/>
                  </a:moveTo>
                  <a:lnTo>
                    <a:pt x="0" y="7366"/>
                  </a:lnTo>
                  <a:lnTo>
                    <a:pt x="0" y="10693"/>
                  </a:lnTo>
                  <a:lnTo>
                    <a:pt x="0" y="14033"/>
                  </a:lnTo>
                  <a:lnTo>
                    <a:pt x="745083" y="2540"/>
                  </a:lnTo>
                  <a:lnTo>
                    <a:pt x="745083" y="1270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6" name="object 6826"/>
            <p:cNvSpPr/>
            <p:nvPr/>
          </p:nvSpPr>
          <p:spPr>
            <a:xfrm>
              <a:off x="5505996" y="12556451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745083" y="0"/>
                  </a:moveTo>
                  <a:lnTo>
                    <a:pt x="664540" y="1511"/>
                  </a:lnTo>
                  <a:lnTo>
                    <a:pt x="0" y="1511"/>
                  </a:lnTo>
                  <a:lnTo>
                    <a:pt x="0" y="13982"/>
                  </a:lnTo>
                  <a:lnTo>
                    <a:pt x="0" y="17945"/>
                  </a:lnTo>
                  <a:lnTo>
                    <a:pt x="0" y="18770"/>
                  </a:lnTo>
                  <a:lnTo>
                    <a:pt x="745083" y="18770"/>
                  </a:lnTo>
                  <a:lnTo>
                    <a:pt x="745083" y="1511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7" name="object 6827"/>
            <p:cNvSpPr/>
            <p:nvPr/>
          </p:nvSpPr>
          <p:spPr>
            <a:xfrm>
              <a:off x="5506001" y="12559460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50"/>
                  </a:moveTo>
                  <a:lnTo>
                    <a:pt x="745091" y="157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5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8" name="object 6828"/>
            <p:cNvSpPr/>
            <p:nvPr/>
          </p:nvSpPr>
          <p:spPr>
            <a:xfrm>
              <a:off x="5506001" y="12560954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7"/>
                  </a:moveTo>
                  <a:lnTo>
                    <a:pt x="745091" y="1425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9" name="object 6829"/>
            <p:cNvSpPr/>
            <p:nvPr/>
          </p:nvSpPr>
          <p:spPr>
            <a:xfrm>
              <a:off x="5506001" y="1256244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3"/>
                  </a:moveTo>
                  <a:lnTo>
                    <a:pt x="745091" y="127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0" name="object 6830"/>
            <p:cNvSpPr/>
            <p:nvPr/>
          </p:nvSpPr>
          <p:spPr>
            <a:xfrm>
              <a:off x="5506001" y="12564086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1" name="object 6831"/>
            <p:cNvSpPr/>
            <p:nvPr/>
          </p:nvSpPr>
          <p:spPr>
            <a:xfrm>
              <a:off x="5506001" y="12566139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1"/>
                  </a:moveTo>
                  <a:lnTo>
                    <a:pt x="745091" y="907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2" name="object 6832"/>
            <p:cNvSpPr/>
            <p:nvPr/>
          </p:nvSpPr>
          <p:spPr>
            <a:xfrm>
              <a:off x="5506001" y="12568195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5"/>
                  </a:moveTo>
                  <a:lnTo>
                    <a:pt x="745091" y="701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5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3" name="object 6833"/>
            <p:cNvSpPr/>
            <p:nvPr/>
          </p:nvSpPr>
          <p:spPr>
            <a:xfrm>
              <a:off x="5506001" y="12570227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3"/>
                  </a:moveTo>
                  <a:lnTo>
                    <a:pt x="745091" y="498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3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4" name="object 6834"/>
            <p:cNvSpPr/>
            <p:nvPr/>
          </p:nvSpPr>
          <p:spPr>
            <a:xfrm>
              <a:off x="5506001" y="1257235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05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D0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5" name="object 6835"/>
            <p:cNvSpPr/>
            <p:nvPr/>
          </p:nvSpPr>
          <p:spPr>
            <a:xfrm>
              <a:off x="5506001" y="12575211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6"/>
                  </a:lnTo>
                  <a:lnTo>
                    <a:pt x="0" y="52118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6" name="object 6836"/>
            <p:cNvSpPr/>
            <p:nvPr/>
          </p:nvSpPr>
          <p:spPr>
            <a:xfrm>
              <a:off x="5506001" y="12578043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284"/>
                  </a:lnTo>
                  <a:lnTo>
                    <a:pt x="0" y="57175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7" name="object 6837"/>
            <p:cNvSpPr/>
            <p:nvPr/>
          </p:nvSpPr>
          <p:spPr>
            <a:xfrm>
              <a:off x="5506001" y="12581043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18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8" name="object 6838"/>
            <p:cNvSpPr/>
            <p:nvPr/>
          </p:nvSpPr>
          <p:spPr>
            <a:xfrm>
              <a:off x="5506001" y="12584675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8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9" name="object 6839"/>
            <p:cNvSpPr/>
            <p:nvPr/>
          </p:nvSpPr>
          <p:spPr>
            <a:xfrm>
              <a:off x="5506001" y="12588236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53"/>
                  </a:moveTo>
                  <a:lnTo>
                    <a:pt x="745091" y="0"/>
                  </a:lnTo>
                  <a:lnTo>
                    <a:pt x="0" y="65930"/>
                  </a:lnTo>
                  <a:lnTo>
                    <a:pt x="0" y="76602"/>
                  </a:lnTo>
                  <a:lnTo>
                    <a:pt x="745091" y="405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0" name="object 6840"/>
            <p:cNvSpPr/>
            <p:nvPr/>
          </p:nvSpPr>
          <p:spPr>
            <a:xfrm>
              <a:off x="5506001" y="12592287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89"/>
                  </a:moveTo>
                  <a:lnTo>
                    <a:pt x="745091" y="0"/>
                  </a:lnTo>
                  <a:lnTo>
                    <a:pt x="0" y="72548"/>
                  </a:lnTo>
                  <a:lnTo>
                    <a:pt x="0" y="8308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1" name="object 6841"/>
            <p:cNvSpPr/>
            <p:nvPr/>
          </p:nvSpPr>
          <p:spPr>
            <a:xfrm>
              <a:off x="5506001" y="12596278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80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8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2" name="object 6842"/>
            <p:cNvSpPr/>
            <p:nvPr/>
          </p:nvSpPr>
          <p:spPr>
            <a:xfrm>
              <a:off x="5506001" y="12600449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28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28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3" name="object 6843"/>
            <p:cNvSpPr/>
            <p:nvPr/>
          </p:nvSpPr>
          <p:spPr>
            <a:xfrm>
              <a:off x="5506001" y="12604583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675"/>
                  </a:lnTo>
                  <a:lnTo>
                    <a:pt x="0" y="103645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4" name="object 6844"/>
            <p:cNvSpPr/>
            <p:nvPr/>
          </p:nvSpPr>
          <p:spPr>
            <a:xfrm>
              <a:off x="5506001" y="12608754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475"/>
                  </a:lnTo>
                  <a:lnTo>
                    <a:pt x="0" y="110575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5" name="object 6845"/>
            <p:cNvSpPr/>
            <p:nvPr/>
          </p:nvSpPr>
          <p:spPr>
            <a:xfrm>
              <a:off x="5506001" y="1261297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2"/>
                  </a:moveTo>
                  <a:lnTo>
                    <a:pt x="745091" y="0"/>
                  </a:lnTo>
                  <a:lnTo>
                    <a:pt x="0" y="106356"/>
                  </a:lnTo>
                  <a:lnTo>
                    <a:pt x="0" y="117405"/>
                  </a:lnTo>
                  <a:lnTo>
                    <a:pt x="745091" y="4192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6" name="object 6846"/>
            <p:cNvSpPr/>
            <p:nvPr/>
          </p:nvSpPr>
          <p:spPr>
            <a:xfrm>
              <a:off x="5506001" y="12617166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11"/>
                  </a:lnTo>
                  <a:lnTo>
                    <a:pt x="0" y="124616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7" name="object 6847"/>
            <p:cNvSpPr/>
            <p:nvPr/>
          </p:nvSpPr>
          <p:spPr>
            <a:xfrm>
              <a:off x="5506001" y="12621493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7"/>
                  </a:moveTo>
                  <a:lnTo>
                    <a:pt x="745091" y="0"/>
                  </a:lnTo>
                  <a:lnTo>
                    <a:pt x="0" y="120301"/>
                  </a:lnTo>
                  <a:lnTo>
                    <a:pt x="0" y="132024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8" name="object 6848"/>
            <p:cNvSpPr/>
            <p:nvPr/>
          </p:nvSpPr>
          <p:spPr>
            <a:xfrm>
              <a:off x="5506001" y="12625938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611"/>
                  </a:moveTo>
                  <a:lnTo>
                    <a:pt x="745091" y="0"/>
                  </a:lnTo>
                  <a:lnTo>
                    <a:pt x="0" y="127579"/>
                  </a:lnTo>
                  <a:lnTo>
                    <a:pt x="0" y="139694"/>
                  </a:lnTo>
                  <a:lnTo>
                    <a:pt x="745091" y="4611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9" name="object 6849"/>
            <p:cNvSpPr/>
            <p:nvPr/>
          </p:nvSpPr>
          <p:spPr>
            <a:xfrm>
              <a:off x="5506001" y="12630551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082"/>
                  </a:lnTo>
                  <a:lnTo>
                    <a:pt x="0" y="1480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0" name="object 6850"/>
            <p:cNvSpPr/>
            <p:nvPr/>
          </p:nvSpPr>
          <p:spPr>
            <a:xfrm>
              <a:off x="5506001" y="12635475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0"/>
                  </a:lnTo>
                  <a:lnTo>
                    <a:pt x="0" y="157996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838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1" name="object 6851"/>
            <p:cNvSpPr/>
            <p:nvPr/>
          </p:nvSpPr>
          <p:spPr>
            <a:xfrm>
              <a:off x="5506001" y="12641115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20"/>
                  </a:moveTo>
                  <a:lnTo>
                    <a:pt x="745091" y="0"/>
                  </a:lnTo>
                  <a:lnTo>
                    <a:pt x="0" y="152356"/>
                  </a:lnTo>
                  <a:lnTo>
                    <a:pt x="0" y="191177"/>
                  </a:lnTo>
                  <a:lnTo>
                    <a:pt x="707863" y="23541"/>
                  </a:lnTo>
                  <a:lnTo>
                    <a:pt x="716756" y="21056"/>
                  </a:lnTo>
                  <a:lnTo>
                    <a:pt x="726347" y="18144"/>
                  </a:lnTo>
                  <a:lnTo>
                    <a:pt x="735995" y="15728"/>
                  </a:lnTo>
                  <a:lnTo>
                    <a:pt x="745091" y="147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2" name="object 6852"/>
            <p:cNvSpPr/>
            <p:nvPr/>
          </p:nvSpPr>
          <p:spPr>
            <a:xfrm>
              <a:off x="5208114" y="12265810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40"/>
                  </a:moveTo>
                  <a:lnTo>
                    <a:pt x="59208" y="567540"/>
                  </a:lnTo>
                  <a:lnTo>
                    <a:pt x="59208" y="0"/>
                  </a:lnTo>
                  <a:lnTo>
                    <a:pt x="0" y="0"/>
                  </a:lnTo>
                  <a:lnTo>
                    <a:pt x="0" y="56754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3" name="object 6853"/>
            <p:cNvSpPr/>
            <p:nvPr/>
          </p:nvSpPr>
          <p:spPr>
            <a:xfrm>
              <a:off x="5132023" y="12261921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6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6"/>
                  </a:lnTo>
                  <a:lnTo>
                    <a:pt x="76091" y="571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54" name="object 6854"/>
          <p:cNvSpPr txBox="1"/>
          <p:nvPr/>
        </p:nvSpPr>
        <p:spPr>
          <a:xfrm>
            <a:off x="2915356" y="3456817"/>
            <a:ext cx="1498600" cy="929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265" dirty="0">
                <a:solidFill>
                  <a:srgbClr val="FFFFFF"/>
                </a:solidFill>
                <a:latin typeface="Arial MT"/>
                <a:cs typeface="Arial MT"/>
              </a:rPr>
              <a:t>157efb</a:t>
            </a:r>
            <a:endParaRPr sz="2800">
              <a:latin typeface="Arial MT"/>
              <a:cs typeface="Arial MT"/>
            </a:endParaRPr>
          </a:p>
          <a:p>
            <a:pPr marL="262890" marR="255270" indent="15875" algn="just">
              <a:lnSpc>
                <a:spcPct val="259000"/>
              </a:lnSpc>
            </a:pPr>
            <a:r>
              <a:rPr sz="2800" spc="-280" dirty="0">
                <a:solidFill>
                  <a:srgbClr val="FFFFFF"/>
                </a:solidFill>
                <a:latin typeface="Arial MT"/>
                <a:cs typeface="Arial MT"/>
              </a:rPr>
              <a:t>6c757c </a:t>
            </a:r>
            <a:r>
              <a:rPr sz="2800" spc="-7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Arial MT"/>
                <a:cs typeface="Arial MT"/>
              </a:rPr>
              <a:t>30a64a  da3849  </a:t>
            </a:r>
            <a:r>
              <a:rPr sz="2800" spc="-235" dirty="0">
                <a:solidFill>
                  <a:srgbClr val="FFFFFF"/>
                </a:solidFill>
                <a:latin typeface="Arial MT"/>
                <a:cs typeface="Arial MT"/>
              </a:rPr>
              <a:t>fdc02f </a:t>
            </a:r>
            <a:r>
              <a:rPr sz="2800" spc="-22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Arial MT"/>
                <a:cs typeface="Arial MT"/>
              </a:rPr>
              <a:t>25a2b7  343a40</a:t>
            </a:r>
            <a:endParaRPr sz="2800">
              <a:latin typeface="Arial MT"/>
              <a:cs typeface="Arial MT"/>
            </a:endParaRPr>
          </a:p>
          <a:p>
            <a:pPr marL="12700" marR="5080" indent="-5080" algn="ctr">
              <a:lnSpc>
                <a:spcPct val="259000"/>
              </a:lnSpc>
              <a:spcBef>
                <a:spcPts val="5"/>
              </a:spcBef>
            </a:pPr>
            <a:r>
              <a:rPr sz="2800" spc="-185" dirty="0">
                <a:solidFill>
                  <a:srgbClr val="FFFFFF"/>
                </a:solidFill>
                <a:latin typeface="Arial MT"/>
                <a:cs typeface="Arial MT"/>
              </a:rPr>
              <a:t>ffffff </a:t>
            </a:r>
            <a:r>
              <a:rPr sz="2800" spc="-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Arial MT"/>
                <a:cs typeface="Arial MT"/>
              </a:rPr>
              <a:t>transparent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6855" name="object 6855"/>
          <p:cNvGrpSpPr/>
          <p:nvPr/>
        </p:nvGrpSpPr>
        <p:grpSpPr>
          <a:xfrm>
            <a:off x="6654903" y="3416308"/>
            <a:ext cx="838200" cy="580390"/>
            <a:chOff x="6654903" y="3416308"/>
            <a:chExt cx="838200" cy="580390"/>
          </a:xfrm>
        </p:grpSpPr>
        <p:sp>
          <p:nvSpPr>
            <p:cNvPr id="6856" name="object 6856"/>
            <p:cNvSpPr/>
            <p:nvPr/>
          </p:nvSpPr>
          <p:spPr>
            <a:xfrm>
              <a:off x="6661252" y="3422657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7" name="object 6857"/>
            <p:cNvSpPr/>
            <p:nvPr/>
          </p:nvSpPr>
          <p:spPr>
            <a:xfrm>
              <a:off x="6661252" y="3422657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58" name="object 6858"/>
          <p:cNvGrpSpPr/>
          <p:nvPr/>
        </p:nvGrpSpPr>
        <p:grpSpPr>
          <a:xfrm>
            <a:off x="6654903" y="4521703"/>
            <a:ext cx="838200" cy="580390"/>
            <a:chOff x="6654903" y="4521703"/>
            <a:chExt cx="838200" cy="580390"/>
          </a:xfrm>
        </p:grpSpPr>
        <p:sp>
          <p:nvSpPr>
            <p:cNvPr id="6859" name="object 6859"/>
            <p:cNvSpPr/>
            <p:nvPr/>
          </p:nvSpPr>
          <p:spPr>
            <a:xfrm>
              <a:off x="6661252" y="4528052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0" name="object 6860"/>
            <p:cNvSpPr/>
            <p:nvPr/>
          </p:nvSpPr>
          <p:spPr>
            <a:xfrm>
              <a:off x="6661252" y="4528052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61" name="object 6861"/>
          <p:cNvGrpSpPr/>
          <p:nvPr/>
        </p:nvGrpSpPr>
        <p:grpSpPr>
          <a:xfrm>
            <a:off x="6654903" y="5627098"/>
            <a:ext cx="838200" cy="580390"/>
            <a:chOff x="6654903" y="5627098"/>
            <a:chExt cx="838200" cy="580390"/>
          </a:xfrm>
        </p:grpSpPr>
        <p:sp>
          <p:nvSpPr>
            <p:cNvPr id="6862" name="object 6862"/>
            <p:cNvSpPr/>
            <p:nvPr/>
          </p:nvSpPr>
          <p:spPr>
            <a:xfrm>
              <a:off x="6661252" y="5633447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3" name="object 6863"/>
            <p:cNvSpPr/>
            <p:nvPr/>
          </p:nvSpPr>
          <p:spPr>
            <a:xfrm>
              <a:off x="6661252" y="5633447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64" name="object 6864"/>
          <p:cNvGrpSpPr/>
          <p:nvPr/>
        </p:nvGrpSpPr>
        <p:grpSpPr>
          <a:xfrm>
            <a:off x="6654903" y="6732493"/>
            <a:ext cx="838200" cy="580390"/>
            <a:chOff x="6654903" y="6732493"/>
            <a:chExt cx="838200" cy="580390"/>
          </a:xfrm>
        </p:grpSpPr>
        <p:sp>
          <p:nvSpPr>
            <p:cNvPr id="6865" name="object 6865"/>
            <p:cNvSpPr/>
            <p:nvPr/>
          </p:nvSpPr>
          <p:spPr>
            <a:xfrm>
              <a:off x="6661252" y="6738842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6" name="object 6866"/>
            <p:cNvSpPr/>
            <p:nvPr/>
          </p:nvSpPr>
          <p:spPr>
            <a:xfrm>
              <a:off x="6661252" y="6738842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67" name="object 6867"/>
          <p:cNvGrpSpPr/>
          <p:nvPr/>
        </p:nvGrpSpPr>
        <p:grpSpPr>
          <a:xfrm>
            <a:off x="6654903" y="7837888"/>
            <a:ext cx="838200" cy="580390"/>
            <a:chOff x="6654903" y="7837888"/>
            <a:chExt cx="838200" cy="580390"/>
          </a:xfrm>
        </p:grpSpPr>
        <p:sp>
          <p:nvSpPr>
            <p:cNvPr id="6868" name="object 6868"/>
            <p:cNvSpPr/>
            <p:nvPr/>
          </p:nvSpPr>
          <p:spPr>
            <a:xfrm>
              <a:off x="6661252" y="7844237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9" name="object 6869"/>
            <p:cNvSpPr/>
            <p:nvPr/>
          </p:nvSpPr>
          <p:spPr>
            <a:xfrm>
              <a:off x="6661252" y="7844237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70" name="object 6870"/>
          <p:cNvGrpSpPr/>
          <p:nvPr/>
        </p:nvGrpSpPr>
        <p:grpSpPr>
          <a:xfrm>
            <a:off x="6654903" y="8943283"/>
            <a:ext cx="838200" cy="580390"/>
            <a:chOff x="6654903" y="8943283"/>
            <a:chExt cx="838200" cy="580390"/>
          </a:xfrm>
        </p:grpSpPr>
        <p:sp>
          <p:nvSpPr>
            <p:cNvPr id="6871" name="object 6871"/>
            <p:cNvSpPr/>
            <p:nvPr/>
          </p:nvSpPr>
          <p:spPr>
            <a:xfrm>
              <a:off x="6661252" y="8949632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2" name="object 6872"/>
            <p:cNvSpPr/>
            <p:nvPr/>
          </p:nvSpPr>
          <p:spPr>
            <a:xfrm>
              <a:off x="6661252" y="8949632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73" name="object 6873"/>
          <p:cNvGrpSpPr/>
          <p:nvPr/>
        </p:nvGrpSpPr>
        <p:grpSpPr>
          <a:xfrm>
            <a:off x="6654903" y="10048665"/>
            <a:ext cx="838200" cy="580390"/>
            <a:chOff x="6654903" y="10048665"/>
            <a:chExt cx="838200" cy="580390"/>
          </a:xfrm>
        </p:grpSpPr>
        <p:sp>
          <p:nvSpPr>
            <p:cNvPr id="6874" name="object 6874"/>
            <p:cNvSpPr/>
            <p:nvPr/>
          </p:nvSpPr>
          <p:spPr>
            <a:xfrm>
              <a:off x="6661252" y="10055014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5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5"/>
                  </a:lnTo>
                  <a:lnTo>
                    <a:pt x="825405" y="56752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5" name="object 6875"/>
            <p:cNvSpPr/>
            <p:nvPr/>
          </p:nvSpPr>
          <p:spPr>
            <a:xfrm>
              <a:off x="6661252" y="10055014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5"/>
                  </a:lnTo>
                  <a:lnTo>
                    <a:pt x="825405" y="567525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76" name="object 6876"/>
          <p:cNvSpPr/>
          <p:nvPr/>
        </p:nvSpPr>
        <p:spPr>
          <a:xfrm>
            <a:off x="6661253" y="11160409"/>
            <a:ext cx="825500" cy="567690"/>
          </a:xfrm>
          <a:custGeom>
            <a:avLst/>
            <a:gdLst/>
            <a:ahLst/>
            <a:cxnLst/>
            <a:rect l="l" t="t" r="r" b="b"/>
            <a:pathLst>
              <a:path w="825500" h="567690">
                <a:moveTo>
                  <a:pt x="0" y="0"/>
                </a:moveTo>
                <a:lnTo>
                  <a:pt x="0" y="567525"/>
                </a:lnTo>
                <a:lnTo>
                  <a:pt x="825405" y="567525"/>
                </a:lnTo>
                <a:lnTo>
                  <a:pt x="825405" y="0"/>
                </a:lnTo>
                <a:lnTo>
                  <a:pt x="0" y="0"/>
                </a:lnTo>
                <a:close/>
              </a:path>
            </a:pathLst>
          </a:custGeom>
          <a:ln w="12689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7" name="object 6877"/>
          <p:cNvSpPr/>
          <p:nvPr/>
        </p:nvSpPr>
        <p:spPr>
          <a:xfrm>
            <a:off x="6661253" y="12265804"/>
            <a:ext cx="825500" cy="567690"/>
          </a:xfrm>
          <a:custGeom>
            <a:avLst/>
            <a:gdLst/>
            <a:ahLst/>
            <a:cxnLst/>
            <a:rect l="l" t="t" r="r" b="b"/>
            <a:pathLst>
              <a:path w="825500" h="567690">
                <a:moveTo>
                  <a:pt x="0" y="0"/>
                </a:moveTo>
                <a:lnTo>
                  <a:pt x="0" y="567525"/>
                </a:lnTo>
                <a:lnTo>
                  <a:pt x="825405" y="567525"/>
                </a:lnTo>
                <a:lnTo>
                  <a:pt x="825405" y="0"/>
                </a:lnTo>
                <a:lnTo>
                  <a:pt x="0" y="0"/>
                </a:lnTo>
                <a:close/>
              </a:path>
            </a:pathLst>
          </a:custGeom>
          <a:ln w="12689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8" name="object 6878"/>
          <p:cNvSpPr/>
          <p:nvPr/>
        </p:nvSpPr>
        <p:spPr>
          <a:xfrm>
            <a:off x="0" y="14993213"/>
            <a:ext cx="1233170" cy="1263015"/>
          </a:xfrm>
          <a:custGeom>
            <a:avLst/>
            <a:gdLst/>
            <a:ahLst/>
            <a:cxnLst/>
            <a:rect l="l" t="t" r="r" b="b"/>
            <a:pathLst>
              <a:path w="1233170" h="1263015">
                <a:moveTo>
                  <a:pt x="1232812" y="0"/>
                </a:moveTo>
                <a:lnTo>
                  <a:pt x="1232812" y="1262786"/>
                </a:lnTo>
                <a:lnTo>
                  <a:pt x="0" y="1262786"/>
                </a:lnTo>
                <a:lnTo>
                  <a:pt x="0" y="0"/>
                </a:lnTo>
                <a:lnTo>
                  <a:pt x="1232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9" name="Slide Number Placeholder 687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" y="15328900"/>
            <a:ext cx="609600" cy="5969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1000" y="3421763"/>
            <a:ext cx="104775" cy="514984"/>
            <a:chOff x="1651000" y="3421763"/>
            <a:chExt cx="104775" cy="514984"/>
          </a:xfrm>
        </p:grpSpPr>
        <p:sp>
          <p:nvSpPr>
            <p:cNvPr id="4" name="object 4"/>
            <p:cNvSpPr/>
            <p:nvPr/>
          </p:nvSpPr>
          <p:spPr>
            <a:xfrm>
              <a:off x="1651000" y="393263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95"/>
                  </a:moveTo>
                  <a:lnTo>
                    <a:pt x="104664" y="3595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1000" y="392244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1000" y="391084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1000" y="389810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1000" y="388563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1000" y="387406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1000" y="386384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1000" y="385505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51000" y="384703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1000" y="383924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51000" y="383238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1000" y="382539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51000" y="381807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51000" y="381033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51000" y="380245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51000" y="378895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1000" y="375846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51000" y="374924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51000" y="374094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51000" y="373312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51000" y="37273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51000" y="37214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51000" y="371562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51005" y="370972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51000" y="370390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51000" y="36981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51000" y="36923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1000" y="36864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51000" y="367960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51000" y="367281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51000" y="36660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51000" y="36577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51000" y="364923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51000" y="364027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51000" y="36297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51000" y="361915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1000" y="360741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1000" y="359561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51000" y="358353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51000" y="35713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51000" y="35591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51000" y="354672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51000" y="353406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651000" y="35211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51000" y="350774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51000" y="3493182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51000" y="347600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51000" y="342176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1801890" y="3932635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595"/>
                </a:moveTo>
                <a:lnTo>
                  <a:pt x="292801" y="3595"/>
                </a:lnTo>
                <a:lnTo>
                  <a:pt x="292801" y="0"/>
                </a:lnTo>
                <a:lnTo>
                  <a:pt x="0" y="0"/>
                </a:lnTo>
                <a:lnTo>
                  <a:pt x="0" y="3595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70782" y="3932635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595"/>
                </a:moveTo>
                <a:lnTo>
                  <a:pt x="2961240" y="3595"/>
                </a:lnTo>
                <a:lnTo>
                  <a:pt x="2961240" y="0"/>
                </a:lnTo>
                <a:lnTo>
                  <a:pt x="0" y="0"/>
                </a:lnTo>
                <a:lnTo>
                  <a:pt x="0" y="3595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08114" y="3932635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595"/>
                </a:moveTo>
                <a:lnTo>
                  <a:pt x="103396" y="3595"/>
                </a:lnTo>
                <a:lnTo>
                  <a:pt x="103396" y="0"/>
                </a:lnTo>
                <a:lnTo>
                  <a:pt x="0" y="0"/>
                </a:lnTo>
                <a:lnTo>
                  <a:pt x="0" y="3595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01890" y="3922444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189"/>
                </a:moveTo>
                <a:lnTo>
                  <a:pt x="292801" y="10189"/>
                </a:lnTo>
                <a:lnTo>
                  <a:pt x="292801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70782" y="3922444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189"/>
                </a:moveTo>
                <a:lnTo>
                  <a:pt x="2961240" y="10189"/>
                </a:lnTo>
                <a:lnTo>
                  <a:pt x="2961240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208114" y="3922444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189"/>
                </a:moveTo>
                <a:lnTo>
                  <a:pt x="103396" y="10189"/>
                </a:lnTo>
                <a:lnTo>
                  <a:pt x="103396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01890" y="3910844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600"/>
                </a:moveTo>
                <a:lnTo>
                  <a:pt x="292801" y="11600"/>
                </a:lnTo>
                <a:lnTo>
                  <a:pt x="292801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70782" y="3910844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600"/>
                </a:moveTo>
                <a:lnTo>
                  <a:pt x="2961240" y="11600"/>
                </a:lnTo>
                <a:lnTo>
                  <a:pt x="2961240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208114" y="3910844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600"/>
                </a:moveTo>
                <a:lnTo>
                  <a:pt x="103396" y="11600"/>
                </a:lnTo>
                <a:lnTo>
                  <a:pt x="103396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01890" y="3898101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743"/>
                </a:moveTo>
                <a:lnTo>
                  <a:pt x="292801" y="12743"/>
                </a:lnTo>
                <a:lnTo>
                  <a:pt x="292801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170782" y="3898101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743"/>
                </a:moveTo>
                <a:lnTo>
                  <a:pt x="2961240" y="12743"/>
                </a:lnTo>
                <a:lnTo>
                  <a:pt x="2961240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08114" y="3898101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743"/>
                </a:moveTo>
                <a:lnTo>
                  <a:pt x="103396" y="12743"/>
                </a:lnTo>
                <a:lnTo>
                  <a:pt x="103396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01890" y="3885636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64"/>
                </a:moveTo>
                <a:lnTo>
                  <a:pt x="292801" y="12464"/>
                </a:lnTo>
                <a:lnTo>
                  <a:pt x="292801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70782" y="3885636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64"/>
                </a:moveTo>
                <a:lnTo>
                  <a:pt x="2961240" y="12464"/>
                </a:lnTo>
                <a:lnTo>
                  <a:pt x="2961240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08114" y="3885636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64"/>
                </a:moveTo>
                <a:lnTo>
                  <a:pt x="103396" y="12464"/>
                </a:lnTo>
                <a:lnTo>
                  <a:pt x="103396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01890" y="3874061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574"/>
                </a:moveTo>
                <a:lnTo>
                  <a:pt x="292801" y="11574"/>
                </a:lnTo>
                <a:lnTo>
                  <a:pt x="292801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70782" y="3874061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574"/>
                </a:moveTo>
                <a:lnTo>
                  <a:pt x="2961240" y="11574"/>
                </a:lnTo>
                <a:lnTo>
                  <a:pt x="2961240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08114" y="3874061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574"/>
                </a:moveTo>
                <a:lnTo>
                  <a:pt x="103396" y="11574"/>
                </a:lnTo>
                <a:lnTo>
                  <a:pt x="103396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01890" y="3863846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215"/>
                </a:moveTo>
                <a:lnTo>
                  <a:pt x="292801" y="10215"/>
                </a:lnTo>
                <a:lnTo>
                  <a:pt x="292801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70782" y="3863846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215"/>
                </a:moveTo>
                <a:lnTo>
                  <a:pt x="2961240" y="10215"/>
                </a:lnTo>
                <a:lnTo>
                  <a:pt x="2961240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208114" y="3863846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215"/>
                </a:moveTo>
                <a:lnTo>
                  <a:pt x="103396" y="10215"/>
                </a:lnTo>
                <a:lnTo>
                  <a:pt x="103396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801890" y="3855054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792"/>
                </a:moveTo>
                <a:lnTo>
                  <a:pt x="292801" y="8792"/>
                </a:lnTo>
                <a:lnTo>
                  <a:pt x="292801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170782" y="3855054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792"/>
                </a:moveTo>
                <a:lnTo>
                  <a:pt x="2961240" y="8792"/>
                </a:lnTo>
                <a:lnTo>
                  <a:pt x="2961240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208114" y="3855054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792"/>
                </a:moveTo>
                <a:lnTo>
                  <a:pt x="103396" y="8792"/>
                </a:lnTo>
                <a:lnTo>
                  <a:pt x="103396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01890" y="3847036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8017"/>
                </a:moveTo>
                <a:lnTo>
                  <a:pt x="292801" y="8017"/>
                </a:lnTo>
                <a:lnTo>
                  <a:pt x="292801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170782" y="3847036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8017"/>
                </a:moveTo>
                <a:lnTo>
                  <a:pt x="2961240" y="8017"/>
                </a:lnTo>
                <a:lnTo>
                  <a:pt x="2961240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208114" y="3847036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8017"/>
                </a:moveTo>
                <a:lnTo>
                  <a:pt x="103396" y="8017"/>
                </a:lnTo>
                <a:lnTo>
                  <a:pt x="103396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01890" y="3839248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75"/>
                </a:moveTo>
                <a:lnTo>
                  <a:pt x="292801" y="7775"/>
                </a:lnTo>
                <a:lnTo>
                  <a:pt x="292801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70782" y="3839248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75"/>
                </a:moveTo>
                <a:lnTo>
                  <a:pt x="2961240" y="7775"/>
                </a:lnTo>
                <a:lnTo>
                  <a:pt x="2961240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208114" y="3839248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75"/>
                </a:moveTo>
                <a:lnTo>
                  <a:pt x="103396" y="7775"/>
                </a:lnTo>
                <a:lnTo>
                  <a:pt x="103396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01890" y="3832386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73"/>
                </a:moveTo>
                <a:lnTo>
                  <a:pt x="292801" y="6873"/>
                </a:lnTo>
                <a:lnTo>
                  <a:pt x="292801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70782" y="3832386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73"/>
                </a:moveTo>
                <a:lnTo>
                  <a:pt x="2961240" y="6873"/>
                </a:lnTo>
                <a:lnTo>
                  <a:pt x="2961240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208114" y="3832386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73"/>
                </a:moveTo>
                <a:lnTo>
                  <a:pt x="103396" y="6873"/>
                </a:lnTo>
                <a:lnTo>
                  <a:pt x="103396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01890" y="3825398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88"/>
                </a:moveTo>
                <a:lnTo>
                  <a:pt x="292801" y="6988"/>
                </a:lnTo>
                <a:lnTo>
                  <a:pt x="292801" y="0"/>
                </a:lnTo>
                <a:lnTo>
                  <a:pt x="0" y="0"/>
                </a:lnTo>
                <a:lnTo>
                  <a:pt x="0" y="6988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170782" y="3825398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88"/>
                </a:moveTo>
                <a:lnTo>
                  <a:pt x="2961240" y="6988"/>
                </a:lnTo>
                <a:lnTo>
                  <a:pt x="2961240" y="0"/>
                </a:lnTo>
                <a:lnTo>
                  <a:pt x="0" y="0"/>
                </a:lnTo>
                <a:lnTo>
                  <a:pt x="0" y="6988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208114" y="3825398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88"/>
                </a:moveTo>
                <a:lnTo>
                  <a:pt x="103396" y="6988"/>
                </a:lnTo>
                <a:lnTo>
                  <a:pt x="103396" y="0"/>
                </a:lnTo>
                <a:lnTo>
                  <a:pt x="0" y="0"/>
                </a:lnTo>
                <a:lnTo>
                  <a:pt x="0" y="6988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01890" y="3818079"/>
            <a:ext cx="293370" cy="7620"/>
          </a:xfrm>
          <a:custGeom>
            <a:avLst/>
            <a:gdLst/>
            <a:ahLst/>
            <a:cxnLst/>
            <a:rect l="l" t="t" r="r" b="b"/>
            <a:pathLst>
              <a:path w="293369" h="7620">
                <a:moveTo>
                  <a:pt x="0" y="7318"/>
                </a:moveTo>
                <a:lnTo>
                  <a:pt x="292801" y="7318"/>
                </a:lnTo>
                <a:lnTo>
                  <a:pt x="292801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70782" y="3818079"/>
            <a:ext cx="2961640" cy="7620"/>
          </a:xfrm>
          <a:custGeom>
            <a:avLst/>
            <a:gdLst/>
            <a:ahLst/>
            <a:cxnLst/>
            <a:rect l="l" t="t" r="r" b="b"/>
            <a:pathLst>
              <a:path w="2961640" h="7620">
                <a:moveTo>
                  <a:pt x="0" y="7318"/>
                </a:moveTo>
                <a:lnTo>
                  <a:pt x="2961240" y="7318"/>
                </a:lnTo>
                <a:lnTo>
                  <a:pt x="2961240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08114" y="3818079"/>
            <a:ext cx="103505" cy="7620"/>
          </a:xfrm>
          <a:custGeom>
            <a:avLst/>
            <a:gdLst/>
            <a:ahLst/>
            <a:cxnLst/>
            <a:rect l="l" t="t" r="r" b="b"/>
            <a:pathLst>
              <a:path w="103504" h="7620">
                <a:moveTo>
                  <a:pt x="0" y="7318"/>
                </a:moveTo>
                <a:lnTo>
                  <a:pt x="103396" y="7318"/>
                </a:lnTo>
                <a:lnTo>
                  <a:pt x="103396" y="0"/>
                </a:lnTo>
                <a:lnTo>
                  <a:pt x="0" y="0"/>
                </a:lnTo>
                <a:lnTo>
                  <a:pt x="0" y="7318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801890" y="3810330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50"/>
                </a:moveTo>
                <a:lnTo>
                  <a:pt x="292801" y="7750"/>
                </a:lnTo>
                <a:lnTo>
                  <a:pt x="292801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70782" y="3810330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50"/>
                </a:moveTo>
                <a:lnTo>
                  <a:pt x="2961240" y="7750"/>
                </a:lnTo>
                <a:lnTo>
                  <a:pt x="296124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208114" y="3810330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50"/>
                </a:moveTo>
                <a:lnTo>
                  <a:pt x="103396" y="7750"/>
                </a:lnTo>
                <a:lnTo>
                  <a:pt x="103396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801890" y="3802452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64"/>
                </a:moveTo>
                <a:lnTo>
                  <a:pt x="292801" y="7864"/>
                </a:lnTo>
                <a:lnTo>
                  <a:pt x="292801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70782" y="3802452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64"/>
                </a:moveTo>
                <a:lnTo>
                  <a:pt x="2961240" y="7864"/>
                </a:lnTo>
                <a:lnTo>
                  <a:pt x="2961240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208114" y="3802452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64"/>
                </a:moveTo>
                <a:lnTo>
                  <a:pt x="103396" y="7864"/>
                </a:lnTo>
                <a:lnTo>
                  <a:pt x="103396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801890" y="3788958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506"/>
                </a:moveTo>
                <a:lnTo>
                  <a:pt x="292801" y="13506"/>
                </a:lnTo>
                <a:lnTo>
                  <a:pt x="292801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70782" y="3788958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506"/>
                </a:moveTo>
                <a:lnTo>
                  <a:pt x="2961240" y="13506"/>
                </a:lnTo>
                <a:lnTo>
                  <a:pt x="2961240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08114" y="3788958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506"/>
                </a:moveTo>
                <a:lnTo>
                  <a:pt x="103396" y="13506"/>
                </a:lnTo>
                <a:lnTo>
                  <a:pt x="103396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801890" y="3758464"/>
            <a:ext cx="293370" cy="30480"/>
          </a:xfrm>
          <a:custGeom>
            <a:avLst/>
            <a:gdLst/>
            <a:ahLst/>
            <a:cxnLst/>
            <a:rect l="l" t="t" r="r" b="b"/>
            <a:pathLst>
              <a:path w="293369" h="30479">
                <a:moveTo>
                  <a:pt x="0" y="30481"/>
                </a:moveTo>
                <a:lnTo>
                  <a:pt x="292801" y="30481"/>
                </a:lnTo>
                <a:lnTo>
                  <a:pt x="292801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70782" y="3758464"/>
            <a:ext cx="2961640" cy="30480"/>
          </a:xfrm>
          <a:custGeom>
            <a:avLst/>
            <a:gdLst/>
            <a:ahLst/>
            <a:cxnLst/>
            <a:rect l="l" t="t" r="r" b="b"/>
            <a:pathLst>
              <a:path w="2961640" h="30479">
                <a:moveTo>
                  <a:pt x="0" y="30481"/>
                </a:moveTo>
                <a:lnTo>
                  <a:pt x="2961240" y="30481"/>
                </a:lnTo>
                <a:lnTo>
                  <a:pt x="2961240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208114" y="3758464"/>
            <a:ext cx="103505" cy="30480"/>
          </a:xfrm>
          <a:custGeom>
            <a:avLst/>
            <a:gdLst/>
            <a:ahLst/>
            <a:cxnLst/>
            <a:rect l="l" t="t" r="r" b="b"/>
            <a:pathLst>
              <a:path w="103504" h="30479">
                <a:moveTo>
                  <a:pt x="0" y="30481"/>
                </a:moveTo>
                <a:lnTo>
                  <a:pt x="103396" y="30481"/>
                </a:lnTo>
                <a:lnTo>
                  <a:pt x="103396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801890" y="3749240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224"/>
                </a:moveTo>
                <a:lnTo>
                  <a:pt x="292801" y="9224"/>
                </a:lnTo>
                <a:lnTo>
                  <a:pt x="292801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170782" y="3749240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224"/>
                </a:moveTo>
                <a:lnTo>
                  <a:pt x="2961240" y="9224"/>
                </a:lnTo>
                <a:lnTo>
                  <a:pt x="2961240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208114" y="3749240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224"/>
                </a:moveTo>
                <a:lnTo>
                  <a:pt x="103396" y="9224"/>
                </a:lnTo>
                <a:lnTo>
                  <a:pt x="103396" y="0"/>
                </a:lnTo>
                <a:lnTo>
                  <a:pt x="0" y="0"/>
                </a:lnTo>
                <a:lnTo>
                  <a:pt x="0" y="9224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801890" y="3740943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170782" y="3740943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208114" y="3740943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801890" y="3733129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14"/>
                </a:moveTo>
                <a:lnTo>
                  <a:pt x="292801" y="7814"/>
                </a:lnTo>
                <a:lnTo>
                  <a:pt x="292801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70782" y="3733129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14"/>
                </a:moveTo>
                <a:lnTo>
                  <a:pt x="2961240" y="7814"/>
                </a:lnTo>
                <a:lnTo>
                  <a:pt x="2961240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208114" y="3733129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14"/>
                </a:moveTo>
                <a:lnTo>
                  <a:pt x="103396" y="7814"/>
                </a:lnTo>
                <a:lnTo>
                  <a:pt x="103396" y="0"/>
                </a:lnTo>
                <a:lnTo>
                  <a:pt x="0" y="0"/>
                </a:lnTo>
                <a:lnTo>
                  <a:pt x="0" y="7814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801890" y="3727322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06"/>
                </a:moveTo>
                <a:lnTo>
                  <a:pt x="292801" y="5806"/>
                </a:lnTo>
                <a:lnTo>
                  <a:pt x="292801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170782" y="3727322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06"/>
                </a:moveTo>
                <a:lnTo>
                  <a:pt x="2961240" y="5806"/>
                </a:lnTo>
                <a:lnTo>
                  <a:pt x="2961240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208114" y="3727322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06"/>
                </a:moveTo>
                <a:lnTo>
                  <a:pt x="103396" y="5806"/>
                </a:lnTo>
                <a:lnTo>
                  <a:pt x="103396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801890" y="372149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31"/>
                </a:moveTo>
                <a:lnTo>
                  <a:pt x="292801" y="5831"/>
                </a:lnTo>
                <a:lnTo>
                  <a:pt x="292801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170782" y="372149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31"/>
                </a:moveTo>
                <a:lnTo>
                  <a:pt x="2961240" y="5831"/>
                </a:lnTo>
                <a:lnTo>
                  <a:pt x="2961240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08114" y="372149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31"/>
                </a:moveTo>
                <a:lnTo>
                  <a:pt x="103396" y="5831"/>
                </a:lnTo>
                <a:lnTo>
                  <a:pt x="103396" y="0"/>
                </a:lnTo>
                <a:lnTo>
                  <a:pt x="0" y="0"/>
                </a:lnTo>
                <a:lnTo>
                  <a:pt x="0" y="5831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01890" y="371562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70"/>
                </a:moveTo>
                <a:lnTo>
                  <a:pt x="292801" y="5870"/>
                </a:lnTo>
                <a:lnTo>
                  <a:pt x="292801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170782" y="371562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70"/>
                </a:moveTo>
                <a:lnTo>
                  <a:pt x="2961240" y="5870"/>
                </a:lnTo>
                <a:lnTo>
                  <a:pt x="2961240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208114" y="371562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70"/>
                </a:moveTo>
                <a:lnTo>
                  <a:pt x="103396" y="5870"/>
                </a:lnTo>
                <a:lnTo>
                  <a:pt x="103396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01888" y="3709728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82"/>
                </a:moveTo>
                <a:lnTo>
                  <a:pt x="292802" y="5882"/>
                </a:lnTo>
                <a:lnTo>
                  <a:pt x="292802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170782" y="3709728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82"/>
                </a:moveTo>
                <a:lnTo>
                  <a:pt x="2961240" y="5882"/>
                </a:lnTo>
                <a:lnTo>
                  <a:pt x="2961240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208114" y="3709728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82"/>
                </a:moveTo>
                <a:lnTo>
                  <a:pt x="103394" y="5882"/>
                </a:lnTo>
                <a:lnTo>
                  <a:pt x="103394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01890" y="3703906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19"/>
                </a:moveTo>
                <a:lnTo>
                  <a:pt x="292801" y="5819"/>
                </a:lnTo>
                <a:lnTo>
                  <a:pt x="292801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170782" y="3703906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19"/>
                </a:moveTo>
                <a:lnTo>
                  <a:pt x="2961240" y="5819"/>
                </a:lnTo>
                <a:lnTo>
                  <a:pt x="2961240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208114" y="3703906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19"/>
                </a:moveTo>
                <a:lnTo>
                  <a:pt x="103396" y="5819"/>
                </a:lnTo>
                <a:lnTo>
                  <a:pt x="103396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801890" y="369812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93"/>
                </a:moveTo>
                <a:lnTo>
                  <a:pt x="292801" y="5793"/>
                </a:lnTo>
                <a:lnTo>
                  <a:pt x="292801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170782" y="369812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93"/>
                </a:moveTo>
                <a:lnTo>
                  <a:pt x="2961240" y="5793"/>
                </a:lnTo>
                <a:lnTo>
                  <a:pt x="2961240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08114" y="369812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93"/>
                </a:moveTo>
                <a:lnTo>
                  <a:pt x="103396" y="5793"/>
                </a:lnTo>
                <a:lnTo>
                  <a:pt x="103396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801890" y="369236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55"/>
                </a:moveTo>
                <a:lnTo>
                  <a:pt x="292801" y="5755"/>
                </a:lnTo>
                <a:lnTo>
                  <a:pt x="292801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170782" y="369236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55"/>
                </a:moveTo>
                <a:lnTo>
                  <a:pt x="2961240" y="5755"/>
                </a:lnTo>
                <a:lnTo>
                  <a:pt x="2961240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208114" y="369236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55"/>
                </a:moveTo>
                <a:lnTo>
                  <a:pt x="103396" y="5755"/>
                </a:lnTo>
                <a:lnTo>
                  <a:pt x="103396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801890" y="3686423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946"/>
                </a:moveTo>
                <a:lnTo>
                  <a:pt x="292801" y="5946"/>
                </a:lnTo>
                <a:lnTo>
                  <a:pt x="292801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170782" y="3686423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946"/>
                </a:moveTo>
                <a:lnTo>
                  <a:pt x="2961240" y="5946"/>
                </a:lnTo>
                <a:lnTo>
                  <a:pt x="2961240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208114" y="3686423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946"/>
                </a:moveTo>
                <a:lnTo>
                  <a:pt x="103396" y="5946"/>
                </a:lnTo>
                <a:lnTo>
                  <a:pt x="103396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01890" y="3679600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22"/>
                </a:moveTo>
                <a:lnTo>
                  <a:pt x="292801" y="6822"/>
                </a:lnTo>
                <a:lnTo>
                  <a:pt x="292801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70782" y="3679600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22"/>
                </a:moveTo>
                <a:lnTo>
                  <a:pt x="2961240" y="6822"/>
                </a:lnTo>
                <a:lnTo>
                  <a:pt x="2961240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208114" y="3679600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22"/>
                </a:moveTo>
                <a:lnTo>
                  <a:pt x="103396" y="6822"/>
                </a:lnTo>
                <a:lnTo>
                  <a:pt x="103396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01890" y="367281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84"/>
                </a:moveTo>
                <a:lnTo>
                  <a:pt x="292801" y="6784"/>
                </a:lnTo>
                <a:lnTo>
                  <a:pt x="292801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170782" y="367281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84"/>
                </a:moveTo>
                <a:lnTo>
                  <a:pt x="2961240" y="6784"/>
                </a:lnTo>
                <a:lnTo>
                  <a:pt x="2961240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208114" y="367281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84"/>
                </a:moveTo>
                <a:lnTo>
                  <a:pt x="103396" y="6784"/>
                </a:lnTo>
                <a:lnTo>
                  <a:pt x="103396" y="0"/>
                </a:lnTo>
                <a:lnTo>
                  <a:pt x="0" y="0"/>
                </a:lnTo>
                <a:lnTo>
                  <a:pt x="0" y="6784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801890" y="3666095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34"/>
                </a:moveTo>
                <a:lnTo>
                  <a:pt x="292801" y="6734"/>
                </a:lnTo>
                <a:lnTo>
                  <a:pt x="292801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70782" y="3666095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34"/>
                </a:moveTo>
                <a:lnTo>
                  <a:pt x="2961240" y="6734"/>
                </a:lnTo>
                <a:lnTo>
                  <a:pt x="2961240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208114" y="3666095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34"/>
                </a:moveTo>
                <a:lnTo>
                  <a:pt x="103396" y="6734"/>
                </a:lnTo>
                <a:lnTo>
                  <a:pt x="103396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801890" y="365779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170782" y="365779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208114" y="365779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801890" y="3649234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563"/>
                </a:moveTo>
                <a:lnTo>
                  <a:pt x="292801" y="8563"/>
                </a:lnTo>
                <a:lnTo>
                  <a:pt x="292801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170782" y="3649234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563"/>
                </a:moveTo>
                <a:lnTo>
                  <a:pt x="2961240" y="8563"/>
                </a:lnTo>
                <a:lnTo>
                  <a:pt x="2961240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208114" y="3649234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563"/>
                </a:moveTo>
                <a:lnTo>
                  <a:pt x="103396" y="8563"/>
                </a:lnTo>
                <a:lnTo>
                  <a:pt x="103396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801890" y="3640275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8957"/>
                </a:moveTo>
                <a:lnTo>
                  <a:pt x="292801" y="8957"/>
                </a:lnTo>
                <a:lnTo>
                  <a:pt x="292801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170782" y="3640275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8957"/>
                </a:moveTo>
                <a:lnTo>
                  <a:pt x="2961240" y="8957"/>
                </a:lnTo>
                <a:lnTo>
                  <a:pt x="2961240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208114" y="3640275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8957"/>
                </a:moveTo>
                <a:lnTo>
                  <a:pt x="103396" y="8957"/>
                </a:lnTo>
                <a:lnTo>
                  <a:pt x="103396" y="0"/>
                </a:lnTo>
                <a:lnTo>
                  <a:pt x="0" y="0"/>
                </a:lnTo>
                <a:lnTo>
                  <a:pt x="0" y="8957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801890" y="3629743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33"/>
                </a:moveTo>
                <a:lnTo>
                  <a:pt x="292801" y="10533"/>
                </a:lnTo>
                <a:lnTo>
                  <a:pt x="292801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170782" y="3629743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33"/>
                </a:moveTo>
                <a:lnTo>
                  <a:pt x="2961240" y="10533"/>
                </a:lnTo>
                <a:lnTo>
                  <a:pt x="2961240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208114" y="3629743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33"/>
                </a:moveTo>
                <a:lnTo>
                  <a:pt x="103396" y="10533"/>
                </a:lnTo>
                <a:lnTo>
                  <a:pt x="103396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801890" y="361915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96"/>
                </a:moveTo>
                <a:lnTo>
                  <a:pt x="292801" y="10596"/>
                </a:lnTo>
                <a:lnTo>
                  <a:pt x="292801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70782" y="361915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96"/>
                </a:moveTo>
                <a:lnTo>
                  <a:pt x="2961240" y="10596"/>
                </a:lnTo>
                <a:lnTo>
                  <a:pt x="2961240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208114" y="361915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96"/>
                </a:moveTo>
                <a:lnTo>
                  <a:pt x="103396" y="10596"/>
                </a:lnTo>
                <a:lnTo>
                  <a:pt x="103396" y="0"/>
                </a:lnTo>
                <a:lnTo>
                  <a:pt x="0" y="0"/>
                </a:lnTo>
                <a:lnTo>
                  <a:pt x="0" y="1059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801890" y="360741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727"/>
                </a:moveTo>
                <a:lnTo>
                  <a:pt x="292801" y="11727"/>
                </a:lnTo>
                <a:lnTo>
                  <a:pt x="292801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170782" y="360741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727"/>
                </a:moveTo>
                <a:lnTo>
                  <a:pt x="2961240" y="11727"/>
                </a:lnTo>
                <a:lnTo>
                  <a:pt x="2961240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208114" y="360741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727"/>
                </a:moveTo>
                <a:lnTo>
                  <a:pt x="103396" y="11727"/>
                </a:lnTo>
                <a:lnTo>
                  <a:pt x="103396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801890" y="3595616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803"/>
                </a:moveTo>
                <a:lnTo>
                  <a:pt x="292801" y="11803"/>
                </a:lnTo>
                <a:lnTo>
                  <a:pt x="292801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170782" y="3595616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803"/>
                </a:moveTo>
                <a:lnTo>
                  <a:pt x="2961240" y="11803"/>
                </a:lnTo>
                <a:lnTo>
                  <a:pt x="2961240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208114" y="3595616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803"/>
                </a:moveTo>
                <a:lnTo>
                  <a:pt x="103396" y="11803"/>
                </a:lnTo>
                <a:lnTo>
                  <a:pt x="103396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801890" y="358353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083"/>
                </a:moveTo>
                <a:lnTo>
                  <a:pt x="292801" y="12083"/>
                </a:lnTo>
                <a:lnTo>
                  <a:pt x="292801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170782" y="358353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083"/>
                </a:moveTo>
                <a:lnTo>
                  <a:pt x="2961240" y="12083"/>
                </a:lnTo>
                <a:lnTo>
                  <a:pt x="2961240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208114" y="358353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083"/>
                </a:moveTo>
                <a:lnTo>
                  <a:pt x="103396" y="12083"/>
                </a:lnTo>
                <a:lnTo>
                  <a:pt x="103396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801890" y="357132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210"/>
                </a:moveTo>
                <a:lnTo>
                  <a:pt x="292801" y="12210"/>
                </a:lnTo>
                <a:lnTo>
                  <a:pt x="292801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170782" y="357132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210"/>
                </a:moveTo>
                <a:lnTo>
                  <a:pt x="2961240" y="12210"/>
                </a:lnTo>
                <a:lnTo>
                  <a:pt x="2961240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208114" y="357132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210"/>
                </a:moveTo>
                <a:lnTo>
                  <a:pt x="103396" y="12210"/>
                </a:lnTo>
                <a:lnTo>
                  <a:pt x="103396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801890" y="3559163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146"/>
                </a:moveTo>
                <a:lnTo>
                  <a:pt x="292801" y="12146"/>
                </a:lnTo>
                <a:lnTo>
                  <a:pt x="292801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170782" y="3559163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146"/>
                </a:moveTo>
                <a:lnTo>
                  <a:pt x="2961240" y="12146"/>
                </a:lnTo>
                <a:lnTo>
                  <a:pt x="2961240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208114" y="3559163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146"/>
                </a:moveTo>
                <a:lnTo>
                  <a:pt x="103396" y="12146"/>
                </a:lnTo>
                <a:lnTo>
                  <a:pt x="103396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801890" y="3546723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38"/>
                </a:moveTo>
                <a:lnTo>
                  <a:pt x="292801" y="12438"/>
                </a:lnTo>
                <a:lnTo>
                  <a:pt x="292801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170782" y="3546723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38"/>
                </a:moveTo>
                <a:lnTo>
                  <a:pt x="2961240" y="12438"/>
                </a:lnTo>
                <a:lnTo>
                  <a:pt x="2961240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208114" y="3546723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38"/>
                </a:moveTo>
                <a:lnTo>
                  <a:pt x="103396" y="12438"/>
                </a:lnTo>
                <a:lnTo>
                  <a:pt x="103396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801890" y="353406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654"/>
                </a:moveTo>
                <a:lnTo>
                  <a:pt x="292801" y="12654"/>
                </a:lnTo>
                <a:lnTo>
                  <a:pt x="292801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2170782" y="3534069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654"/>
                </a:moveTo>
                <a:lnTo>
                  <a:pt x="2961240" y="12654"/>
                </a:lnTo>
                <a:lnTo>
                  <a:pt x="2961240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208114" y="3534069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654"/>
                </a:moveTo>
                <a:lnTo>
                  <a:pt x="103396" y="12654"/>
                </a:lnTo>
                <a:lnTo>
                  <a:pt x="103396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801890" y="3521172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896"/>
                </a:moveTo>
                <a:lnTo>
                  <a:pt x="292801" y="12896"/>
                </a:lnTo>
                <a:lnTo>
                  <a:pt x="292801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2170782" y="3521172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896"/>
                </a:moveTo>
                <a:lnTo>
                  <a:pt x="2961240" y="12896"/>
                </a:lnTo>
                <a:lnTo>
                  <a:pt x="2961240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208114" y="3521172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896"/>
                </a:moveTo>
                <a:lnTo>
                  <a:pt x="103396" y="12896"/>
                </a:lnTo>
                <a:lnTo>
                  <a:pt x="103396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801890" y="3507742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417"/>
                </a:moveTo>
                <a:lnTo>
                  <a:pt x="292801" y="13417"/>
                </a:lnTo>
                <a:lnTo>
                  <a:pt x="292801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170782" y="3507742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417"/>
                </a:moveTo>
                <a:lnTo>
                  <a:pt x="2961240" y="13417"/>
                </a:lnTo>
                <a:lnTo>
                  <a:pt x="2961240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208114" y="3507742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417"/>
                </a:moveTo>
                <a:lnTo>
                  <a:pt x="103396" y="13417"/>
                </a:lnTo>
                <a:lnTo>
                  <a:pt x="103396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01890" y="3493182"/>
            <a:ext cx="293370" cy="14604"/>
          </a:xfrm>
          <a:custGeom>
            <a:avLst/>
            <a:gdLst/>
            <a:ahLst/>
            <a:cxnLst/>
            <a:rect l="l" t="t" r="r" b="b"/>
            <a:pathLst>
              <a:path w="293369" h="14604">
                <a:moveTo>
                  <a:pt x="0" y="14560"/>
                </a:moveTo>
                <a:lnTo>
                  <a:pt x="292801" y="14560"/>
                </a:lnTo>
                <a:lnTo>
                  <a:pt x="292801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170782" y="3493182"/>
            <a:ext cx="2961640" cy="14604"/>
          </a:xfrm>
          <a:custGeom>
            <a:avLst/>
            <a:gdLst/>
            <a:ahLst/>
            <a:cxnLst/>
            <a:rect l="l" t="t" r="r" b="b"/>
            <a:pathLst>
              <a:path w="2961640" h="14604">
                <a:moveTo>
                  <a:pt x="0" y="14560"/>
                </a:moveTo>
                <a:lnTo>
                  <a:pt x="2961240" y="14560"/>
                </a:lnTo>
                <a:lnTo>
                  <a:pt x="2961240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208114" y="3493182"/>
            <a:ext cx="103505" cy="14604"/>
          </a:xfrm>
          <a:custGeom>
            <a:avLst/>
            <a:gdLst/>
            <a:ahLst/>
            <a:cxnLst/>
            <a:rect l="l" t="t" r="r" b="b"/>
            <a:pathLst>
              <a:path w="103504" h="14604">
                <a:moveTo>
                  <a:pt x="0" y="14560"/>
                </a:moveTo>
                <a:lnTo>
                  <a:pt x="103396" y="14560"/>
                </a:lnTo>
                <a:lnTo>
                  <a:pt x="103396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801890" y="3476004"/>
            <a:ext cx="293370" cy="17780"/>
          </a:xfrm>
          <a:custGeom>
            <a:avLst/>
            <a:gdLst/>
            <a:ahLst/>
            <a:cxnLst/>
            <a:rect l="l" t="t" r="r" b="b"/>
            <a:pathLst>
              <a:path w="293369" h="17779">
                <a:moveTo>
                  <a:pt x="0" y="17190"/>
                </a:moveTo>
                <a:lnTo>
                  <a:pt x="292801" y="17190"/>
                </a:lnTo>
                <a:lnTo>
                  <a:pt x="292801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170782" y="3476004"/>
            <a:ext cx="2961640" cy="17780"/>
          </a:xfrm>
          <a:custGeom>
            <a:avLst/>
            <a:gdLst/>
            <a:ahLst/>
            <a:cxnLst/>
            <a:rect l="l" t="t" r="r" b="b"/>
            <a:pathLst>
              <a:path w="2961640" h="17779">
                <a:moveTo>
                  <a:pt x="0" y="17190"/>
                </a:moveTo>
                <a:lnTo>
                  <a:pt x="2961240" y="17190"/>
                </a:lnTo>
                <a:lnTo>
                  <a:pt x="2961240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208114" y="3476004"/>
            <a:ext cx="103505" cy="17780"/>
          </a:xfrm>
          <a:custGeom>
            <a:avLst/>
            <a:gdLst/>
            <a:ahLst/>
            <a:cxnLst/>
            <a:rect l="l" t="t" r="r" b="b"/>
            <a:pathLst>
              <a:path w="103504" h="17779">
                <a:moveTo>
                  <a:pt x="0" y="17190"/>
                </a:moveTo>
                <a:lnTo>
                  <a:pt x="103396" y="17190"/>
                </a:lnTo>
                <a:lnTo>
                  <a:pt x="103396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801890" y="3421763"/>
            <a:ext cx="293370" cy="54610"/>
          </a:xfrm>
          <a:custGeom>
            <a:avLst/>
            <a:gdLst/>
            <a:ahLst/>
            <a:cxnLst/>
            <a:rect l="l" t="t" r="r" b="b"/>
            <a:pathLst>
              <a:path w="293369" h="54610">
                <a:moveTo>
                  <a:pt x="0" y="54240"/>
                </a:moveTo>
                <a:lnTo>
                  <a:pt x="292801" y="54240"/>
                </a:lnTo>
                <a:lnTo>
                  <a:pt x="292801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70782" y="3421763"/>
            <a:ext cx="2961640" cy="54610"/>
          </a:xfrm>
          <a:custGeom>
            <a:avLst/>
            <a:gdLst/>
            <a:ahLst/>
            <a:cxnLst/>
            <a:rect l="l" t="t" r="r" b="b"/>
            <a:pathLst>
              <a:path w="2961640" h="54610">
                <a:moveTo>
                  <a:pt x="0" y="54240"/>
                </a:moveTo>
                <a:lnTo>
                  <a:pt x="2961240" y="54240"/>
                </a:lnTo>
                <a:lnTo>
                  <a:pt x="2961240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208114" y="3421763"/>
            <a:ext cx="103505" cy="54610"/>
          </a:xfrm>
          <a:custGeom>
            <a:avLst/>
            <a:gdLst/>
            <a:ahLst/>
            <a:cxnLst/>
            <a:rect l="l" t="t" r="r" b="b"/>
            <a:pathLst>
              <a:path w="103504" h="54610">
                <a:moveTo>
                  <a:pt x="0" y="54240"/>
                </a:moveTo>
                <a:lnTo>
                  <a:pt x="103396" y="54240"/>
                </a:lnTo>
                <a:lnTo>
                  <a:pt x="103396" y="0"/>
                </a:lnTo>
                <a:lnTo>
                  <a:pt x="0" y="0"/>
                </a:lnTo>
                <a:lnTo>
                  <a:pt x="0" y="5424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6" name="object 196"/>
          <p:cNvGrpSpPr/>
          <p:nvPr/>
        </p:nvGrpSpPr>
        <p:grpSpPr>
          <a:xfrm>
            <a:off x="5383303" y="3421763"/>
            <a:ext cx="123189" cy="514984"/>
            <a:chOff x="5383303" y="3421763"/>
            <a:chExt cx="123189" cy="514984"/>
          </a:xfrm>
        </p:grpSpPr>
        <p:sp>
          <p:nvSpPr>
            <p:cNvPr id="197" name="object 197"/>
            <p:cNvSpPr/>
            <p:nvPr/>
          </p:nvSpPr>
          <p:spPr>
            <a:xfrm>
              <a:off x="5383303" y="393263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95"/>
                  </a:moveTo>
                  <a:lnTo>
                    <a:pt x="122698" y="3595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5383303" y="392244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5383303" y="391084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5383303" y="389810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5383303" y="388563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5383303" y="387406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5383303" y="386384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5383303" y="385505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5383303" y="384703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5383303" y="383924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5383303" y="383238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5383303" y="382539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5383303" y="381807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5383303" y="381033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5383303" y="380245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5383303" y="378895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5383303" y="375846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5383303" y="374924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5383303" y="374094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5383303" y="373312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5383303" y="37273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5383303" y="37214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5383303" y="371562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5383306" y="370972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5383303" y="370390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5383303" y="36981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5383303" y="36923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5383303" y="36864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5383303" y="367960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5383303" y="367281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5383303" y="36660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5383303" y="36577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5383303" y="364923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5383303" y="364027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5383303" y="36297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5383303" y="361915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5383303" y="360741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5383303" y="359561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5383303" y="358353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5383303" y="35713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5383303" y="35591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5383303" y="354672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5383303" y="353406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5383303" y="35211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5383303" y="350774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5383303" y="3493182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5383303" y="347600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5383303" y="342176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5" name="object 245"/>
          <p:cNvGrpSpPr/>
          <p:nvPr/>
        </p:nvGrpSpPr>
        <p:grpSpPr>
          <a:xfrm>
            <a:off x="1755668" y="3421768"/>
            <a:ext cx="46355" cy="568960"/>
            <a:chOff x="1755668" y="3421768"/>
            <a:chExt cx="46355" cy="568960"/>
          </a:xfrm>
        </p:grpSpPr>
        <p:sp>
          <p:nvSpPr>
            <p:cNvPr id="246" name="object 246"/>
            <p:cNvSpPr/>
            <p:nvPr/>
          </p:nvSpPr>
          <p:spPr>
            <a:xfrm>
              <a:off x="1775524" y="395413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6"/>
                  </a:moveTo>
                  <a:lnTo>
                    <a:pt x="26361" y="35963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26361" y="3636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1775524" y="3952533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65"/>
                  </a:moveTo>
                  <a:lnTo>
                    <a:pt x="26361" y="35723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5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1775524" y="394968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582"/>
                  </a:moveTo>
                  <a:lnTo>
                    <a:pt x="26361" y="35330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775524" y="3945620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382"/>
                  </a:moveTo>
                  <a:lnTo>
                    <a:pt x="26361" y="34732"/>
                  </a:lnTo>
                  <a:lnTo>
                    <a:pt x="0" y="0"/>
                  </a:lnTo>
                  <a:lnTo>
                    <a:pt x="0" y="4065"/>
                  </a:lnTo>
                  <a:lnTo>
                    <a:pt x="26361" y="3938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775524" y="394027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081"/>
                  </a:moveTo>
                  <a:lnTo>
                    <a:pt x="26361" y="33957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81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775524" y="3933514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7"/>
                  </a:moveTo>
                  <a:lnTo>
                    <a:pt x="26361" y="32966"/>
                  </a:lnTo>
                  <a:lnTo>
                    <a:pt x="0" y="0"/>
                  </a:lnTo>
                  <a:lnTo>
                    <a:pt x="0" y="6760"/>
                  </a:lnTo>
                  <a:lnTo>
                    <a:pt x="26361" y="40717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1775524" y="3925086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41391"/>
                  </a:moveTo>
                  <a:lnTo>
                    <a:pt x="26361" y="31747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391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775524" y="3914597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34"/>
                  </a:lnTo>
                  <a:lnTo>
                    <a:pt x="0" y="0"/>
                  </a:lnTo>
                  <a:lnTo>
                    <a:pt x="0" y="10494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775524" y="3901336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487"/>
                  </a:moveTo>
                  <a:lnTo>
                    <a:pt x="26361" y="28304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487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775524" y="3883847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00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483"/>
                  </a:lnTo>
                  <a:lnTo>
                    <a:pt x="26361" y="45800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775524" y="3857196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08"/>
                  </a:moveTo>
                  <a:lnTo>
                    <a:pt x="26361" y="21914"/>
                  </a:lnTo>
                  <a:lnTo>
                    <a:pt x="0" y="0"/>
                  </a:lnTo>
                  <a:lnTo>
                    <a:pt x="0" y="26645"/>
                  </a:lnTo>
                  <a:lnTo>
                    <a:pt x="26361" y="5240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775524" y="3748032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72"/>
                  </a:lnTo>
                  <a:lnTo>
                    <a:pt x="0" y="0"/>
                  </a:lnTo>
                  <a:lnTo>
                    <a:pt x="0" y="109168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775524" y="371246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41636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3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775524" y="3682880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4">
                  <a:moveTo>
                    <a:pt x="26361" y="30493"/>
                  </a:moveTo>
                  <a:lnTo>
                    <a:pt x="26361" y="0"/>
                  </a:lnTo>
                  <a:lnTo>
                    <a:pt x="0" y="2948"/>
                  </a:lnTo>
                  <a:lnTo>
                    <a:pt x="0" y="29579"/>
                  </a:lnTo>
                  <a:lnTo>
                    <a:pt x="26361" y="3049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775524" y="3657136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5741"/>
                  </a:moveTo>
                  <a:lnTo>
                    <a:pt x="26361" y="0"/>
                  </a:lnTo>
                  <a:lnTo>
                    <a:pt x="0" y="6200"/>
                  </a:lnTo>
                  <a:lnTo>
                    <a:pt x="0" y="28690"/>
                  </a:lnTo>
                  <a:lnTo>
                    <a:pt x="26361" y="25741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775524" y="3634228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908"/>
                  </a:moveTo>
                  <a:lnTo>
                    <a:pt x="26361" y="0"/>
                  </a:lnTo>
                  <a:lnTo>
                    <a:pt x="0" y="9108"/>
                  </a:lnTo>
                  <a:lnTo>
                    <a:pt x="0" y="29108"/>
                  </a:lnTo>
                  <a:lnTo>
                    <a:pt x="26361" y="2290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775524" y="361326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76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2"/>
                  </a:lnTo>
                  <a:lnTo>
                    <a:pt x="26361" y="20976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775524" y="3593694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66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6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775524" y="357519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500"/>
                  </a:moveTo>
                  <a:lnTo>
                    <a:pt x="26361" y="0"/>
                  </a:lnTo>
                  <a:lnTo>
                    <a:pt x="0" y="16578"/>
                  </a:lnTo>
                  <a:lnTo>
                    <a:pt x="0" y="32741"/>
                  </a:lnTo>
                  <a:lnTo>
                    <a:pt x="26361" y="1850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775524" y="3557544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647"/>
                  </a:moveTo>
                  <a:lnTo>
                    <a:pt x="26361" y="0"/>
                  </a:lnTo>
                  <a:lnTo>
                    <a:pt x="0" y="18827"/>
                  </a:lnTo>
                  <a:lnTo>
                    <a:pt x="0" y="34226"/>
                  </a:lnTo>
                  <a:lnTo>
                    <a:pt x="26361" y="17647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775524" y="3540615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36"/>
                  </a:moveTo>
                  <a:lnTo>
                    <a:pt x="26361" y="0"/>
                  </a:lnTo>
                  <a:lnTo>
                    <a:pt x="0" y="20960"/>
                  </a:lnTo>
                  <a:lnTo>
                    <a:pt x="0" y="35751"/>
                  </a:lnTo>
                  <a:lnTo>
                    <a:pt x="26361" y="16936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775524" y="352430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314"/>
                  </a:moveTo>
                  <a:lnTo>
                    <a:pt x="26361" y="0"/>
                  </a:lnTo>
                  <a:lnTo>
                    <a:pt x="0" y="23019"/>
                  </a:lnTo>
                  <a:lnTo>
                    <a:pt x="0" y="37275"/>
                  </a:lnTo>
                  <a:lnTo>
                    <a:pt x="26361" y="1631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775524" y="3508526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79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798"/>
                  </a:lnTo>
                  <a:lnTo>
                    <a:pt x="26361" y="1577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775524" y="349325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73"/>
                  </a:moveTo>
                  <a:lnTo>
                    <a:pt x="26361" y="0"/>
                  </a:lnTo>
                  <a:lnTo>
                    <a:pt x="0" y="26958"/>
                  </a:lnTo>
                  <a:lnTo>
                    <a:pt x="0" y="40299"/>
                  </a:lnTo>
                  <a:lnTo>
                    <a:pt x="26361" y="15273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775524" y="347843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814"/>
                  </a:moveTo>
                  <a:lnTo>
                    <a:pt x="26361" y="0"/>
                  </a:lnTo>
                  <a:lnTo>
                    <a:pt x="0" y="28837"/>
                  </a:lnTo>
                  <a:lnTo>
                    <a:pt x="0" y="41772"/>
                  </a:lnTo>
                  <a:lnTo>
                    <a:pt x="26361" y="1481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775524" y="346413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4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775524" y="3450456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84"/>
                  </a:moveTo>
                  <a:lnTo>
                    <a:pt x="26361" y="0"/>
                  </a:lnTo>
                  <a:lnTo>
                    <a:pt x="0" y="32382"/>
                  </a:lnTo>
                  <a:lnTo>
                    <a:pt x="0" y="44326"/>
                  </a:lnTo>
                  <a:lnTo>
                    <a:pt x="26361" y="1368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775524" y="343777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92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92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775524" y="3426494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7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755660" y="3421773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36017"/>
                  </a:moveTo>
                  <a:lnTo>
                    <a:pt x="0" y="0"/>
                  </a:lnTo>
                  <a:lnTo>
                    <a:pt x="0" y="568731"/>
                  </a:lnTo>
                  <a:lnTo>
                    <a:pt x="19850" y="532726"/>
                  </a:lnTo>
                  <a:lnTo>
                    <a:pt x="19850" y="36017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6017"/>
                  </a:lnTo>
                  <a:lnTo>
                    <a:pt x="19862" y="40144"/>
                  </a:lnTo>
                  <a:lnTo>
                    <a:pt x="46215" y="47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6" name="object 276"/>
          <p:cNvGrpSpPr/>
          <p:nvPr/>
        </p:nvGrpSpPr>
        <p:grpSpPr>
          <a:xfrm>
            <a:off x="5311512" y="3421767"/>
            <a:ext cx="72390" cy="568960"/>
            <a:chOff x="5311512" y="3421767"/>
            <a:chExt cx="72390" cy="568960"/>
          </a:xfrm>
        </p:grpSpPr>
        <p:sp>
          <p:nvSpPr>
            <p:cNvPr id="277" name="object 277"/>
            <p:cNvSpPr/>
            <p:nvPr/>
          </p:nvSpPr>
          <p:spPr>
            <a:xfrm>
              <a:off x="5344155" y="3954288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19"/>
                  </a:moveTo>
                  <a:lnTo>
                    <a:pt x="39146" y="35979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9146" y="3621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5344155" y="3953295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983"/>
                  </a:moveTo>
                  <a:lnTo>
                    <a:pt x="39146" y="35840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5344155" y="3951541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5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5344155" y="394907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0"/>
                  </a:moveTo>
                  <a:lnTo>
                    <a:pt x="39146" y="35242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0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5344155" y="3945898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406"/>
                  </a:moveTo>
                  <a:lnTo>
                    <a:pt x="39146" y="34772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6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5344155" y="3941990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674"/>
                  </a:moveTo>
                  <a:lnTo>
                    <a:pt x="39146" y="34214"/>
                  </a:lnTo>
                  <a:lnTo>
                    <a:pt x="0" y="0"/>
                  </a:lnTo>
                  <a:lnTo>
                    <a:pt x="0" y="3901"/>
                  </a:lnTo>
                  <a:lnTo>
                    <a:pt x="39146" y="38674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5344155" y="393733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63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62"/>
                  </a:lnTo>
                  <a:lnTo>
                    <a:pt x="39146" y="3886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5344155" y="393179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2739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5344155" y="392533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801"/>
                  </a:lnTo>
                  <a:lnTo>
                    <a:pt x="0" y="0"/>
                  </a:lnTo>
                  <a:lnTo>
                    <a:pt x="0" y="6468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5344155" y="391779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5344155" y="3908913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76"/>
                  </a:moveTo>
                  <a:lnTo>
                    <a:pt x="39146" y="29411"/>
                  </a:lnTo>
                  <a:lnTo>
                    <a:pt x="0" y="0"/>
                  </a:lnTo>
                  <a:lnTo>
                    <a:pt x="0" y="8881"/>
                  </a:lnTo>
                  <a:lnTo>
                    <a:pt x="39146" y="3957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5344155" y="3898167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160"/>
                  </a:moveTo>
                  <a:lnTo>
                    <a:pt x="39146" y="27849"/>
                  </a:lnTo>
                  <a:lnTo>
                    <a:pt x="0" y="0"/>
                  </a:lnTo>
                  <a:lnTo>
                    <a:pt x="0" y="10749"/>
                  </a:lnTo>
                  <a:lnTo>
                    <a:pt x="39146" y="4016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5344155" y="3884887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17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5344155" y="3867183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629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698"/>
                  </a:lnTo>
                  <a:lnTo>
                    <a:pt x="39146" y="43629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5344155" y="3840829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4">
                  <a:moveTo>
                    <a:pt x="39146" y="49703"/>
                  </a:moveTo>
                  <a:lnTo>
                    <a:pt x="39146" y="19527"/>
                  </a:lnTo>
                  <a:lnTo>
                    <a:pt x="0" y="0"/>
                  </a:lnTo>
                  <a:lnTo>
                    <a:pt x="0" y="26352"/>
                  </a:lnTo>
                  <a:lnTo>
                    <a:pt x="39146" y="49703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5344155" y="3753704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3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2"/>
                  </a:lnTo>
                  <a:lnTo>
                    <a:pt x="39146" y="10666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5344155" y="3726101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896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5344155" y="3705213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85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9"/>
                  </a:lnTo>
                  <a:lnTo>
                    <a:pt x="39146" y="23785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5344155" y="3684734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1"/>
                  </a:moveTo>
                  <a:lnTo>
                    <a:pt x="39146" y="0"/>
                  </a:lnTo>
                  <a:lnTo>
                    <a:pt x="0" y="2718"/>
                  </a:lnTo>
                  <a:lnTo>
                    <a:pt x="0" y="20595"/>
                  </a:lnTo>
                  <a:lnTo>
                    <a:pt x="39146" y="20481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5344155" y="3666309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435"/>
                  </a:moveTo>
                  <a:lnTo>
                    <a:pt x="39146" y="0"/>
                  </a:lnTo>
                  <a:lnTo>
                    <a:pt x="0" y="5042"/>
                  </a:lnTo>
                  <a:lnTo>
                    <a:pt x="0" y="21141"/>
                  </a:lnTo>
                  <a:lnTo>
                    <a:pt x="39146" y="18435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5344155" y="364923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76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119"/>
                  </a:lnTo>
                  <a:lnTo>
                    <a:pt x="39146" y="17076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5344155" y="363297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6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5344155" y="3617409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5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826"/>
                  </a:lnTo>
                  <a:lnTo>
                    <a:pt x="39146" y="1556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5344155" y="3602483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28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0"/>
                  </a:lnTo>
                  <a:lnTo>
                    <a:pt x="39146" y="1492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5344155" y="358810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82"/>
                  </a:moveTo>
                  <a:lnTo>
                    <a:pt x="39146" y="0"/>
                  </a:lnTo>
                  <a:lnTo>
                    <a:pt x="0" y="14940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5344155" y="3574134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6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5344155" y="3560559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82"/>
                  </a:moveTo>
                  <a:lnTo>
                    <a:pt x="39146" y="0"/>
                  </a:lnTo>
                  <a:lnTo>
                    <a:pt x="0" y="18435"/>
                  </a:lnTo>
                  <a:lnTo>
                    <a:pt x="0" y="30289"/>
                  </a:lnTo>
                  <a:lnTo>
                    <a:pt x="39146" y="1358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5344155" y="354724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15"/>
                  </a:moveTo>
                  <a:lnTo>
                    <a:pt x="39146" y="0"/>
                  </a:lnTo>
                  <a:lnTo>
                    <a:pt x="0" y="20125"/>
                  </a:lnTo>
                  <a:lnTo>
                    <a:pt x="0" y="31751"/>
                  </a:lnTo>
                  <a:lnTo>
                    <a:pt x="39146" y="13315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5344155" y="353422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22"/>
                  </a:moveTo>
                  <a:lnTo>
                    <a:pt x="39146" y="0"/>
                  </a:lnTo>
                  <a:lnTo>
                    <a:pt x="0" y="21763"/>
                  </a:lnTo>
                  <a:lnTo>
                    <a:pt x="0" y="33148"/>
                  </a:lnTo>
                  <a:lnTo>
                    <a:pt x="39146" y="1302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5344155" y="3521461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7"/>
                  </a:moveTo>
                  <a:lnTo>
                    <a:pt x="39146" y="0"/>
                  </a:lnTo>
                  <a:lnTo>
                    <a:pt x="0" y="23390"/>
                  </a:lnTo>
                  <a:lnTo>
                    <a:pt x="0" y="34533"/>
                  </a:lnTo>
                  <a:lnTo>
                    <a:pt x="39146" y="12757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5344155" y="350893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7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5344155" y="349643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3"/>
                  </a:moveTo>
                  <a:lnTo>
                    <a:pt x="39146" y="0"/>
                  </a:lnTo>
                  <a:lnTo>
                    <a:pt x="0" y="26566"/>
                  </a:lnTo>
                  <a:lnTo>
                    <a:pt x="0" y="37481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5344155" y="3484078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5344155" y="347180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73"/>
                  </a:moveTo>
                  <a:lnTo>
                    <a:pt x="39146" y="0"/>
                  </a:lnTo>
                  <a:lnTo>
                    <a:pt x="0" y="29677"/>
                  </a:lnTo>
                  <a:lnTo>
                    <a:pt x="0" y="40389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5344155" y="3459577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3"/>
                  </a:moveTo>
                  <a:lnTo>
                    <a:pt x="39146" y="0"/>
                  </a:lnTo>
                  <a:lnTo>
                    <a:pt x="0" y="31215"/>
                  </a:lnTo>
                  <a:lnTo>
                    <a:pt x="0" y="41901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5344155" y="344737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197"/>
                  </a:moveTo>
                  <a:lnTo>
                    <a:pt x="39146" y="0"/>
                  </a:lnTo>
                  <a:lnTo>
                    <a:pt x="0" y="32766"/>
                  </a:lnTo>
                  <a:lnTo>
                    <a:pt x="0" y="43425"/>
                  </a:lnTo>
                  <a:lnTo>
                    <a:pt x="39146" y="12197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5344155" y="343474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5311508" y="342177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499491"/>
                  </a:moveTo>
                  <a:lnTo>
                    <a:pt x="0" y="530682"/>
                  </a:lnTo>
                  <a:lnTo>
                    <a:pt x="0" y="568744"/>
                  </a:lnTo>
                  <a:lnTo>
                    <a:pt x="32639" y="532726"/>
                  </a:lnTo>
                  <a:lnTo>
                    <a:pt x="32639" y="499491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6017"/>
                  </a:lnTo>
                  <a:lnTo>
                    <a:pt x="32639" y="47358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5311512" y="3877008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4">
                  <a:moveTo>
                    <a:pt x="32642" y="44242"/>
                  </a:moveTo>
                  <a:lnTo>
                    <a:pt x="32642" y="0"/>
                  </a:lnTo>
                  <a:lnTo>
                    <a:pt x="0" y="24787"/>
                  </a:lnTo>
                  <a:lnTo>
                    <a:pt x="0" y="75445"/>
                  </a:lnTo>
                  <a:lnTo>
                    <a:pt x="32642" y="4424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5311512" y="3722310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693"/>
                  </a:moveTo>
                  <a:lnTo>
                    <a:pt x="32642" y="0"/>
                  </a:lnTo>
                  <a:lnTo>
                    <a:pt x="0" y="2337"/>
                  </a:lnTo>
                  <a:lnTo>
                    <a:pt x="0" y="179481"/>
                  </a:lnTo>
                  <a:lnTo>
                    <a:pt x="32642" y="15469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5311512" y="3643053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4">
                  <a:moveTo>
                    <a:pt x="32642" y="79245"/>
                  </a:moveTo>
                  <a:lnTo>
                    <a:pt x="32642" y="7991"/>
                  </a:lnTo>
                  <a:lnTo>
                    <a:pt x="0" y="0"/>
                  </a:lnTo>
                  <a:lnTo>
                    <a:pt x="0" y="81596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5311512" y="3421767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73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21282"/>
                  </a:lnTo>
                  <a:lnTo>
                    <a:pt x="32642" y="229273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9" name="object 319"/>
          <p:cNvGrpSpPr/>
          <p:nvPr/>
        </p:nvGrpSpPr>
        <p:grpSpPr>
          <a:xfrm>
            <a:off x="5506001" y="3421767"/>
            <a:ext cx="745490" cy="568960"/>
            <a:chOff x="5506001" y="3421767"/>
            <a:chExt cx="745490" cy="568960"/>
          </a:xfrm>
        </p:grpSpPr>
        <p:sp>
          <p:nvSpPr>
            <p:cNvPr id="320" name="object 320"/>
            <p:cNvSpPr/>
            <p:nvPr/>
          </p:nvSpPr>
          <p:spPr>
            <a:xfrm>
              <a:off x="5506001" y="381393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2"/>
                  </a:moveTo>
                  <a:lnTo>
                    <a:pt x="0" y="176521"/>
                  </a:lnTo>
                  <a:lnTo>
                    <a:pt x="745091" y="12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5506001" y="381339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3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5506001" y="381235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2"/>
                  </a:moveTo>
                  <a:lnTo>
                    <a:pt x="745091" y="0"/>
                  </a:lnTo>
                  <a:lnTo>
                    <a:pt x="0" y="173954"/>
                  </a:lnTo>
                  <a:lnTo>
                    <a:pt x="0" y="176698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5506001" y="3810932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2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5506001" y="3809179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89">
                  <a:moveTo>
                    <a:pt x="745091" y="1753"/>
                  </a:moveTo>
                  <a:lnTo>
                    <a:pt x="745091" y="0"/>
                  </a:lnTo>
                  <a:lnTo>
                    <a:pt x="0" y="168757"/>
                  </a:lnTo>
                  <a:lnTo>
                    <a:pt x="0" y="173370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5506001" y="3807118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57"/>
                  </a:moveTo>
                  <a:lnTo>
                    <a:pt x="745091" y="0"/>
                  </a:lnTo>
                  <a:lnTo>
                    <a:pt x="0" y="165376"/>
                  </a:lnTo>
                  <a:lnTo>
                    <a:pt x="0" y="170814"/>
                  </a:lnTo>
                  <a:lnTo>
                    <a:pt x="745091" y="2057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5506001" y="380472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5506001" y="380198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965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5506001" y="379885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7"/>
                  </a:lnTo>
                  <a:lnTo>
                    <a:pt x="0" y="160091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5506001" y="379523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2"/>
                  </a:moveTo>
                  <a:lnTo>
                    <a:pt x="745091" y="0"/>
                  </a:lnTo>
                  <a:lnTo>
                    <a:pt x="0" y="145912"/>
                  </a:lnTo>
                  <a:lnTo>
                    <a:pt x="0" y="155479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5506001" y="379100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9000"/>
                  </a:lnTo>
                  <a:lnTo>
                    <a:pt x="0" y="150143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5506001" y="378600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79"/>
                  </a:lnTo>
                  <a:lnTo>
                    <a:pt x="0" y="144006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5506001" y="3779838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62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1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5506001" y="377192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15"/>
                  </a:moveTo>
                  <a:lnTo>
                    <a:pt x="745091" y="0"/>
                  </a:lnTo>
                  <a:lnTo>
                    <a:pt x="0" y="107769"/>
                  </a:lnTo>
                  <a:lnTo>
                    <a:pt x="0" y="128620"/>
                  </a:lnTo>
                  <a:lnTo>
                    <a:pt x="745091" y="7915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5506001" y="376069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5506001" y="372458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9"/>
                  </a:lnTo>
                  <a:lnTo>
                    <a:pt x="0" y="125469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5506001" y="3715813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882"/>
                  </a:lnTo>
                  <a:lnTo>
                    <a:pt x="0" y="39019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5506001" y="3708586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4027"/>
                  </a:lnTo>
                  <a:lnTo>
                    <a:pt x="0" y="23111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5506001" y="369509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3"/>
                  </a:moveTo>
                  <a:lnTo>
                    <a:pt x="745091" y="6847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9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5506001" y="3683134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2"/>
                  </a:moveTo>
                  <a:lnTo>
                    <a:pt x="745091" y="1880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5506001" y="366169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22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5506001" y="3645498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5506001" y="3629554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1"/>
                  </a:lnTo>
                  <a:lnTo>
                    <a:pt x="0" y="0"/>
                  </a:lnTo>
                  <a:lnTo>
                    <a:pt x="0" y="15944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5506001" y="361385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3"/>
                  </a:moveTo>
                  <a:lnTo>
                    <a:pt x="745091" y="57276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5506001" y="3598397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39"/>
                  </a:moveTo>
                  <a:lnTo>
                    <a:pt x="745091" y="66869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39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5506001" y="358297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94"/>
                  </a:moveTo>
                  <a:lnTo>
                    <a:pt x="745091" y="76450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94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5506001" y="356736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2"/>
                  </a:moveTo>
                  <a:lnTo>
                    <a:pt x="745091" y="86144"/>
                  </a:lnTo>
                  <a:lnTo>
                    <a:pt x="0" y="0"/>
                  </a:lnTo>
                  <a:lnTo>
                    <a:pt x="0" y="15601"/>
                  </a:lnTo>
                  <a:lnTo>
                    <a:pt x="745091" y="9205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5506001" y="3551491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2014"/>
                  </a:moveTo>
                  <a:lnTo>
                    <a:pt x="745091" y="95991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2014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5506001" y="3534954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5506001" y="351712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96"/>
                  </a:moveTo>
                  <a:lnTo>
                    <a:pt x="745091" y="117336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96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5506001" y="3496670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81"/>
                  </a:moveTo>
                  <a:lnTo>
                    <a:pt x="745091" y="130031"/>
                  </a:lnTo>
                  <a:lnTo>
                    <a:pt x="0" y="0"/>
                  </a:lnTo>
                  <a:lnTo>
                    <a:pt x="0" y="20457"/>
                  </a:lnTo>
                  <a:lnTo>
                    <a:pt x="745091" y="137781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5506001" y="3421767"/>
              <a:ext cx="745490" cy="205104"/>
            </a:xfrm>
            <a:custGeom>
              <a:avLst/>
              <a:gdLst/>
              <a:ahLst/>
              <a:cxnLst/>
              <a:rect l="l" t="t" r="r" b="b"/>
              <a:pathLst>
                <a:path w="745489" h="205104">
                  <a:moveTo>
                    <a:pt x="745091" y="204930"/>
                  </a:moveTo>
                  <a:lnTo>
                    <a:pt x="745091" y="176533"/>
                  </a:lnTo>
                  <a:lnTo>
                    <a:pt x="0" y="0"/>
                  </a:lnTo>
                  <a:lnTo>
                    <a:pt x="0" y="74899"/>
                  </a:lnTo>
                  <a:lnTo>
                    <a:pt x="745091" y="20493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2" name="object 352"/>
          <p:cNvSpPr/>
          <p:nvPr/>
        </p:nvSpPr>
        <p:spPr>
          <a:xfrm>
            <a:off x="1755660" y="3421734"/>
            <a:ext cx="46355" cy="36195"/>
          </a:xfrm>
          <a:custGeom>
            <a:avLst/>
            <a:gdLst/>
            <a:ahLst/>
            <a:cxnLst/>
            <a:rect l="l" t="t" r="r" b="b"/>
            <a:pathLst>
              <a:path w="46355" h="36195">
                <a:moveTo>
                  <a:pt x="19850" y="36042"/>
                </a:moveTo>
                <a:lnTo>
                  <a:pt x="0" y="0"/>
                </a:lnTo>
                <a:lnTo>
                  <a:pt x="19850" y="36042"/>
                </a:lnTo>
                <a:close/>
              </a:path>
              <a:path w="46355" h="36195">
                <a:moveTo>
                  <a:pt x="46215" y="0"/>
                </a:moveTo>
                <a:lnTo>
                  <a:pt x="19862" y="36017"/>
                </a:lnTo>
                <a:lnTo>
                  <a:pt x="46215" y="3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311512" y="3421729"/>
            <a:ext cx="33020" cy="36195"/>
          </a:xfrm>
          <a:custGeom>
            <a:avLst/>
            <a:gdLst/>
            <a:ahLst/>
            <a:cxnLst/>
            <a:rect l="l" t="t" r="r" b="b"/>
            <a:pathLst>
              <a:path w="33020" h="36195">
                <a:moveTo>
                  <a:pt x="32642" y="36054"/>
                </a:moveTo>
                <a:lnTo>
                  <a:pt x="0" y="0"/>
                </a:lnTo>
                <a:lnTo>
                  <a:pt x="32642" y="36054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801890" y="3421725"/>
            <a:ext cx="293370" cy="635"/>
          </a:xfrm>
          <a:custGeom>
            <a:avLst/>
            <a:gdLst/>
            <a:ahLst/>
            <a:cxnLst/>
            <a:rect l="l" t="t" r="r" b="b"/>
            <a:pathLst>
              <a:path w="293369" h="635">
                <a:moveTo>
                  <a:pt x="0" y="38"/>
                </a:moveTo>
                <a:lnTo>
                  <a:pt x="292801" y="38"/>
                </a:lnTo>
                <a:lnTo>
                  <a:pt x="0" y="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2170782" y="3421725"/>
            <a:ext cx="2961640" cy="635"/>
          </a:xfrm>
          <a:custGeom>
            <a:avLst/>
            <a:gdLst/>
            <a:ahLst/>
            <a:cxnLst/>
            <a:rect l="l" t="t" r="r" b="b"/>
            <a:pathLst>
              <a:path w="2961640" h="635">
                <a:moveTo>
                  <a:pt x="0" y="38"/>
                </a:moveTo>
                <a:lnTo>
                  <a:pt x="2961240" y="38"/>
                </a:lnTo>
                <a:lnTo>
                  <a:pt x="0" y="0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208104" y="3421734"/>
            <a:ext cx="175260" cy="36195"/>
          </a:xfrm>
          <a:custGeom>
            <a:avLst/>
            <a:gdLst/>
            <a:ahLst/>
            <a:cxnLst/>
            <a:rect l="l" t="t" r="r" b="b"/>
            <a:pathLst>
              <a:path w="175260" h="36195">
                <a:moveTo>
                  <a:pt x="103403" y="0"/>
                </a:moveTo>
                <a:lnTo>
                  <a:pt x="0" y="0"/>
                </a:lnTo>
                <a:lnTo>
                  <a:pt x="103403" y="38"/>
                </a:lnTo>
                <a:close/>
              </a:path>
              <a:path w="175260" h="36195">
                <a:moveTo>
                  <a:pt x="175196" y="0"/>
                </a:moveTo>
                <a:lnTo>
                  <a:pt x="136042" y="36017"/>
                </a:lnTo>
                <a:lnTo>
                  <a:pt x="175196" y="3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505996" y="3421734"/>
            <a:ext cx="745490" cy="177165"/>
          </a:xfrm>
          <a:custGeom>
            <a:avLst/>
            <a:gdLst/>
            <a:ahLst/>
            <a:cxnLst/>
            <a:rect l="l" t="t" r="r" b="b"/>
            <a:pathLst>
              <a:path w="745489" h="177164">
                <a:moveTo>
                  <a:pt x="745083" y="176568"/>
                </a:moveTo>
                <a:lnTo>
                  <a:pt x="0" y="0"/>
                </a:lnTo>
                <a:lnTo>
                  <a:pt x="745083" y="176568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8" name="object 358"/>
          <p:cNvGrpSpPr/>
          <p:nvPr/>
        </p:nvGrpSpPr>
        <p:grpSpPr>
          <a:xfrm>
            <a:off x="1651000" y="3421725"/>
            <a:ext cx="151130" cy="568960"/>
            <a:chOff x="1651000" y="3421725"/>
            <a:chExt cx="151130" cy="568960"/>
          </a:xfrm>
        </p:grpSpPr>
        <p:sp>
          <p:nvSpPr>
            <p:cNvPr id="359" name="object 359"/>
            <p:cNvSpPr/>
            <p:nvPr/>
          </p:nvSpPr>
          <p:spPr>
            <a:xfrm>
              <a:off x="1651000" y="3421725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1651000" y="3421941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1651000" y="3423071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04664" y="194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1651000" y="3425015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1651000" y="3427582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31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04664" y="317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1651000" y="343077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651000" y="343454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1651000" y="3438865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651000" y="3443795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1651000" y="344934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1651000" y="34556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1651000" y="34625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1651000" y="347056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1651000" y="347959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651000" y="348978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1651000" y="350138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1651000" y="351413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1651000" y="352659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651000" y="35381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1651000" y="354838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1651000" y="355718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1651000" y="35652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651000" y="357298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1651000" y="357986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1651000" y="3586835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1651000" y="359416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651000" y="360190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651000" y="360978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651000" y="3623288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1651000" y="365376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1651000" y="366299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1651000" y="367129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1651000" y="36791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1651000" y="368491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1651000" y="369075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1651005" y="36966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651000" y="37024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651000" y="370831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1651000" y="371410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1651000" y="37198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1651000" y="37258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1651000" y="373263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1651000" y="373940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1651000" y="374614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1651000" y="375443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1651000" y="376300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1651000" y="377194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1651000" y="378247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1651000" y="379308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1651000" y="380481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1651000" y="38166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1651000" y="38287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1651000" y="384092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1651000" y="385307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1651000" y="38655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1651000" y="3878178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1651000" y="3891061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1651000" y="390447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1651000" y="3919039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1651005" y="3936230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1763811" y="3436501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89">
                  <a:moveTo>
                    <a:pt x="11704" y="21242"/>
                  </a:moveTo>
                  <a:lnTo>
                    <a:pt x="0" y="0"/>
                  </a:lnTo>
                  <a:lnTo>
                    <a:pt x="11704" y="21242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1755668" y="3421732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173"/>
                  </a:moveTo>
                  <a:lnTo>
                    <a:pt x="19847" y="36017"/>
                  </a:lnTo>
                  <a:lnTo>
                    <a:pt x="0" y="0"/>
                  </a:lnTo>
                  <a:lnTo>
                    <a:pt x="0" y="1317"/>
                  </a:lnTo>
                  <a:lnTo>
                    <a:pt x="19847" y="37173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1755668" y="342304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57"/>
                  </a:moveTo>
                  <a:lnTo>
                    <a:pt x="19847" y="35855"/>
                  </a:lnTo>
                  <a:lnTo>
                    <a:pt x="0" y="0"/>
                  </a:lnTo>
                  <a:lnTo>
                    <a:pt x="0" y="3672"/>
                  </a:lnTo>
                  <a:lnTo>
                    <a:pt x="19847" y="39057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1755668" y="342671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619"/>
                  </a:moveTo>
                  <a:lnTo>
                    <a:pt x="19847" y="35384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19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1755668" y="3432717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68"/>
                  </a:moveTo>
                  <a:lnTo>
                    <a:pt x="19847" y="34622"/>
                  </a:lnTo>
                  <a:lnTo>
                    <a:pt x="0" y="0"/>
                  </a:lnTo>
                  <a:lnTo>
                    <a:pt x="0" y="8512"/>
                  </a:lnTo>
                  <a:lnTo>
                    <a:pt x="19847" y="42068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/>
            <p:cNvSpPr/>
            <p:nvPr/>
          </p:nvSpPr>
          <p:spPr>
            <a:xfrm>
              <a:off x="1755668" y="344123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630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30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1755668" y="345278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8"/>
                  </a:moveTo>
                  <a:lnTo>
                    <a:pt x="19847" y="32081"/>
                  </a:lnTo>
                  <a:lnTo>
                    <a:pt x="0" y="0"/>
                  </a:lnTo>
                  <a:lnTo>
                    <a:pt x="0" y="15513"/>
                  </a:lnTo>
                  <a:lnTo>
                    <a:pt x="19847" y="45638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1755668" y="3468296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4"/>
                  </a:moveTo>
                  <a:lnTo>
                    <a:pt x="19847" y="30125"/>
                  </a:lnTo>
                  <a:lnTo>
                    <a:pt x="0" y="0"/>
                  </a:lnTo>
                  <a:lnTo>
                    <a:pt x="0" y="21295"/>
                  </a:lnTo>
                  <a:lnTo>
                    <a:pt x="19847" y="48714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1755668" y="3489587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4">
                  <a:moveTo>
                    <a:pt x="19847" y="56476"/>
                  </a:moveTo>
                  <a:lnTo>
                    <a:pt x="19847" y="27431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7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1755668" y="3522847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5">
                  <a:moveTo>
                    <a:pt x="19847" y="152582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2"/>
                  </a:lnTo>
                  <a:lnTo>
                    <a:pt x="19847" y="152582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1755668" y="3670972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4"/>
                  </a:moveTo>
                  <a:lnTo>
                    <a:pt x="19847" y="4460"/>
                  </a:lnTo>
                  <a:lnTo>
                    <a:pt x="0" y="0"/>
                  </a:lnTo>
                  <a:lnTo>
                    <a:pt x="0" y="47189"/>
                  </a:lnTo>
                  <a:lnTo>
                    <a:pt x="19847" y="4566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1755668" y="3716635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0874"/>
                  </a:moveTo>
                  <a:lnTo>
                    <a:pt x="19847" y="0"/>
                  </a:lnTo>
                  <a:lnTo>
                    <a:pt x="0" y="1525"/>
                  </a:lnTo>
                  <a:lnTo>
                    <a:pt x="0" y="36885"/>
                  </a:lnTo>
                  <a:lnTo>
                    <a:pt x="19847" y="30874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1755668" y="3747506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22"/>
                  </a:moveTo>
                  <a:lnTo>
                    <a:pt x="19847" y="0"/>
                  </a:lnTo>
                  <a:lnTo>
                    <a:pt x="0" y="6010"/>
                  </a:lnTo>
                  <a:lnTo>
                    <a:pt x="0" y="35805"/>
                  </a:lnTo>
                  <a:lnTo>
                    <a:pt x="19847" y="2602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1755668" y="377352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1755668" y="3796791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68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6"/>
                  </a:lnTo>
                  <a:lnTo>
                    <a:pt x="19847" y="21268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1755668" y="3818060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33"/>
                  </a:moveTo>
                  <a:lnTo>
                    <a:pt x="19847" y="0"/>
                  </a:lnTo>
                  <a:lnTo>
                    <a:pt x="0" y="16238"/>
                  </a:lnTo>
                  <a:lnTo>
                    <a:pt x="0" y="38943"/>
                  </a:lnTo>
                  <a:lnTo>
                    <a:pt x="19847" y="1983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1755668" y="383788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65"/>
                  </a:moveTo>
                  <a:lnTo>
                    <a:pt x="19847" y="0"/>
                  </a:lnTo>
                  <a:lnTo>
                    <a:pt x="0" y="19109"/>
                  </a:lnTo>
                  <a:lnTo>
                    <a:pt x="0" y="40493"/>
                  </a:lnTo>
                  <a:lnTo>
                    <a:pt x="19847" y="186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1755668" y="3856563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47"/>
                  </a:moveTo>
                  <a:lnTo>
                    <a:pt x="19847" y="0"/>
                  </a:lnTo>
                  <a:lnTo>
                    <a:pt x="0" y="21816"/>
                  </a:lnTo>
                  <a:lnTo>
                    <a:pt x="0" y="42017"/>
                  </a:lnTo>
                  <a:lnTo>
                    <a:pt x="19847" y="1764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1755668" y="387421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57"/>
                  </a:moveTo>
                  <a:lnTo>
                    <a:pt x="19847" y="0"/>
                  </a:lnTo>
                  <a:lnTo>
                    <a:pt x="0" y="24370"/>
                  </a:lnTo>
                  <a:lnTo>
                    <a:pt x="0" y="43454"/>
                  </a:lnTo>
                  <a:lnTo>
                    <a:pt x="19847" y="16657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1755668" y="3890870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68"/>
                  </a:moveTo>
                  <a:lnTo>
                    <a:pt x="19847" y="0"/>
                  </a:lnTo>
                  <a:lnTo>
                    <a:pt x="0" y="26797"/>
                  </a:lnTo>
                  <a:lnTo>
                    <a:pt x="0" y="44851"/>
                  </a:lnTo>
                  <a:lnTo>
                    <a:pt x="19847" y="15768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1755668" y="3906637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00"/>
                  </a:moveTo>
                  <a:lnTo>
                    <a:pt x="19847" y="0"/>
                  </a:lnTo>
                  <a:lnTo>
                    <a:pt x="0" y="29082"/>
                  </a:lnTo>
                  <a:lnTo>
                    <a:pt x="0" y="45918"/>
                  </a:lnTo>
                  <a:lnTo>
                    <a:pt x="19847" y="1470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1755668" y="3921340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79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79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1755668" y="3934727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8"/>
                  </a:lnTo>
                  <a:lnTo>
                    <a:pt x="0" y="46299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1755668" y="3946209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763"/>
                  </a:moveTo>
                  <a:lnTo>
                    <a:pt x="19847" y="0"/>
                  </a:lnTo>
                  <a:lnTo>
                    <a:pt x="0" y="34813"/>
                  </a:lnTo>
                  <a:lnTo>
                    <a:pt x="0" y="43707"/>
                  </a:lnTo>
                  <a:lnTo>
                    <a:pt x="19847" y="7763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1755660" y="3421734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244"/>
                  </a:moveTo>
                  <a:lnTo>
                    <a:pt x="0" y="568185"/>
                  </a:lnTo>
                  <a:lnTo>
                    <a:pt x="0" y="568769"/>
                  </a:lnTo>
                  <a:lnTo>
                    <a:pt x="19850" y="532752"/>
                  </a:lnTo>
                  <a:lnTo>
                    <a:pt x="19850" y="532244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6017"/>
                  </a:lnTo>
                  <a:lnTo>
                    <a:pt x="19862" y="128676"/>
                  </a:lnTo>
                  <a:lnTo>
                    <a:pt x="46215" y="106095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1775524" y="3527828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39">
                  <a:moveTo>
                    <a:pt x="26361" y="136674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7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1775524" y="3664503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89">
                  <a:moveTo>
                    <a:pt x="26361" y="326001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85"/>
                  </a:lnTo>
                  <a:lnTo>
                    <a:pt x="26361" y="32600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6" name="object 446"/>
          <p:cNvGrpSpPr/>
          <p:nvPr/>
        </p:nvGrpSpPr>
        <p:grpSpPr>
          <a:xfrm>
            <a:off x="5311512" y="3421726"/>
            <a:ext cx="33020" cy="568960"/>
            <a:chOff x="5311512" y="3421726"/>
            <a:chExt cx="33020" cy="568960"/>
          </a:xfrm>
        </p:grpSpPr>
        <p:sp>
          <p:nvSpPr>
            <p:cNvPr id="447" name="object 447"/>
            <p:cNvSpPr/>
            <p:nvPr/>
          </p:nvSpPr>
          <p:spPr>
            <a:xfrm>
              <a:off x="5311512" y="3421726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0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32642" y="36230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/>
            <p:cNvSpPr/>
            <p:nvPr/>
          </p:nvSpPr>
          <p:spPr>
            <a:xfrm>
              <a:off x="5311512" y="342196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123"/>
                  </a:moveTo>
                  <a:lnTo>
                    <a:pt x="32642" y="35993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5311512" y="342326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7"/>
                  </a:moveTo>
                  <a:lnTo>
                    <a:pt x="32642" y="35828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7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5311512" y="3425631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471"/>
                  </a:moveTo>
                  <a:lnTo>
                    <a:pt x="32642" y="35523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32642" y="38471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5311512" y="342900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7"/>
                  </a:moveTo>
                  <a:lnTo>
                    <a:pt x="32642" y="35103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5311512" y="343339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4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5311512" y="343887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1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5311512" y="3445508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58"/>
                  </a:moveTo>
                  <a:lnTo>
                    <a:pt x="32642" y="33007"/>
                  </a:lnTo>
                  <a:lnTo>
                    <a:pt x="0" y="0"/>
                  </a:lnTo>
                  <a:lnTo>
                    <a:pt x="0" y="7941"/>
                  </a:lnTo>
                  <a:lnTo>
                    <a:pt x="32642" y="39958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5311512" y="345345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300"/>
                  </a:moveTo>
                  <a:lnTo>
                    <a:pt x="32642" y="32004"/>
                  </a:lnTo>
                  <a:lnTo>
                    <a:pt x="0" y="0"/>
                  </a:lnTo>
                  <a:lnTo>
                    <a:pt x="0" y="9504"/>
                  </a:lnTo>
                  <a:lnTo>
                    <a:pt x="32642" y="40300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5311512" y="346296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33"/>
                  </a:moveTo>
                  <a:lnTo>
                    <a:pt x="32642" y="30795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3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5311512" y="347445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799"/>
                  </a:moveTo>
                  <a:lnTo>
                    <a:pt x="32642" y="29347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79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5311512" y="3488707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769"/>
                  </a:moveTo>
                  <a:lnTo>
                    <a:pt x="32642" y="27530"/>
                  </a:lnTo>
                  <a:lnTo>
                    <a:pt x="0" y="0"/>
                  </a:lnTo>
                  <a:lnTo>
                    <a:pt x="0" y="18587"/>
                  </a:lnTo>
                  <a:lnTo>
                    <a:pt x="32642" y="43769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5311512" y="3507294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8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5311512" y="3533531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4">
                  <a:moveTo>
                    <a:pt x="32642" y="132430"/>
                  </a:moveTo>
                  <a:lnTo>
                    <a:pt x="32642" y="21864"/>
                  </a:lnTo>
                  <a:lnTo>
                    <a:pt x="0" y="0"/>
                  </a:lnTo>
                  <a:lnTo>
                    <a:pt x="0" y="126611"/>
                  </a:lnTo>
                  <a:lnTo>
                    <a:pt x="32642" y="132430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5311512" y="3660147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5360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60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5311512" y="3693965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40"/>
                  </a:moveTo>
                  <a:lnTo>
                    <a:pt x="32642" y="1537"/>
                  </a:lnTo>
                  <a:lnTo>
                    <a:pt x="0" y="0"/>
                  </a:lnTo>
                  <a:lnTo>
                    <a:pt x="0" y="26682"/>
                  </a:lnTo>
                  <a:lnTo>
                    <a:pt x="32642" y="2484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5311512" y="3718800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719"/>
                  </a:moveTo>
                  <a:lnTo>
                    <a:pt x="32642" y="0"/>
                  </a:lnTo>
                  <a:lnTo>
                    <a:pt x="0" y="1842"/>
                  </a:lnTo>
                  <a:lnTo>
                    <a:pt x="0" y="24420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5311512" y="3738518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8"/>
                  </a:moveTo>
                  <a:lnTo>
                    <a:pt x="32642" y="0"/>
                  </a:lnTo>
                  <a:lnTo>
                    <a:pt x="0" y="4701"/>
                  </a:lnTo>
                  <a:lnTo>
                    <a:pt x="0" y="24903"/>
                  </a:lnTo>
                  <a:lnTo>
                    <a:pt x="32642" y="17648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5311512" y="3756170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76"/>
                  </a:moveTo>
                  <a:lnTo>
                    <a:pt x="32642" y="0"/>
                  </a:lnTo>
                  <a:lnTo>
                    <a:pt x="0" y="7255"/>
                  </a:lnTo>
                  <a:lnTo>
                    <a:pt x="0" y="25907"/>
                  </a:lnTo>
                  <a:lnTo>
                    <a:pt x="32642" y="16276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5311512" y="3772456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5"/>
                  </a:moveTo>
                  <a:lnTo>
                    <a:pt x="32642" y="0"/>
                  </a:lnTo>
                  <a:lnTo>
                    <a:pt x="0" y="9618"/>
                  </a:lnTo>
                  <a:lnTo>
                    <a:pt x="0" y="27113"/>
                  </a:lnTo>
                  <a:lnTo>
                    <a:pt x="32642" y="15285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5311512" y="378773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59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5311512" y="3802239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50"/>
                  </a:lnTo>
                  <a:lnTo>
                    <a:pt x="0" y="29844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5311512" y="381612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5"/>
                  </a:moveTo>
                  <a:lnTo>
                    <a:pt x="32642" y="0"/>
                  </a:lnTo>
                  <a:lnTo>
                    <a:pt x="0" y="15956"/>
                  </a:lnTo>
                  <a:lnTo>
                    <a:pt x="0" y="31255"/>
                  </a:lnTo>
                  <a:lnTo>
                    <a:pt x="32642" y="13365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5311512" y="382949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60"/>
                  </a:moveTo>
                  <a:lnTo>
                    <a:pt x="32642" y="0"/>
                  </a:lnTo>
                  <a:lnTo>
                    <a:pt x="0" y="17889"/>
                  </a:lnTo>
                  <a:lnTo>
                    <a:pt x="0" y="32729"/>
                  </a:lnTo>
                  <a:lnTo>
                    <a:pt x="32642" y="12960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5311512" y="3842454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92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89"/>
                  </a:lnTo>
                  <a:lnTo>
                    <a:pt x="32642" y="1259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5311512" y="3855043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0"/>
                  </a:moveTo>
                  <a:lnTo>
                    <a:pt x="32642" y="0"/>
                  </a:lnTo>
                  <a:lnTo>
                    <a:pt x="0" y="21597"/>
                  </a:lnTo>
                  <a:lnTo>
                    <a:pt x="0" y="35637"/>
                  </a:lnTo>
                  <a:lnTo>
                    <a:pt x="32642" y="1226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5311512" y="386730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68"/>
                  </a:moveTo>
                  <a:lnTo>
                    <a:pt x="32642" y="0"/>
                  </a:lnTo>
                  <a:lnTo>
                    <a:pt x="0" y="23376"/>
                  </a:lnTo>
                  <a:lnTo>
                    <a:pt x="0" y="37086"/>
                  </a:lnTo>
                  <a:lnTo>
                    <a:pt x="32642" y="1196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5311512" y="3879267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78"/>
                  </a:moveTo>
                  <a:lnTo>
                    <a:pt x="32642" y="0"/>
                  </a:lnTo>
                  <a:lnTo>
                    <a:pt x="0" y="25117"/>
                  </a:lnTo>
                  <a:lnTo>
                    <a:pt x="0" y="38598"/>
                  </a:lnTo>
                  <a:lnTo>
                    <a:pt x="32642" y="11778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5311512" y="3891040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11562"/>
                  </a:moveTo>
                  <a:lnTo>
                    <a:pt x="32642" y="0"/>
                  </a:lnTo>
                  <a:lnTo>
                    <a:pt x="0" y="26820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5311512" y="3902602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70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5311512" y="3913936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6"/>
                  </a:lnTo>
                  <a:lnTo>
                    <a:pt x="0" y="42855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5311512" y="3925039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750"/>
                  </a:lnTo>
                  <a:lnTo>
                    <a:pt x="0" y="44379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5311512" y="3936064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350"/>
                  </a:lnTo>
                  <a:lnTo>
                    <a:pt x="0" y="45306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5311512" y="394650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79"/>
                  </a:moveTo>
                  <a:lnTo>
                    <a:pt x="32642" y="0"/>
                  </a:lnTo>
                  <a:lnTo>
                    <a:pt x="0" y="34861"/>
                  </a:lnTo>
                  <a:lnTo>
                    <a:pt x="0" y="43998"/>
                  </a:lnTo>
                  <a:lnTo>
                    <a:pt x="32642" y="7979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1" name="object 481"/>
          <p:cNvSpPr/>
          <p:nvPr/>
        </p:nvSpPr>
        <p:spPr>
          <a:xfrm>
            <a:off x="1801890" y="3421725"/>
            <a:ext cx="293370" cy="635"/>
          </a:xfrm>
          <a:custGeom>
            <a:avLst/>
            <a:gdLst/>
            <a:ahLst/>
            <a:cxnLst/>
            <a:rect l="l" t="t" r="r" b="b"/>
            <a:pathLst>
              <a:path w="293369" h="635">
                <a:moveTo>
                  <a:pt x="0" y="215"/>
                </a:moveTo>
                <a:lnTo>
                  <a:pt x="292801" y="215"/>
                </a:lnTo>
                <a:lnTo>
                  <a:pt x="292801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170782" y="3421725"/>
            <a:ext cx="2961640" cy="635"/>
          </a:xfrm>
          <a:custGeom>
            <a:avLst/>
            <a:gdLst/>
            <a:ahLst/>
            <a:cxnLst/>
            <a:rect l="l" t="t" r="r" b="b"/>
            <a:pathLst>
              <a:path w="2961640" h="635">
                <a:moveTo>
                  <a:pt x="0" y="215"/>
                </a:moveTo>
                <a:lnTo>
                  <a:pt x="2961240" y="215"/>
                </a:lnTo>
                <a:lnTo>
                  <a:pt x="2961240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5208114" y="3421725"/>
            <a:ext cx="103505" cy="635"/>
          </a:xfrm>
          <a:custGeom>
            <a:avLst/>
            <a:gdLst/>
            <a:ahLst/>
            <a:cxnLst/>
            <a:rect l="l" t="t" r="r" b="b"/>
            <a:pathLst>
              <a:path w="103504" h="635">
                <a:moveTo>
                  <a:pt x="0" y="215"/>
                </a:moveTo>
                <a:lnTo>
                  <a:pt x="103396" y="215"/>
                </a:lnTo>
                <a:lnTo>
                  <a:pt x="103396" y="0"/>
                </a:lnTo>
                <a:lnTo>
                  <a:pt x="0" y="0"/>
                </a:lnTo>
                <a:lnTo>
                  <a:pt x="0" y="215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801890" y="3421941"/>
            <a:ext cx="293370" cy="1270"/>
          </a:xfrm>
          <a:custGeom>
            <a:avLst/>
            <a:gdLst/>
            <a:ahLst/>
            <a:cxnLst/>
            <a:rect l="l" t="t" r="r" b="b"/>
            <a:pathLst>
              <a:path w="293369" h="1270">
                <a:moveTo>
                  <a:pt x="0" y="1130"/>
                </a:moveTo>
                <a:lnTo>
                  <a:pt x="292801" y="1130"/>
                </a:lnTo>
                <a:lnTo>
                  <a:pt x="292801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170782" y="3421941"/>
            <a:ext cx="2961640" cy="1270"/>
          </a:xfrm>
          <a:custGeom>
            <a:avLst/>
            <a:gdLst/>
            <a:ahLst/>
            <a:cxnLst/>
            <a:rect l="l" t="t" r="r" b="b"/>
            <a:pathLst>
              <a:path w="2961640" h="1270">
                <a:moveTo>
                  <a:pt x="0" y="1130"/>
                </a:moveTo>
                <a:lnTo>
                  <a:pt x="2961240" y="1130"/>
                </a:lnTo>
                <a:lnTo>
                  <a:pt x="2961240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5208114" y="3421941"/>
            <a:ext cx="103505" cy="1270"/>
          </a:xfrm>
          <a:custGeom>
            <a:avLst/>
            <a:gdLst/>
            <a:ahLst/>
            <a:cxnLst/>
            <a:rect l="l" t="t" r="r" b="b"/>
            <a:pathLst>
              <a:path w="103504" h="1270">
                <a:moveTo>
                  <a:pt x="0" y="1130"/>
                </a:moveTo>
                <a:lnTo>
                  <a:pt x="103396" y="1130"/>
                </a:lnTo>
                <a:lnTo>
                  <a:pt x="103396" y="0"/>
                </a:lnTo>
                <a:lnTo>
                  <a:pt x="0" y="0"/>
                </a:lnTo>
                <a:lnTo>
                  <a:pt x="0" y="1130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801890" y="3423071"/>
            <a:ext cx="293370" cy="2540"/>
          </a:xfrm>
          <a:custGeom>
            <a:avLst/>
            <a:gdLst/>
            <a:ahLst/>
            <a:cxnLst/>
            <a:rect l="l" t="t" r="r" b="b"/>
            <a:pathLst>
              <a:path w="293369" h="2539">
                <a:moveTo>
                  <a:pt x="0" y="1943"/>
                </a:moveTo>
                <a:lnTo>
                  <a:pt x="292801" y="1943"/>
                </a:lnTo>
                <a:lnTo>
                  <a:pt x="292801" y="0"/>
                </a:lnTo>
                <a:lnTo>
                  <a:pt x="0" y="0"/>
                </a:lnTo>
                <a:lnTo>
                  <a:pt x="0" y="1943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170782" y="3423071"/>
            <a:ext cx="2961640" cy="2540"/>
          </a:xfrm>
          <a:custGeom>
            <a:avLst/>
            <a:gdLst/>
            <a:ahLst/>
            <a:cxnLst/>
            <a:rect l="l" t="t" r="r" b="b"/>
            <a:pathLst>
              <a:path w="2961640" h="2539">
                <a:moveTo>
                  <a:pt x="0" y="1943"/>
                </a:moveTo>
                <a:lnTo>
                  <a:pt x="2961240" y="1943"/>
                </a:lnTo>
                <a:lnTo>
                  <a:pt x="2961240" y="0"/>
                </a:lnTo>
                <a:lnTo>
                  <a:pt x="0" y="0"/>
                </a:lnTo>
                <a:lnTo>
                  <a:pt x="0" y="1943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5208114" y="3423071"/>
            <a:ext cx="103505" cy="2540"/>
          </a:xfrm>
          <a:custGeom>
            <a:avLst/>
            <a:gdLst/>
            <a:ahLst/>
            <a:cxnLst/>
            <a:rect l="l" t="t" r="r" b="b"/>
            <a:pathLst>
              <a:path w="103504" h="2539">
                <a:moveTo>
                  <a:pt x="0" y="1943"/>
                </a:moveTo>
                <a:lnTo>
                  <a:pt x="103396" y="1943"/>
                </a:lnTo>
                <a:lnTo>
                  <a:pt x="103396" y="0"/>
                </a:lnTo>
                <a:lnTo>
                  <a:pt x="0" y="0"/>
                </a:lnTo>
                <a:lnTo>
                  <a:pt x="0" y="1943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801890" y="3425016"/>
            <a:ext cx="293370" cy="3175"/>
          </a:xfrm>
          <a:custGeom>
            <a:avLst/>
            <a:gdLst/>
            <a:ahLst/>
            <a:cxnLst/>
            <a:rect l="l" t="t" r="r" b="b"/>
            <a:pathLst>
              <a:path w="293369" h="3175">
                <a:moveTo>
                  <a:pt x="0" y="2566"/>
                </a:moveTo>
                <a:lnTo>
                  <a:pt x="292801" y="2566"/>
                </a:lnTo>
                <a:lnTo>
                  <a:pt x="292801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170782" y="3425016"/>
            <a:ext cx="2961640" cy="3175"/>
          </a:xfrm>
          <a:custGeom>
            <a:avLst/>
            <a:gdLst/>
            <a:ahLst/>
            <a:cxnLst/>
            <a:rect l="l" t="t" r="r" b="b"/>
            <a:pathLst>
              <a:path w="2961640" h="3175">
                <a:moveTo>
                  <a:pt x="0" y="2566"/>
                </a:moveTo>
                <a:lnTo>
                  <a:pt x="2961240" y="2566"/>
                </a:lnTo>
                <a:lnTo>
                  <a:pt x="2961240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5208114" y="3425016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2566"/>
                </a:moveTo>
                <a:lnTo>
                  <a:pt x="103396" y="2566"/>
                </a:lnTo>
                <a:lnTo>
                  <a:pt x="103396" y="0"/>
                </a:lnTo>
                <a:lnTo>
                  <a:pt x="0" y="0"/>
                </a:lnTo>
                <a:lnTo>
                  <a:pt x="0" y="2566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801890" y="3427582"/>
            <a:ext cx="293370" cy="3175"/>
          </a:xfrm>
          <a:custGeom>
            <a:avLst/>
            <a:gdLst/>
            <a:ahLst/>
            <a:cxnLst/>
            <a:rect l="l" t="t" r="r" b="b"/>
            <a:pathLst>
              <a:path w="293369" h="3175">
                <a:moveTo>
                  <a:pt x="0" y="3176"/>
                </a:moveTo>
                <a:lnTo>
                  <a:pt x="292801" y="3176"/>
                </a:lnTo>
                <a:lnTo>
                  <a:pt x="292801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170782" y="3427582"/>
            <a:ext cx="2961640" cy="3175"/>
          </a:xfrm>
          <a:custGeom>
            <a:avLst/>
            <a:gdLst/>
            <a:ahLst/>
            <a:cxnLst/>
            <a:rect l="l" t="t" r="r" b="b"/>
            <a:pathLst>
              <a:path w="2961640" h="3175">
                <a:moveTo>
                  <a:pt x="0" y="3176"/>
                </a:moveTo>
                <a:lnTo>
                  <a:pt x="2961240" y="3176"/>
                </a:lnTo>
                <a:lnTo>
                  <a:pt x="2961240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5208114" y="3427582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3176"/>
                </a:moveTo>
                <a:lnTo>
                  <a:pt x="103396" y="3176"/>
                </a:lnTo>
                <a:lnTo>
                  <a:pt x="103396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801890" y="3430771"/>
            <a:ext cx="293370" cy="3810"/>
          </a:xfrm>
          <a:custGeom>
            <a:avLst/>
            <a:gdLst/>
            <a:ahLst/>
            <a:cxnLst/>
            <a:rect l="l" t="t" r="r" b="b"/>
            <a:pathLst>
              <a:path w="293369" h="3810">
                <a:moveTo>
                  <a:pt x="0" y="3773"/>
                </a:moveTo>
                <a:lnTo>
                  <a:pt x="292801" y="3773"/>
                </a:lnTo>
                <a:lnTo>
                  <a:pt x="292801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170782" y="3430771"/>
            <a:ext cx="2961640" cy="3810"/>
          </a:xfrm>
          <a:custGeom>
            <a:avLst/>
            <a:gdLst/>
            <a:ahLst/>
            <a:cxnLst/>
            <a:rect l="l" t="t" r="r" b="b"/>
            <a:pathLst>
              <a:path w="2961640" h="3810">
                <a:moveTo>
                  <a:pt x="0" y="3773"/>
                </a:moveTo>
                <a:lnTo>
                  <a:pt x="2961240" y="3773"/>
                </a:lnTo>
                <a:lnTo>
                  <a:pt x="2961240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5208114" y="3430771"/>
            <a:ext cx="103505" cy="3810"/>
          </a:xfrm>
          <a:custGeom>
            <a:avLst/>
            <a:gdLst/>
            <a:ahLst/>
            <a:cxnLst/>
            <a:rect l="l" t="t" r="r" b="b"/>
            <a:pathLst>
              <a:path w="103504" h="3810">
                <a:moveTo>
                  <a:pt x="0" y="3773"/>
                </a:moveTo>
                <a:lnTo>
                  <a:pt x="103396" y="3773"/>
                </a:lnTo>
                <a:lnTo>
                  <a:pt x="103396" y="0"/>
                </a:lnTo>
                <a:lnTo>
                  <a:pt x="0" y="0"/>
                </a:lnTo>
                <a:lnTo>
                  <a:pt x="0" y="3773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801890" y="3434545"/>
            <a:ext cx="293370" cy="4445"/>
          </a:xfrm>
          <a:custGeom>
            <a:avLst/>
            <a:gdLst/>
            <a:ahLst/>
            <a:cxnLst/>
            <a:rect l="l" t="t" r="r" b="b"/>
            <a:pathLst>
              <a:path w="293369" h="4445">
                <a:moveTo>
                  <a:pt x="0" y="4332"/>
                </a:moveTo>
                <a:lnTo>
                  <a:pt x="292801" y="4332"/>
                </a:lnTo>
                <a:lnTo>
                  <a:pt x="292801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170782" y="3434545"/>
            <a:ext cx="2961640" cy="4445"/>
          </a:xfrm>
          <a:custGeom>
            <a:avLst/>
            <a:gdLst/>
            <a:ahLst/>
            <a:cxnLst/>
            <a:rect l="l" t="t" r="r" b="b"/>
            <a:pathLst>
              <a:path w="2961640" h="4445">
                <a:moveTo>
                  <a:pt x="0" y="4332"/>
                </a:moveTo>
                <a:lnTo>
                  <a:pt x="2961240" y="4332"/>
                </a:lnTo>
                <a:lnTo>
                  <a:pt x="2961240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5208114" y="3434545"/>
            <a:ext cx="103505" cy="4445"/>
          </a:xfrm>
          <a:custGeom>
            <a:avLst/>
            <a:gdLst/>
            <a:ahLst/>
            <a:cxnLst/>
            <a:rect l="l" t="t" r="r" b="b"/>
            <a:pathLst>
              <a:path w="103504" h="4445">
                <a:moveTo>
                  <a:pt x="0" y="4332"/>
                </a:moveTo>
                <a:lnTo>
                  <a:pt x="103396" y="4332"/>
                </a:lnTo>
                <a:lnTo>
                  <a:pt x="103396" y="0"/>
                </a:lnTo>
                <a:lnTo>
                  <a:pt x="0" y="0"/>
                </a:lnTo>
                <a:lnTo>
                  <a:pt x="0" y="4332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801890" y="343886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929"/>
                </a:moveTo>
                <a:lnTo>
                  <a:pt x="292801" y="4929"/>
                </a:lnTo>
                <a:lnTo>
                  <a:pt x="292801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170782" y="3438865"/>
            <a:ext cx="2961640" cy="5080"/>
          </a:xfrm>
          <a:custGeom>
            <a:avLst/>
            <a:gdLst/>
            <a:ahLst/>
            <a:cxnLst/>
            <a:rect l="l" t="t" r="r" b="b"/>
            <a:pathLst>
              <a:path w="2961640" h="5079">
                <a:moveTo>
                  <a:pt x="0" y="4929"/>
                </a:moveTo>
                <a:lnTo>
                  <a:pt x="2961240" y="4929"/>
                </a:lnTo>
                <a:lnTo>
                  <a:pt x="2961240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5208114" y="3438865"/>
            <a:ext cx="103505" cy="5080"/>
          </a:xfrm>
          <a:custGeom>
            <a:avLst/>
            <a:gdLst/>
            <a:ahLst/>
            <a:cxnLst/>
            <a:rect l="l" t="t" r="r" b="b"/>
            <a:pathLst>
              <a:path w="103504" h="5079">
                <a:moveTo>
                  <a:pt x="0" y="4929"/>
                </a:moveTo>
                <a:lnTo>
                  <a:pt x="103396" y="4929"/>
                </a:lnTo>
                <a:lnTo>
                  <a:pt x="103396" y="0"/>
                </a:lnTo>
                <a:lnTo>
                  <a:pt x="0" y="0"/>
                </a:lnTo>
                <a:lnTo>
                  <a:pt x="0" y="4929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801890" y="3443795"/>
            <a:ext cx="293370" cy="5715"/>
          </a:xfrm>
          <a:custGeom>
            <a:avLst/>
            <a:gdLst/>
            <a:ahLst/>
            <a:cxnLst/>
            <a:rect l="l" t="t" r="r" b="b"/>
            <a:pathLst>
              <a:path w="293369" h="5714">
                <a:moveTo>
                  <a:pt x="0" y="5552"/>
                </a:moveTo>
                <a:lnTo>
                  <a:pt x="292801" y="5552"/>
                </a:lnTo>
                <a:lnTo>
                  <a:pt x="292801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170782" y="3443795"/>
            <a:ext cx="2961640" cy="5715"/>
          </a:xfrm>
          <a:custGeom>
            <a:avLst/>
            <a:gdLst/>
            <a:ahLst/>
            <a:cxnLst/>
            <a:rect l="l" t="t" r="r" b="b"/>
            <a:pathLst>
              <a:path w="2961640" h="5714">
                <a:moveTo>
                  <a:pt x="0" y="5552"/>
                </a:moveTo>
                <a:lnTo>
                  <a:pt x="2961240" y="5552"/>
                </a:lnTo>
                <a:lnTo>
                  <a:pt x="2961240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5208114" y="3443795"/>
            <a:ext cx="103505" cy="5715"/>
          </a:xfrm>
          <a:custGeom>
            <a:avLst/>
            <a:gdLst/>
            <a:ahLst/>
            <a:cxnLst/>
            <a:rect l="l" t="t" r="r" b="b"/>
            <a:pathLst>
              <a:path w="103504" h="5714">
                <a:moveTo>
                  <a:pt x="0" y="5552"/>
                </a:moveTo>
                <a:lnTo>
                  <a:pt x="103396" y="5552"/>
                </a:lnTo>
                <a:lnTo>
                  <a:pt x="103396" y="0"/>
                </a:lnTo>
                <a:lnTo>
                  <a:pt x="0" y="0"/>
                </a:lnTo>
                <a:lnTo>
                  <a:pt x="0" y="5552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801890" y="3449347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6276"/>
                </a:moveTo>
                <a:lnTo>
                  <a:pt x="292801" y="6276"/>
                </a:lnTo>
                <a:lnTo>
                  <a:pt x="292801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170782" y="3449347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6276"/>
                </a:moveTo>
                <a:lnTo>
                  <a:pt x="2961240" y="6276"/>
                </a:lnTo>
                <a:lnTo>
                  <a:pt x="2961240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5208114" y="3449347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6276"/>
                </a:moveTo>
                <a:lnTo>
                  <a:pt x="103396" y="6276"/>
                </a:lnTo>
                <a:lnTo>
                  <a:pt x="103396" y="0"/>
                </a:lnTo>
                <a:lnTo>
                  <a:pt x="0" y="0"/>
                </a:lnTo>
                <a:lnTo>
                  <a:pt x="0" y="6276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801890" y="3455611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170782" y="3455611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5208114" y="3455611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801890" y="3462586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979"/>
                </a:moveTo>
                <a:lnTo>
                  <a:pt x="292801" y="7979"/>
                </a:lnTo>
                <a:lnTo>
                  <a:pt x="292801" y="0"/>
                </a:lnTo>
                <a:lnTo>
                  <a:pt x="0" y="0"/>
                </a:lnTo>
                <a:lnTo>
                  <a:pt x="0" y="7979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170782" y="3462586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979"/>
                </a:moveTo>
                <a:lnTo>
                  <a:pt x="2961240" y="7979"/>
                </a:lnTo>
                <a:lnTo>
                  <a:pt x="2961240" y="0"/>
                </a:lnTo>
                <a:lnTo>
                  <a:pt x="0" y="0"/>
                </a:lnTo>
                <a:lnTo>
                  <a:pt x="0" y="7979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5208114" y="3462586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979"/>
                </a:moveTo>
                <a:lnTo>
                  <a:pt x="103396" y="7979"/>
                </a:lnTo>
                <a:lnTo>
                  <a:pt x="103396" y="0"/>
                </a:lnTo>
                <a:lnTo>
                  <a:pt x="0" y="0"/>
                </a:lnTo>
                <a:lnTo>
                  <a:pt x="0" y="7979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801890" y="3470565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033"/>
                </a:moveTo>
                <a:lnTo>
                  <a:pt x="292801" y="9033"/>
                </a:lnTo>
                <a:lnTo>
                  <a:pt x="292801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170782" y="3470565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033"/>
                </a:moveTo>
                <a:lnTo>
                  <a:pt x="2961240" y="9033"/>
                </a:lnTo>
                <a:lnTo>
                  <a:pt x="2961240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5208114" y="3470565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033"/>
                </a:moveTo>
                <a:lnTo>
                  <a:pt x="103396" y="9033"/>
                </a:lnTo>
                <a:lnTo>
                  <a:pt x="103396" y="0"/>
                </a:lnTo>
                <a:lnTo>
                  <a:pt x="0" y="0"/>
                </a:lnTo>
                <a:lnTo>
                  <a:pt x="0" y="903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801890" y="347959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189"/>
                </a:moveTo>
                <a:lnTo>
                  <a:pt x="292801" y="10189"/>
                </a:lnTo>
                <a:lnTo>
                  <a:pt x="292801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170782" y="347959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189"/>
                </a:moveTo>
                <a:lnTo>
                  <a:pt x="2961240" y="10189"/>
                </a:lnTo>
                <a:lnTo>
                  <a:pt x="2961240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5208114" y="347959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189"/>
                </a:moveTo>
                <a:lnTo>
                  <a:pt x="103396" y="10189"/>
                </a:lnTo>
                <a:lnTo>
                  <a:pt x="103396" y="0"/>
                </a:lnTo>
                <a:lnTo>
                  <a:pt x="0" y="0"/>
                </a:lnTo>
                <a:lnTo>
                  <a:pt x="0" y="10189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801890" y="3489789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600"/>
                </a:moveTo>
                <a:lnTo>
                  <a:pt x="292801" y="11600"/>
                </a:lnTo>
                <a:lnTo>
                  <a:pt x="292801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170782" y="3489789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600"/>
                </a:moveTo>
                <a:lnTo>
                  <a:pt x="2961240" y="11600"/>
                </a:lnTo>
                <a:lnTo>
                  <a:pt x="2961240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5208114" y="3489789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600"/>
                </a:moveTo>
                <a:lnTo>
                  <a:pt x="103396" y="11600"/>
                </a:lnTo>
                <a:lnTo>
                  <a:pt x="103396" y="0"/>
                </a:lnTo>
                <a:lnTo>
                  <a:pt x="0" y="0"/>
                </a:lnTo>
                <a:lnTo>
                  <a:pt x="0" y="11600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801890" y="350139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743"/>
                </a:moveTo>
                <a:lnTo>
                  <a:pt x="292801" y="12743"/>
                </a:lnTo>
                <a:lnTo>
                  <a:pt x="292801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170782" y="3501390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743"/>
                </a:moveTo>
                <a:lnTo>
                  <a:pt x="2961240" y="12743"/>
                </a:lnTo>
                <a:lnTo>
                  <a:pt x="2961240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5208114" y="3501390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743"/>
                </a:moveTo>
                <a:lnTo>
                  <a:pt x="103396" y="12743"/>
                </a:lnTo>
                <a:lnTo>
                  <a:pt x="103396" y="0"/>
                </a:lnTo>
                <a:lnTo>
                  <a:pt x="0" y="0"/>
                </a:lnTo>
                <a:lnTo>
                  <a:pt x="0" y="12743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801890" y="351413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64"/>
                </a:moveTo>
                <a:lnTo>
                  <a:pt x="292801" y="12464"/>
                </a:lnTo>
                <a:lnTo>
                  <a:pt x="292801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2170782" y="3514134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64"/>
                </a:moveTo>
                <a:lnTo>
                  <a:pt x="2961240" y="12464"/>
                </a:lnTo>
                <a:lnTo>
                  <a:pt x="2961240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5208114" y="3514134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64"/>
                </a:moveTo>
                <a:lnTo>
                  <a:pt x="103396" y="12464"/>
                </a:lnTo>
                <a:lnTo>
                  <a:pt x="103396" y="0"/>
                </a:lnTo>
                <a:lnTo>
                  <a:pt x="0" y="0"/>
                </a:lnTo>
                <a:lnTo>
                  <a:pt x="0" y="12464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801890" y="3526598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574"/>
                </a:moveTo>
                <a:lnTo>
                  <a:pt x="292801" y="11574"/>
                </a:lnTo>
                <a:lnTo>
                  <a:pt x="292801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170782" y="3526598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574"/>
                </a:moveTo>
                <a:lnTo>
                  <a:pt x="2961240" y="11574"/>
                </a:lnTo>
                <a:lnTo>
                  <a:pt x="2961240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5208114" y="3526598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574"/>
                </a:moveTo>
                <a:lnTo>
                  <a:pt x="103396" y="11574"/>
                </a:lnTo>
                <a:lnTo>
                  <a:pt x="103396" y="0"/>
                </a:lnTo>
                <a:lnTo>
                  <a:pt x="0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801890" y="3538173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215"/>
                </a:moveTo>
                <a:lnTo>
                  <a:pt x="292801" y="10215"/>
                </a:lnTo>
                <a:lnTo>
                  <a:pt x="292801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2170782" y="3538173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215"/>
                </a:moveTo>
                <a:lnTo>
                  <a:pt x="2961240" y="10215"/>
                </a:lnTo>
                <a:lnTo>
                  <a:pt x="2961240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5208114" y="3538173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215"/>
                </a:moveTo>
                <a:lnTo>
                  <a:pt x="103396" y="10215"/>
                </a:lnTo>
                <a:lnTo>
                  <a:pt x="103396" y="0"/>
                </a:lnTo>
                <a:lnTo>
                  <a:pt x="0" y="0"/>
                </a:lnTo>
                <a:lnTo>
                  <a:pt x="0" y="1021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801890" y="3548388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792"/>
                </a:moveTo>
                <a:lnTo>
                  <a:pt x="292801" y="8792"/>
                </a:lnTo>
                <a:lnTo>
                  <a:pt x="292801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2170782" y="3548388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792"/>
                </a:moveTo>
                <a:lnTo>
                  <a:pt x="2961240" y="8792"/>
                </a:lnTo>
                <a:lnTo>
                  <a:pt x="2961240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5208114" y="3548388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792"/>
                </a:moveTo>
                <a:lnTo>
                  <a:pt x="103396" y="8792"/>
                </a:lnTo>
                <a:lnTo>
                  <a:pt x="103396" y="0"/>
                </a:lnTo>
                <a:lnTo>
                  <a:pt x="0" y="0"/>
                </a:lnTo>
                <a:lnTo>
                  <a:pt x="0" y="8792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1801890" y="3557180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8017"/>
                </a:moveTo>
                <a:lnTo>
                  <a:pt x="292801" y="8017"/>
                </a:lnTo>
                <a:lnTo>
                  <a:pt x="292801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170782" y="3557180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8017"/>
                </a:moveTo>
                <a:lnTo>
                  <a:pt x="2961240" y="8017"/>
                </a:lnTo>
                <a:lnTo>
                  <a:pt x="2961240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5208114" y="3557180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8017"/>
                </a:moveTo>
                <a:lnTo>
                  <a:pt x="103396" y="8017"/>
                </a:lnTo>
                <a:lnTo>
                  <a:pt x="103396" y="0"/>
                </a:lnTo>
                <a:lnTo>
                  <a:pt x="0" y="0"/>
                </a:lnTo>
                <a:lnTo>
                  <a:pt x="0" y="8017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801890" y="3565211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75"/>
                </a:moveTo>
                <a:lnTo>
                  <a:pt x="292801" y="7775"/>
                </a:lnTo>
                <a:lnTo>
                  <a:pt x="292801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2170782" y="3565211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75"/>
                </a:moveTo>
                <a:lnTo>
                  <a:pt x="2961240" y="7775"/>
                </a:lnTo>
                <a:lnTo>
                  <a:pt x="2961240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5208114" y="3565211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75"/>
                </a:moveTo>
                <a:lnTo>
                  <a:pt x="103396" y="7775"/>
                </a:lnTo>
                <a:lnTo>
                  <a:pt x="103396" y="0"/>
                </a:lnTo>
                <a:lnTo>
                  <a:pt x="0" y="0"/>
                </a:lnTo>
                <a:lnTo>
                  <a:pt x="0" y="7775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801890" y="3572987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73"/>
                </a:moveTo>
                <a:lnTo>
                  <a:pt x="292801" y="6873"/>
                </a:lnTo>
                <a:lnTo>
                  <a:pt x="292801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2170782" y="3572987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73"/>
                </a:moveTo>
                <a:lnTo>
                  <a:pt x="2961240" y="6873"/>
                </a:lnTo>
                <a:lnTo>
                  <a:pt x="2961240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5208114" y="3572987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73"/>
                </a:moveTo>
                <a:lnTo>
                  <a:pt x="103396" y="6873"/>
                </a:lnTo>
                <a:lnTo>
                  <a:pt x="103396" y="0"/>
                </a:lnTo>
                <a:lnTo>
                  <a:pt x="0" y="0"/>
                </a:lnTo>
                <a:lnTo>
                  <a:pt x="0" y="6873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1801890" y="3579860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975"/>
                </a:moveTo>
                <a:lnTo>
                  <a:pt x="292801" y="6975"/>
                </a:lnTo>
                <a:lnTo>
                  <a:pt x="292801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2170782" y="3579860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975"/>
                </a:moveTo>
                <a:lnTo>
                  <a:pt x="2961240" y="6975"/>
                </a:lnTo>
                <a:lnTo>
                  <a:pt x="2961240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5208114" y="3579860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975"/>
                </a:moveTo>
                <a:lnTo>
                  <a:pt x="103396" y="6975"/>
                </a:lnTo>
                <a:lnTo>
                  <a:pt x="103396" y="0"/>
                </a:lnTo>
                <a:lnTo>
                  <a:pt x="0" y="0"/>
                </a:lnTo>
                <a:lnTo>
                  <a:pt x="0" y="6975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1801890" y="3586835"/>
            <a:ext cx="293370" cy="7620"/>
          </a:xfrm>
          <a:custGeom>
            <a:avLst/>
            <a:gdLst/>
            <a:ahLst/>
            <a:cxnLst/>
            <a:rect l="l" t="t" r="r" b="b"/>
            <a:pathLst>
              <a:path w="293369" h="7620">
                <a:moveTo>
                  <a:pt x="0" y="7331"/>
                </a:moveTo>
                <a:lnTo>
                  <a:pt x="292801" y="7331"/>
                </a:lnTo>
                <a:lnTo>
                  <a:pt x="292801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170782" y="3586835"/>
            <a:ext cx="2961640" cy="7620"/>
          </a:xfrm>
          <a:custGeom>
            <a:avLst/>
            <a:gdLst/>
            <a:ahLst/>
            <a:cxnLst/>
            <a:rect l="l" t="t" r="r" b="b"/>
            <a:pathLst>
              <a:path w="2961640" h="7620">
                <a:moveTo>
                  <a:pt x="0" y="7331"/>
                </a:moveTo>
                <a:lnTo>
                  <a:pt x="2961240" y="7331"/>
                </a:lnTo>
                <a:lnTo>
                  <a:pt x="2961240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5208114" y="3586835"/>
            <a:ext cx="103505" cy="7620"/>
          </a:xfrm>
          <a:custGeom>
            <a:avLst/>
            <a:gdLst/>
            <a:ahLst/>
            <a:cxnLst/>
            <a:rect l="l" t="t" r="r" b="b"/>
            <a:pathLst>
              <a:path w="103504" h="7620">
                <a:moveTo>
                  <a:pt x="0" y="7331"/>
                </a:moveTo>
                <a:lnTo>
                  <a:pt x="103396" y="7331"/>
                </a:lnTo>
                <a:lnTo>
                  <a:pt x="103396" y="0"/>
                </a:lnTo>
                <a:lnTo>
                  <a:pt x="0" y="0"/>
                </a:lnTo>
                <a:lnTo>
                  <a:pt x="0" y="7331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801890" y="3594167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750"/>
                </a:moveTo>
                <a:lnTo>
                  <a:pt x="292801" y="7750"/>
                </a:lnTo>
                <a:lnTo>
                  <a:pt x="292801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170782" y="3594167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750"/>
                </a:moveTo>
                <a:lnTo>
                  <a:pt x="2961240" y="7750"/>
                </a:lnTo>
                <a:lnTo>
                  <a:pt x="296124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5208114" y="3594167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750"/>
                </a:moveTo>
                <a:lnTo>
                  <a:pt x="103396" y="7750"/>
                </a:lnTo>
                <a:lnTo>
                  <a:pt x="103396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801890" y="3601905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64"/>
                </a:moveTo>
                <a:lnTo>
                  <a:pt x="292801" y="7864"/>
                </a:lnTo>
                <a:lnTo>
                  <a:pt x="292801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170782" y="3601905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64"/>
                </a:moveTo>
                <a:lnTo>
                  <a:pt x="2961240" y="7864"/>
                </a:lnTo>
                <a:lnTo>
                  <a:pt x="2961240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5208114" y="3601905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64"/>
                </a:moveTo>
                <a:lnTo>
                  <a:pt x="103396" y="7864"/>
                </a:lnTo>
                <a:lnTo>
                  <a:pt x="103396" y="0"/>
                </a:lnTo>
                <a:lnTo>
                  <a:pt x="0" y="0"/>
                </a:lnTo>
                <a:lnTo>
                  <a:pt x="0" y="7864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801890" y="3609783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506"/>
                </a:moveTo>
                <a:lnTo>
                  <a:pt x="292801" y="13506"/>
                </a:lnTo>
                <a:lnTo>
                  <a:pt x="292801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170782" y="3609783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506"/>
                </a:moveTo>
                <a:lnTo>
                  <a:pt x="2961240" y="13506"/>
                </a:lnTo>
                <a:lnTo>
                  <a:pt x="2961240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5208114" y="3609783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506"/>
                </a:moveTo>
                <a:lnTo>
                  <a:pt x="103396" y="13506"/>
                </a:lnTo>
                <a:lnTo>
                  <a:pt x="103396" y="0"/>
                </a:lnTo>
                <a:lnTo>
                  <a:pt x="0" y="0"/>
                </a:lnTo>
                <a:lnTo>
                  <a:pt x="0" y="13506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801890" y="3623288"/>
            <a:ext cx="293370" cy="30480"/>
          </a:xfrm>
          <a:custGeom>
            <a:avLst/>
            <a:gdLst/>
            <a:ahLst/>
            <a:cxnLst/>
            <a:rect l="l" t="t" r="r" b="b"/>
            <a:pathLst>
              <a:path w="293369" h="30479">
                <a:moveTo>
                  <a:pt x="0" y="30481"/>
                </a:moveTo>
                <a:lnTo>
                  <a:pt x="292801" y="30481"/>
                </a:lnTo>
                <a:lnTo>
                  <a:pt x="292801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170782" y="3623288"/>
            <a:ext cx="2961640" cy="30480"/>
          </a:xfrm>
          <a:custGeom>
            <a:avLst/>
            <a:gdLst/>
            <a:ahLst/>
            <a:cxnLst/>
            <a:rect l="l" t="t" r="r" b="b"/>
            <a:pathLst>
              <a:path w="2961640" h="30479">
                <a:moveTo>
                  <a:pt x="0" y="30481"/>
                </a:moveTo>
                <a:lnTo>
                  <a:pt x="2961240" y="30481"/>
                </a:lnTo>
                <a:lnTo>
                  <a:pt x="2961240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5208114" y="3623288"/>
            <a:ext cx="103505" cy="30480"/>
          </a:xfrm>
          <a:custGeom>
            <a:avLst/>
            <a:gdLst/>
            <a:ahLst/>
            <a:cxnLst/>
            <a:rect l="l" t="t" r="r" b="b"/>
            <a:pathLst>
              <a:path w="103504" h="30479">
                <a:moveTo>
                  <a:pt x="0" y="30481"/>
                </a:moveTo>
                <a:lnTo>
                  <a:pt x="103396" y="30481"/>
                </a:lnTo>
                <a:lnTo>
                  <a:pt x="103396" y="0"/>
                </a:lnTo>
                <a:lnTo>
                  <a:pt x="0" y="0"/>
                </a:lnTo>
                <a:lnTo>
                  <a:pt x="0" y="30481"/>
                </a:lnTo>
                <a:close/>
              </a:path>
            </a:pathLst>
          </a:custGeom>
          <a:solidFill>
            <a:srgbClr val="5FA7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801890" y="3653769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9237"/>
                </a:moveTo>
                <a:lnTo>
                  <a:pt x="292801" y="9237"/>
                </a:lnTo>
                <a:lnTo>
                  <a:pt x="292801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170782" y="3653769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9237"/>
                </a:moveTo>
                <a:lnTo>
                  <a:pt x="2961240" y="9237"/>
                </a:lnTo>
                <a:lnTo>
                  <a:pt x="2961240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5208114" y="3653769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9237"/>
                </a:moveTo>
                <a:lnTo>
                  <a:pt x="103396" y="9237"/>
                </a:lnTo>
                <a:lnTo>
                  <a:pt x="103396" y="0"/>
                </a:lnTo>
                <a:lnTo>
                  <a:pt x="0" y="0"/>
                </a:lnTo>
                <a:lnTo>
                  <a:pt x="0" y="9237"/>
                </a:lnTo>
                <a:close/>
              </a:path>
            </a:pathLst>
          </a:custGeom>
          <a:solidFill>
            <a:srgbClr val="5AA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801890" y="3662993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170782" y="3662993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5208114" y="3662993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54A1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801890" y="3671290"/>
            <a:ext cx="293370" cy="8255"/>
          </a:xfrm>
          <a:custGeom>
            <a:avLst/>
            <a:gdLst/>
            <a:ahLst/>
            <a:cxnLst/>
            <a:rect l="l" t="t" r="r" b="b"/>
            <a:pathLst>
              <a:path w="293369" h="8254">
                <a:moveTo>
                  <a:pt x="0" y="7801"/>
                </a:moveTo>
                <a:lnTo>
                  <a:pt x="292801" y="7801"/>
                </a:lnTo>
                <a:lnTo>
                  <a:pt x="292801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170782" y="3671290"/>
            <a:ext cx="2961640" cy="8255"/>
          </a:xfrm>
          <a:custGeom>
            <a:avLst/>
            <a:gdLst/>
            <a:ahLst/>
            <a:cxnLst/>
            <a:rect l="l" t="t" r="r" b="b"/>
            <a:pathLst>
              <a:path w="2961640" h="8254">
                <a:moveTo>
                  <a:pt x="0" y="7801"/>
                </a:moveTo>
                <a:lnTo>
                  <a:pt x="2961240" y="7801"/>
                </a:lnTo>
                <a:lnTo>
                  <a:pt x="2961240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5208114" y="3671290"/>
            <a:ext cx="103505" cy="8255"/>
          </a:xfrm>
          <a:custGeom>
            <a:avLst/>
            <a:gdLst/>
            <a:ahLst/>
            <a:cxnLst/>
            <a:rect l="l" t="t" r="r" b="b"/>
            <a:pathLst>
              <a:path w="103504" h="8254">
                <a:moveTo>
                  <a:pt x="0" y="7801"/>
                </a:moveTo>
                <a:lnTo>
                  <a:pt x="103396" y="7801"/>
                </a:lnTo>
                <a:lnTo>
                  <a:pt x="103396" y="0"/>
                </a:lnTo>
                <a:lnTo>
                  <a:pt x="0" y="0"/>
                </a:lnTo>
                <a:lnTo>
                  <a:pt x="0" y="7801"/>
                </a:lnTo>
                <a:close/>
              </a:path>
            </a:pathLst>
          </a:custGeom>
          <a:solidFill>
            <a:srgbClr val="4D9D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801890" y="3679104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06"/>
                </a:moveTo>
                <a:lnTo>
                  <a:pt x="292801" y="5806"/>
                </a:lnTo>
                <a:lnTo>
                  <a:pt x="292801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170782" y="3679104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06"/>
                </a:moveTo>
                <a:lnTo>
                  <a:pt x="2961240" y="5806"/>
                </a:lnTo>
                <a:lnTo>
                  <a:pt x="2961240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5208114" y="3679104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06"/>
                </a:moveTo>
                <a:lnTo>
                  <a:pt x="103396" y="5806"/>
                </a:lnTo>
                <a:lnTo>
                  <a:pt x="103396" y="0"/>
                </a:lnTo>
                <a:lnTo>
                  <a:pt x="0" y="0"/>
                </a:lnTo>
                <a:lnTo>
                  <a:pt x="0" y="5806"/>
                </a:lnTo>
                <a:close/>
              </a:path>
            </a:pathLst>
          </a:custGeom>
          <a:solidFill>
            <a:srgbClr val="4699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801890" y="3684911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44"/>
                </a:moveTo>
                <a:lnTo>
                  <a:pt x="292801" y="5844"/>
                </a:lnTo>
                <a:lnTo>
                  <a:pt x="292801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2170782" y="3684911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44"/>
                </a:moveTo>
                <a:lnTo>
                  <a:pt x="2961240" y="5844"/>
                </a:lnTo>
                <a:lnTo>
                  <a:pt x="2961240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5208114" y="3684911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44"/>
                </a:moveTo>
                <a:lnTo>
                  <a:pt x="103396" y="5844"/>
                </a:lnTo>
                <a:lnTo>
                  <a:pt x="103396" y="0"/>
                </a:lnTo>
                <a:lnTo>
                  <a:pt x="0" y="0"/>
                </a:lnTo>
                <a:lnTo>
                  <a:pt x="0" y="5844"/>
                </a:lnTo>
                <a:close/>
              </a:path>
            </a:pathLst>
          </a:custGeom>
          <a:solidFill>
            <a:srgbClr val="3D94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801890" y="369075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70"/>
                </a:moveTo>
                <a:lnTo>
                  <a:pt x="292801" y="5870"/>
                </a:lnTo>
                <a:lnTo>
                  <a:pt x="292801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2170782" y="369075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70"/>
                </a:moveTo>
                <a:lnTo>
                  <a:pt x="2961240" y="5870"/>
                </a:lnTo>
                <a:lnTo>
                  <a:pt x="2961240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5208114" y="369075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70"/>
                </a:moveTo>
                <a:lnTo>
                  <a:pt x="103396" y="5870"/>
                </a:lnTo>
                <a:lnTo>
                  <a:pt x="103396" y="0"/>
                </a:lnTo>
                <a:lnTo>
                  <a:pt x="0" y="0"/>
                </a:lnTo>
                <a:lnTo>
                  <a:pt x="0" y="5870"/>
                </a:lnTo>
                <a:close/>
              </a:path>
            </a:pathLst>
          </a:custGeom>
          <a:solidFill>
            <a:srgbClr val="318D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801888" y="3696620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82"/>
                </a:moveTo>
                <a:lnTo>
                  <a:pt x="292802" y="5882"/>
                </a:lnTo>
                <a:lnTo>
                  <a:pt x="292802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2170782" y="3696620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82"/>
                </a:moveTo>
                <a:lnTo>
                  <a:pt x="2961240" y="5882"/>
                </a:lnTo>
                <a:lnTo>
                  <a:pt x="2961240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5208114" y="3696620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82"/>
                </a:moveTo>
                <a:lnTo>
                  <a:pt x="103394" y="5882"/>
                </a:lnTo>
                <a:lnTo>
                  <a:pt x="103394" y="0"/>
                </a:lnTo>
                <a:lnTo>
                  <a:pt x="0" y="0"/>
                </a:lnTo>
                <a:lnTo>
                  <a:pt x="0" y="5882"/>
                </a:lnTo>
                <a:close/>
              </a:path>
            </a:pathLst>
          </a:custGeom>
          <a:solidFill>
            <a:srgbClr val="157E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801890" y="370249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819"/>
                </a:moveTo>
                <a:lnTo>
                  <a:pt x="292801" y="5819"/>
                </a:lnTo>
                <a:lnTo>
                  <a:pt x="292801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2170782" y="370249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819"/>
                </a:moveTo>
                <a:lnTo>
                  <a:pt x="2961240" y="5819"/>
                </a:lnTo>
                <a:lnTo>
                  <a:pt x="2961240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5208114" y="370249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819"/>
                </a:moveTo>
                <a:lnTo>
                  <a:pt x="103396" y="5819"/>
                </a:lnTo>
                <a:lnTo>
                  <a:pt x="103396" y="0"/>
                </a:lnTo>
                <a:lnTo>
                  <a:pt x="0" y="0"/>
                </a:lnTo>
                <a:lnTo>
                  <a:pt x="0" y="5819"/>
                </a:lnTo>
                <a:close/>
              </a:path>
            </a:pathLst>
          </a:custGeom>
          <a:solidFill>
            <a:srgbClr val="157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801890" y="3708316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93"/>
                </a:moveTo>
                <a:lnTo>
                  <a:pt x="292801" y="5793"/>
                </a:lnTo>
                <a:lnTo>
                  <a:pt x="292801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2170782" y="3708316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93"/>
                </a:moveTo>
                <a:lnTo>
                  <a:pt x="2961240" y="5793"/>
                </a:lnTo>
                <a:lnTo>
                  <a:pt x="2961240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5208114" y="3708316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93"/>
                </a:moveTo>
                <a:lnTo>
                  <a:pt x="103396" y="5793"/>
                </a:lnTo>
                <a:lnTo>
                  <a:pt x="103396" y="0"/>
                </a:lnTo>
                <a:lnTo>
                  <a:pt x="0" y="0"/>
                </a:lnTo>
                <a:lnTo>
                  <a:pt x="0" y="5793"/>
                </a:lnTo>
                <a:close/>
              </a:path>
            </a:pathLst>
          </a:custGeom>
          <a:solidFill>
            <a:srgbClr val="1479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801890" y="3714109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755"/>
                </a:moveTo>
                <a:lnTo>
                  <a:pt x="292801" y="5755"/>
                </a:lnTo>
                <a:lnTo>
                  <a:pt x="292801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170782" y="3714109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755"/>
                </a:moveTo>
                <a:lnTo>
                  <a:pt x="2961240" y="5755"/>
                </a:lnTo>
                <a:lnTo>
                  <a:pt x="2961240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5208114" y="3714109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755"/>
                </a:moveTo>
                <a:lnTo>
                  <a:pt x="103396" y="5755"/>
                </a:lnTo>
                <a:lnTo>
                  <a:pt x="103396" y="0"/>
                </a:lnTo>
                <a:lnTo>
                  <a:pt x="0" y="0"/>
                </a:lnTo>
                <a:lnTo>
                  <a:pt x="0" y="5755"/>
                </a:lnTo>
                <a:close/>
              </a:path>
            </a:pathLst>
          </a:custGeom>
          <a:solidFill>
            <a:srgbClr val="1476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801890" y="3719865"/>
            <a:ext cx="293370" cy="6350"/>
          </a:xfrm>
          <a:custGeom>
            <a:avLst/>
            <a:gdLst/>
            <a:ahLst/>
            <a:cxnLst/>
            <a:rect l="l" t="t" r="r" b="b"/>
            <a:pathLst>
              <a:path w="293369" h="6350">
                <a:moveTo>
                  <a:pt x="0" y="5946"/>
                </a:moveTo>
                <a:lnTo>
                  <a:pt x="292801" y="5946"/>
                </a:lnTo>
                <a:lnTo>
                  <a:pt x="292801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2170782" y="3719865"/>
            <a:ext cx="2961640" cy="6350"/>
          </a:xfrm>
          <a:custGeom>
            <a:avLst/>
            <a:gdLst/>
            <a:ahLst/>
            <a:cxnLst/>
            <a:rect l="l" t="t" r="r" b="b"/>
            <a:pathLst>
              <a:path w="2961640" h="6350">
                <a:moveTo>
                  <a:pt x="0" y="5946"/>
                </a:moveTo>
                <a:lnTo>
                  <a:pt x="2961240" y="5946"/>
                </a:lnTo>
                <a:lnTo>
                  <a:pt x="2961240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5208114" y="3719865"/>
            <a:ext cx="103505" cy="6350"/>
          </a:xfrm>
          <a:custGeom>
            <a:avLst/>
            <a:gdLst/>
            <a:ahLst/>
            <a:cxnLst/>
            <a:rect l="l" t="t" r="r" b="b"/>
            <a:pathLst>
              <a:path w="103504" h="6350">
                <a:moveTo>
                  <a:pt x="0" y="5946"/>
                </a:moveTo>
                <a:lnTo>
                  <a:pt x="103396" y="5946"/>
                </a:lnTo>
                <a:lnTo>
                  <a:pt x="103396" y="0"/>
                </a:lnTo>
                <a:lnTo>
                  <a:pt x="0" y="0"/>
                </a:lnTo>
                <a:lnTo>
                  <a:pt x="0" y="5946"/>
                </a:lnTo>
                <a:close/>
              </a:path>
            </a:pathLst>
          </a:custGeom>
          <a:solidFill>
            <a:srgbClr val="137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801890" y="3725811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822"/>
                </a:moveTo>
                <a:lnTo>
                  <a:pt x="292801" y="6822"/>
                </a:lnTo>
                <a:lnTo>
                  <a:pt x="292801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2170782" y="3725811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822"/>
                </a:moveTo>
                <a:lnTo>
                  <a:pt x="2961240" y="6822"/>
                </a:lnTo>
                <a:lnTo>
                  <a:pt x="2961240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5208114" y="3725811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822"/>
                </a:moveTo>
                <a:lnTo>
                  <a:pt x="103396" y="6822"/>
                </a:lnTo>
                <a:lnTo>
                  <a:pt x="103396" y="0"/>
                </a:lnTo>
                <a:lnTo>
                  <a:pt x="0" y="0"/>
                </a:lnTo>
                <a:lnTo>
                  <a:pt x="0" y="6822"/>
                </a:lnTo>
                <a:close/>
              </a:path>
            </a:pathLst>
          </a:custGeom>
          <a:solidFill>
            <a:srgbClr val="137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801890" y="3732634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72"/>
                </a:moveTo>
                <a:lnTo>
                  <a:pt x="292801" y="6772"/>
                </a:lnTo>
                <a:lnTo>
                  <a:pt x="292801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170782" y="3732634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72"/>
                </a:moveTo>
                <a:lnTo>
                  <a:pt x="2961240" y="6772"/>
                </a:lnTo>
                <a:lnTo>
                  <a:pt x="2961240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5208114" y="3732634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72"/>
                </a:moveTo>
                <a:lnTo>
                  <a:pt x="103396" y="6772"/>
                </a:lnTo>
                <a:lnTo>
                  <a:pt x="103396" y="0"/>
                </a:lnTo>
                <a:lnTo>
                  <a:pt x="0" y="0"/>
                </a:lnTo>
                <a:lnTo>
                  <a:pt x="0" y="6772"/>
                </a:lnTo>
                <a:close/>
              </a:path>
            </a:pathLst>
          </a:custGeom>
          <a:solidFill>
            <a:srgbClr val="126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801890" y="3739407"/>
            <a:ext cx="293370" cy="6985"/>
          </a:xfrm>
          <a:custGeom>
            <a:avLst/>
            <a:gdLst/>
            <a:ahLst/>
            <a:cxnLst/>
            <a:rect l="l" t="t" r="r" b="b"/>
            <a:pathLst>
              <a:path w="293369" h="6985">
                <a:moveTo>
                  <a:pt x="0" y="6734"/>
                </a:moveTo>
                <a:lnTo>
                  <a:pt x="292801" y="6734"/>
                </a:lnTo>
                <a:lnTo>
                  <a:pt x="292801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2170782" y="3739407"/>
            <a:ext cx="2961640" cy="6985"/>
          </a:xfrm>
          <a:custGeom>
            <a:avLst/>
            <a:gdLst/>
            <a:ahLst/>
            <a:cxnLst/>
            <a:rect l="l" t="t" r="r" b="b"/>
            <a:pathLst>
              <a:path w="2961640" h="6985">
                <a:moveTo>
                  <a:pt x="0" y="6734"/>
                </a:moveTo>
                <a:lnTo>
                  <a:pt x="2961240" y="6734"/>
                </a:lnTo>
                <a:lnTo>
                  <a:pt x="2961240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5208114" y="3739407"/>
            <a:ext cx="103505" cy="6985"/>
          </a:xfrm>
          <a:custGeom>
            <a:avLst/>
            <a:gdLst/>
            <a:ahLst/>
            <a:cxnLst/>
            <a:rect l="l" t="t" r="r" b="b"/>
            <a:pathLst>
              <a:path w="103504" h="6985">
                <a:moveTo>
                  <a:pt x="0" y="6734"/>
                </a:moveTo>
                <a:lnTo>
                  <a:pt x="103396" y="6734"/>
                </a:lnTo>
                <a:lnTo>
                  <a:pt x="103396" y="0"/>
                </a:lnTo>
                <a:lnTo>
                  <a:pt x="0" y="0"/>
                </a:lnTo>
                <a:lnTo>
                  <a:pt x="0" y="6734"/>
                </a:lnTo>
                <a:close/>
              </a:path>
            </a:pathLst>
          </a:custGeom>
          <a:solidFill>
            <a:srgbClr val="126C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801890" y="3746140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296"/>
                </a:moveTo>
                <a:lnTo>
                  <a:pt x="292801" y="8296"/>
                </a:lnTo>
                <a:lnTo>
                  <a:pt x="292801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2170782" y="3746140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296"/>
                </a:moveTo>
                <a:lnTo>
                  <a:pt x="2961240" y="8296"/>
                </a:lnTo>
                <a:lnTo>
                  <a:pt x="2961240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5208114" y="3746140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296"/>
                </a:moveTo>
                <a:lnTo>
                  <a:pt x="103396" y="8296"/>
                </a:lnTo>
                <a:lnTo>
                  <a:pt x="103396" y="0"/>
                </a:lnTo>
                <a:lnTo>
                  <a:pt x="0" y="0"/>
                </a:lnTo>
                <a:lnTo>
                  <a:pt x="0" y="8296"/>
                </a:lnTo>
                <a:close/>
              </a:path>
            </a:pathLst>
          </a:custGeom>
          <a:solidFill>
            <a:srgbClr val="126A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801890" y="3754437"/>
            <a:ext cx="293370" cy="8890"/>
          </a:xfrm>
          <a:custGeom>
            <a:avLst/>
            <a:gdLst/>
            <a:ahLst/>
            <a:cxnLst/>
            <a:rect l="l" t="t" r="r" b="b"/>
            <a:pathLst>
              <a:path w="293369" h="8889">
                <a:moveTo>
                  <a:pt x="0" y="8563"/>
                </a:moveTo>
                <a:lnTo>
                  <a:pt x="292801" y="8563"/>
                </a:lnTo>
                <a:lnTo>
                  <a:pt x="292801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2170782" y="3754437"/>
            <a:ext cx="2961640" cy="8890"/>
          </a:xfrm>
          <a:custGeom>
            <a:avLst/>
            <a:gdLst/>
            <a:ahLst/>
            <a:cxnLst/>
            <a:rect l="l" t="t" r="r" b="b"/>
            <a:pathLst>
              <a:path w="2961640" h="8889">
                <a:moveTo>
                  <a:pt x="0" y="8563"/>
                </a:moveTo>
                <a:lnTo>
                  <a:pt x="2961240" y="8563"/>
                </a:lnTo>
                <a:lnTo>
                  <a:pt x="2961240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5208114" y="3754437"/>
            <a:ext cx="103505" cy="8890"/>
          </a:xfrm>
          <a:custGeom>
            <a:avLst/>
            <a:gdLst/>
            <a:ahLst/>
            <a:cxnLst/>
            <a:rect l="l" t="t" r="r" b="b"/>
            <a:pathLst>
              <a:path w="103504" h="8889">
                <a:moveTo>
                  <a:pt x="0" y="8563"/>
                </a:moveTo>
                <a:lnTo>
                  <a:pt x="103396" y="8563"/>
                </a:lnTo>
                <a:lnTo>
                  <a:pt x="103396" y="0"/>
                </a:lnTo>
                <a:lnTo>
                  <a:pt x="0" y="0"/>
                </a:lnTo>
                <a:lnTo>
                  <a:pt x="0" y="8563"/>
                </a:lnTo>
                <a:close/>
              </a:path>
            </a:pathLst>
          </a:custGeom>
          <a:solidFill>
            <a:srgbClr val="116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801890" y="3763000"/>
            <a:ext cx="293370" cy="9525"/>
          </a:xfrm>
          <a:custGeom>
            <a:avLst/>
            <a:gdLst/>
            <a:ahLst/>
            <a:cxnLst/>
            <a:rect l="l" t="t" r="r" b="b"/>
            <a:pathLst>
              <a:path w="293369" h="9525">
                <a:moveTo>
                  <a:pt x="0" y="8944"/>
                </a:moveTo>
                <a:lnTo>
                  <a:pt x="292801" y="8944"/>
                </a:lnTo>
                <a:lnTo>
                  <a:pt x="292801" y="0"/>
                </a:lnTo>
                <a:lnTo>
                  <a:pt x="0" y="0"/>
                </a:lnTo>
                <a:lnTo>
                  <a:pt x="0" y="8944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2170782" y="3763000"/>
            <a:ext cx="2961640" cy="9525"/>
          </a:xfrm>
          <a:custGeom>
            <a:avLst/>
            <a:gdLst/>
            <a:ahLst/>
            <a:cxnLst/>
            <a:rect l="l" t="t" r="r" b="b"/>
            <a:pathLst>
              <a:path w="2961640" h="9525">
                <a:moveTo>
                  <a:pt x="0" y="8944"/>
                </a:moveTo>
                <a:lnTo>
                  <a:pt x="2961240" y="8944"/>
                </a:lnTo>
                <a:lnTo>
                  <a:pt x="2961240" y="0"/>
                </a:lnTo>
                <a:lnTo>
                  <a:pt x="0" y="0"/>
                </a:lnTo>
                <a:lnTo>
                  <a:pt x="0" y="8944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5208114" y="3763000"/>
            <a:ext cx="103505" cy="9525"/>
          </a:xfrm>
          <a:custGeom>
            <a:avLst/>
            <a:gdLst/>
            <a:ahLst/>
            <a:cxnLst/>
            <a:rect l="l" t="t" r="r" b="b"/>
            <a:pathLst>
              <a:path w="103504" h="9525">
                <a:moveTo>
                  <a:pt x="0" y="8944"/>
                </a:moveTo>
                <a:lnTo>
                  <a:pt x="103396" y="8944"/>
                </a:lnTo>
                <a:lnTo>
                  <a:pt x="103396" y="0"/>
                </a:lnTo>
                <a:lnTo>
                  <a:pt x="0" y="0"/>
                </a:lnTo>
                <a:lnTo>
                  <a:pt x="0" y="8944"/>
                </a:lnTo>
                <a:close/>
              </a:path>
            </a:pathLst>
          </a:custGeom>
          <a:solidFill>
            <a:srgbClr val="116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801890" y="3771945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533"/>
                </a:moveTo>
                <a:lnTo>
                  <a:pt x="292801" y="10533"/>
                </a:lnTo>
                <a:lnTo>
                  <a:pt x="292801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2170782" y="3771945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533"/>
                </a:moveTo>
                <a:lnTo>
                  <a:pt x="2961240" y="10533"/>
                </a:lnTo>
                <a:lnTo>
                  <a:pt x="2961240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5208114" y="3771945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533"/>
                </a:moveTo>
                <a:lnTo>
                  <a:pt x="103396" y="10533"/>
                </a:lnTo>
                <a:lnTo>
                  <a:pt x="103396" y="0"/>
                </a:lnTo>
                <a:lnTo>
                  <a:pt x="0" y="0"/>
                </a:lnTo>
                <a:lnTo>
                  <a:pt x="0" y="10533"/>
                </a:lnTo>
                <a:close/>
              </a:path>
            </a:pathLst>
          </a:custGeom>
          <a:solidFill>
            <a:srgbClr val="106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801890" y="3782479"/>
            <a:ext cx="293370" cy="10795"/>
          </a:xfrm>
          <a:custGeom>
            <a:avLst/>
            <a:gdLst/>
            <a:ahLst/>
            <a:cxnLst/>
            <a:rect l="l" t="t" r="r" b="b"/>
            <a:pathLst>
              <a:path w="293369" h="10795">
                <a:moveTo>
                  <a:pt x="0" y="10609"/>
                </a:moveTo>
                <a:lnTo>
                  <a:pt x="292801" y="10609"/>
                </a:lnTo>
                <a:lnTo>
                  <a:pt x="292801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2170782" y="3782479"/>
            <a:ext cx="2961640" cy="10795"/>
          </a:xfrm>
          <a:custGeom>
            <a:avLst/>
            <a:gdLst/>
            <a:ahLst/>
            <a:cxnLst/>
            <a:rect l="l" t="t" r="r" b="b"/>
            <a:pathLst>
              <a:path w="2961640" h="10795">
                <a:moveTo>
                  <a:pt x="0" y="10609"/>
                </a:moveTo>
                <a:lnTo>
                  <a:pt x="2961240" y="10609"/>
                </a:lnTo>
                <a:lnTo>
                  <a:pt x="2961240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5208114" y="3782479"/>
            <a:ext cx="103505" cy="10795"/>
          </a:xfrm>
          <a:custGeom>
            <a:avLst/>
            <a:gdLst/>
            <a:ahLst/>
            <a:cxnLst/>
            <a:rect l="l" t="t" r="r" b="b"/>
            <a:pathLst>
              <a:path w="103504" h="10795">
                <a:moveTo>
                  <a:pt x="0" y="10609"/>
                </a:moveTo>
                <a:lnTo>
                  <a:pt x="103396" y="10609"/>
                </a:lnTo>
                <a:lnTo>
                  <a:pt x="103396" y="0"/>
                </a:lnTo>
                <a:lnTo>
                  <a:pt x="0" y="0"/>
                </a:lnTo>
                <a:lnTo>
                  <a:pt x="0" y="10609"/>
                </a:lnTo>
                <a:close/>
              </a:path>
            </a:pathLst>
          </a:custGeom>
          <a:solidFill>
            <a:srgbClr val="106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1801890" y="3793088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727"/>
                </a:moveTo>
                <a:lnTo>
                  <a:pt x="292801" y="11727"/>
                </a:lnTo>
                <a:lnTo>
                  <a:pt x="292801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2170782" y="3793088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727"/>
                </a:moveTo>
                <a:lnTo>
                  <a:pt x="2961240" y="11727"/>
                </a:lnTo>
                <a:lnTo>
                  <a:pt x="2961240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5208114" y="3793088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727"/>
                </a:moveTo>
                <a:lnTo>
                  <a:pt x="103396" y="11727"/>
                </a:lnTo>
                <a:lnTo>
                  <a:pt x="103396" y="0"/>
                </a:lnTo>
                <a:lnTo>
                  <a:pt x="0" y="0"/>
                </a:lnTo>
                <a:lnTo>
                  <a:pt x="0" y="11727"/>
                </a:lnTo>
                <a:close/>
              </a:path>
            </a:pathLst>
          </a:custGeom>
          <a:solidFill>
            <a:srgbClr val="105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801890" y="3804815"/>
            <a:ext cx="293370" cy="12065"/>
          </a:xfrm>
          <a:custGeom>
            <a:avLst/>
            <a:gdLst/>
            <a:ahLst/>
            <a:cxnLst/>
            <a:rect l="l" t="t" r="r" b="b"/>
            <a:pathLst>
              <a:path w="293369" h="12064">
                <a:moveTo>
                  <a:pt x="0" y="11803"/>
                </a:moveTo>
                <a:lnTo>
                  <a:pt x="292801" y="11803"/>
                </a:lnTo>
                <a:lnTo>
                  <a:pt x="292801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2170782" y="3804815"/>
            <a:ext cx="2961640" cy="12065"/>
          </a:xfrm>
          <a:custGeom>
            <a:avLst/>
            <a:gdLst/>
            <a:ahLst/>
            <a:cxnLst/>
            <a:rect l="l" t="t" r="r" b="b"/>
            <a:pathLst>
              <a:path w="2961640" h="12064">
                <a:moveTo>
                  <a:pt x="0" y="11803"/>
                </a:moveTo>
                <a:lnTo>
                  <a:pt x="2961240" y="11803"/>
                </a:lnTo>
                <a:lnTo>
                  <a:pt x="2961240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5208114" y="3804815"/>
            <a:ext cx="103505" cy="12065"/>
          </a:xfrm>
          <a:custGeom>
            <a:avLst/>
            <a:gdLst/>
            <a:ahLst/>
            <a:cxnLst/>
            <a:rect l="l" t="t" r="r" b="b"/>
            <a:pathLst>
              <a:path w="103504" h="12064">
                <a:moveTo>
                  <a:pt x="0" y="11803"/>
                </a:moveTo>
                <a:lnTo>
                  <a:pt x="103396" y="11803"/>
                </a:lnTo>
                <a:lnTo>
                  <a:pt x="103396" y="0"/>
                </a:lnTo>
                <a:lnTo>
                  <a:pt x="0" y="0"/>
                </a:lnTo>
                <a:lnTo>
                  <a:pt x="0" y="11803"/>
                </a:lnTo>
                <a:close/>
              </a:path>
            </a:pathLst>
          </a:custGeom>
          <a:solidFill>
            <a:srgbClr val="0F5B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1801890" y="381661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083"/>
                </a:moveTo>
                <a:lnTo>
                  <a:pt x="292801" y="12083"/>
                </a:lnTo>
                <a:lnTo>
                  <a:pt x="292801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2170782" y="3816619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083"/>
                </a:moveTo>
                <a:lnTo>
                  <a:pt x="2961240" y="12083"/>
                </a:lnTo>
                <a:lnTo>
                  <a:pt x="2961240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5208114" y="3816619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083"/>
                </a:moveTo>
                <a:lnTo>
                  <a:pt x="103396" y="12083"/>
                </a:lnTo>
                <a:lnTo>
                  <a:pt x="103396" y="0"/>
                </a:lnTo>
                <a:lnTo>
                  <a:pt x="0" y="0"/>
                </a:lnTo>
                <a:lnTo>
                  <a:pt x="0" y="12083"/>
                </a:lnTo>
                <a:close/>
              </a:path>
            </a:pathLst>
          </a:custGeom>
          <a:solidFill>
            <a:srgbClr val="0F58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1801890" y="382871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210"/>
                </a:moveTo>
                <a:lnTo>
                  <a:pt x="292801" y="12210"/>
                </a:lnTo>
                <a:lnTo>
                  <a:pt x="292801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2170782" y="3828714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210"/>
                </a:moveTo>
                <a:lnTo>
                  <a:pt x="2961240" y="12210"/>
                </a:lnTo>
                <a:lnTo>
                  <a:pt x="2961240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5208114" y="3828714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210"/>
                </a:moveTo>
                <a:lnTo>
                  <a:pt x="103396" y="12210"/>
                </a:lnTo>
                <a:lnTo>
                  <a:pt x="103396" y="0"/>
                </a:lnTo>
                <a:lnTo>
                  <a:pt x="0" y="0"/>
                </a:lnTo>
                <a:lnTo>
                  <a:pt x="0" y="12210"/>
                </a:lnTo>
                <a:close/>
              </a:path>
            </a:pathLst>
          </a:custGeom>
          <a:solidFill>
            <a:srgbClr val="0E5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1801890" y="384092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146"/>
                </a:moveTo>
                <a:lnTo>
                  <a:pt x="292801" y="12146"/>
                </a:lnTo>
                <a:lnTo>
                  <a:pt x="292801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2170782" y="3840925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146"/>
                </a:moveTo>
                <a:lnTo>
                  <a:pt x="2961240" y="12146"/>
                </a:lnTo>
                <a:lnTo>
                  <a:pt x="2961240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5208114" y="3840925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146"/>
                </a:moveTo>
                <a:lnTo>
                  <a:pt x="103396" y="12146"/>
                </a:lnTo>
                <a:lnTo>
                  <a:pt x="103396" y="0"/>
                </a:lnTo>
                <a:lnTo>
                  <a:pt x="0" y="0"/>
                </a:lnTo>
                <a:lnTo>
                  <a:pt x="0" y="12146"/>
                </a:lnTo>
                <a:close/>
              </a:path>
            </a:pathLst>
          </a:custGeom>
          <a:solidFill>
            <a:srgbClr val="0E5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1801890" y="385307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451"/>
                </a:moveTo>
                <a:lnTo>
                  <a:pt x="292801" y="12451"/>
                </a:lnTo>
                <a:lnTo>
                  <a:pt x="292801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2170782" y="385307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451"/>
                </a:moveTo>
                <a:lnTo>
                  <a:pt x="2961240" y="12451"/>
                </a:lnTo>
                <a:lnTo>
                  <a:pt x="2961240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5208114" y="385307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451"/>
                </a:moveTo>
                <a:lnTo>
                  <a:pt x="103396" y="12451"/>
                </a:lnTo>
                <a:lnTo>
                  <a:pt x="103396" y="0"/>
                </a:lnTo>
                <a:lnTo>
                  <a:pt x="0" y="0"/>
                </a:lnTo>
                <a:lnTo>
                  <a:pt x="0" y="12451"/>
                </a:lnTo>
                <a:close/>
              </a:path>
            </a:pathLst>
          </a:custGeom>
          <a:solidFill>
            <a:srgbClr val="0D51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1801890" y="3865522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69" h="12700">
                <a:moveTo>
                  <a:pt x="0" y="12654"/>
                </a:moveTo>
                <a:lnTo>
                  <a:pt x="292801" y="12654"/>
                </a:lnTo>
                <a:lnTo>
                  <a:pt x="292801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2170782" y="3865522"/>
            <a:ext cx="2961640" cy="12700"/>
          </a:xfrm>
          <a:custGeom>
            <a:avLst/>
            <a:gdLst/>
            <a:ahLst/>
            <a:cxnLst/>
            <a:rect l="l" t="t" r="r" b="b"/>
            <a:pathLst>
              <a:path w="2961640" h="12700">
                <a:moveTo>
                  <a:pt x="0" y="12654"/>
                </a:moveTo>
                <a:lnTo>
                  <a:pt x="2961240" y="12654"/>
                </a:lnTo>
                <a:lnTo>
                  <a:pt x="2961240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5208114" y="3865522"/>
            <a:ext cx="103505" cy="12700"/>
          </a:xfrm>
          <a:custGeom>
            <a:avLst/>
            <a:gdLst/>
            <a:ahLst/>
            <a:cxnLst/>
            <a:rect l="l" t="t" r="r" b="b"/>
            <a:pathLst>
              <a:path w="103504" h="12700">
                <a:moveTo>
                  <a:pt x="0" y="12654"/>
                </a:moveTo>
                <a:lnTo>
                  <a:pt x="103396" y="12654"/>
                </a:lnTo>
                <a:lnTo>
                  <a:pt x="103396" y="0"/>
                </a:lnTo>
                <a:lnTo>
                  <a:pt x="0" y="0"/>
                </a:lnTo>
                <a:lnTo>
                  <a:pt x="0" y="12654"/>
                </a:lnTo>
                <a:close/>
              </a:path>
            </a:pathLst>
          </a:custGeom>
          <a:solidFill>
            <a:srgbClr val="0D4E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1801890" y="3878178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69" h="13335">
                <a:moveTo>
                  <a:pt x="0" y="12896"/>
                </a:moveTo>
                <a:lnTo>
                  <a:pt x="292801" y="12896"/>
                </a:lnTo>
                <a:lnTo>
                  <a:pt x="292801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2170782" y="3878178"/>
            <a:ext cx="2961640" cy="13335"/>
          </a:xfrm>
          <a:custGeom>
            <a:avLst/>
            <a:gdLst/>
            <a:ahLst/>
            <a:cxnLst/>
            <a:rect l="l" t="t" r="r" b="b"/>
            <a:pathLst>
              <a:path w="2961640" h="13335">
                <a:moveTo>
                  <a:pt x="0" y="12896"/>
                </a:moveTo>
                <a:lnTo>
                  <a:pt x="2961240" y="12896"/>
                </a:lnTo>
                <a:lnTo>
                  <a:pt x="2961240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5208114" y="3878178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0" y="12896"/>
                </a:moveTo>
                <a:lnTo>
                  <a:pt x="103396" y="12896"/>
                </a:lnTo>
                <a:lnTo>
                  <a:pt x="103396" y="0"/>
                </a:lnTo>
                <a:lnTo>
                  <a:pt x="0" y="0"/>
                </a:lnTo>
                <a:lnTo>
                  <a:pt x="0" y="12896"/>
                </a:lnTo>
                <a:close/>
              </a:path>
            </a:pathLst>
          </a:custGeom>
          <a:solidFill>
            <a:srgbClr val="0D4C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1801890" y="3891061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69" h="13970">
                <a:moveTo>
                  <a:pt x="0" y="13417"/>
                </a:moveTo>
                <a:lnTo>
                  <a:pt x="292801" y="13417"/>
                </a:lnTo>
                <a:lnTo>
                  <a:pt x="292801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2170782" y="3891061"/>
            <a:ext cx="2961640" cy="13970"/>
          </a:xfrm>
          <a:custGeom>
            <a:avLst/>
            <a:gdLst/>
            <a:ahLst/>
            <a:cxnLst/>
            <a:rect l="l" t="t" r="r" b="b"/>
            <a:pathLst>
              <a:path w="2961640" h="13970">
                <a:moveTo>
                  <a:pt x="0" y="13417"/>
                </a:moveTo>
                <a:lnTo>
                  <a:pt x="2961240" y="13417"/>
                </a:lnTo>
                <a:lnTo>
                  <a:pt x="2961240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5208114" y="3891061"/>
            <a:ext cx="103505" cy="13970"/>
          </a:xfrm>
          <a:custGeom>
            <a:avLst/>
            <a:gdLst/>
            <a:ahLst/>
            <a:cxnLst/>
            <a:rect l="l" t="t" r="r" b="b"/>
            <a:pathLst>
              <a:path w="103504" h="13970">
                <a:moveTo>
                  <a:pt x="0" y="13417"/>
                </a:moveTo>
                <a:lnTo>
                  <a:pt x="103396" y="13417"/>
                </a:lnTo>
                <a:lnTo>
                  <a:pt x="103396" y="0"/>
                </a:lnTo>
                <a:lnTo>
                  <a:pt x="0" y="0"/>
                </a:lnTo>
                <a:lnTo>
                  <a:pt x="0" y="13417"/>
                </a:lnTo>
                <a:close/>
              </a:path>
            </a:pathLst>
          </a:custGeom>
          <a:solidFill>
            <a:srgbClr val="0C49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1801890" y="3904479"/>
            <a:ext cx="293370" cy="14604"/>
          </a:xfrm>
          <a:custGeom>
            <a:avLst/>
            <a:gdLst/>
            <a:ahLst/>
            <a:cxnLst/>
            <a:rect l="l" t="t" r="r" b="b"/>
            <a:pathLst>
              <a:path w="293369" h="14604">
                <a:moveTo>
                  <a:pt x="0" y="14560"/>
                </a:moveTo>
                <a:lnTo>
                  <a:pt x="292801" y="14560"/>
                </a:lnTo>
                <a:lnTo>
                  <a:pt x="292801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2170782" y="3904479"/>
            <a:ext cx="2961640" cy="14604"/>
          </a:xfrm>
          <a:custGeom>
            <a:avLst/>
            <a:gdLst/>
            <a:ahLst/>
            <a:cxnLst/>
            <a:rect l="l" t="t" r="r" b="b"/>
            <a:pathLst>
              <a:path w="2961640" h="14604">
                <a:moveTo>
                  <a:pt x="0" y="14560"/>
                </a:moveTo>
                <a:lnTo>
                  <a:pt x="2961240" y="14560"/>
                </a:lnTo>
                <a:lnTo>
                  <a:pt x="2961240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5208114" y="3904479"/>
            <a:ext cx="103505" cy="14604"/>
          </a:xfrm>
          <a:custGeom>
            <a:avLst/>
            <a:gdLst/>
            <a:ahLst/>
            <a:cxnLst/>
            <a:rect l="l" t="t" r="r" b="b"/>
            <a:pathLst>
              <a:path w="103504" h="14604">
                <a:moveTo>
                  <a:pt x="0" y="14560"/>
                </a:moveTo>
                <a:lnTo>
                  <a:pt x="103396" y="14560"/>
                </a:lnTo>
                <a:lnTo>
                  <a:pt x="103396" y="0"/>
                </a:lnTo>
                <a:lnTo>
                  <a:pt x="0" y="0"/>
                </a:lnTo>
                <a:lnTo>
                  <a:pt x="0" y="14560"/>
                </a:lnTo>
                <a:close/>
              </a:path>
            </a:pathLst>
          </a:custGeom>
          <a:solidFill>
            <a:srgbClr val="0C4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801890" y="3919039"/>
            <a:ext cx="293370" cy="17780"/>
          </a:xfrm>
          <a:custGeom>
            <a:avLst/>
            <a:gdLst/>
            <a:ahLst/>
            <a:cxnLst/>
            <a:rect l="l" t="t" r="r" b="b"/>
            <a:pathLst>
              <a:path w="293369" h="17779">
                <a:moveTo>
                  <a:pt x="0" y="17190"/>
                </a:moveTo>
                <a:lnTo>
                  <a:pt x="292801" y="17190"/>
                </a:lnTo>
                <a:lnTo>
                  <a:pt x="292801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2170782" y="3919039"/>
            <a:ext cx="2961640" cy="17780"/>
          </a:xfrm>
          <a:custGeom>
            <a:avLst/>
            <a:gdLst/>
            <a:ahLst/>
            <a:cxnLst/>
            <a:rect l="l" t="t" r="r" b="b"/>
            <a:pathLst>
              <a:path w="2961640" h="17779">
                <a:moveTo>
                  <a:pt x="0" y="17190"/>
                </a:moveTo>
                <a:lnTo>
                  <a:pt x="2961240" y="17190"/>
                </a:lnTo>
                <a:lnTo>
                  <a:pt x="2961240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5208114" y="3919039"/>
            <a:ext cx="103505" cy="17780"/>
          </a:xfrm>
          <a:custGeom>
            <a:avLst/>
            <a:gdLst/>
            <a:ahLst/>
            <a:cxnLst/>
            <a:rect l="l" t="t" r="r" b="b"/>
            <a:pathLst>
              <a:path w="103504" h="17779">
                <a:moveTo>
                  <a:pt x="0" y="17190"/>
                </a:moveTo>
                <a:lnTo>
                  <a:pt x="103396" y="17190"/>
                </a:lnTo>
                <a:lnTo>
                  <a:pt x="103396" y="0"/>
                </a:lnTo>
                <a:lnTo>
                  <a:pt x="0" y="0"/>
                </a:lnTo>
                <a:lnTo>
                  <a:pt x="0" y="17190"/>
                </a:lnTo>
                <a:close/>
              </a:path>
            </a:pathLst>
          </a:custGeom>
          <a:solidFill>
            <a:srgbClr val="0B44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801888" y="3936230"/>
            <a:ext cx="3330575" cy="51435"/>
          </a:xfrm>
          <a:custGeom>
            <a:avLst/>
            <a:gdLst/>
            <a:ahLst/>
            <a:cxnLst/>
            <a:rect l="l" t="t" r="r" b="b"/>
            <a:pathLst>
              <a:path w="3330575" h="51435">
                <a:moveTo>
                  <a:pt x="0" y="51102"/>
                </a:moveTo>
                <a:lnTo>
                  <a:pt x="3330134" y="51102"/>
                </a:lnTo>
                <a:lnTo>
                  <a:pt x="3330134" y="0"/>
                </a:lnTo>
                <a:lnTo>
                  <a:pt x="0" y="0"/>
                </a:lnTo>
                <a:lnTo>
                  <a:pt x="0" y="51102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801888" y="3987333"/>
            <a:ext cx="3330575" cy="3175"/>
          </a:xfrm>
          <a:custGeom>
            <a:avLst/>
            <a:gdLst/>
            <a:ahLst/>
            <a:cxnLst/>
            <a:rect l="l" t="t" r="r" b="b"/>
            <a:pathLst>
              <a:path w="3330575" h="3175">
                <a:moveTo>
                  <a:pt x="0" y="3176"/>
                </a:moveTo>
                <a:lnTo>
                  <a:pt x="3330134" y="3176"/>
                </a:lnTo>
                <a:lnTo>
                  <a:pt x="3330134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5208114" y="3936230"/>
            <a:ext cx="103505" cy="51435"/>
          </a:xfrm>
          <a:custGeom>
            <a:avLst/>
            <a:gdLst/>
            <a:ahLst/>
            <a:cxnLst/>
            <a:rect l="l" t="t" r="r" b="b"/>
            <a:pathLst>
              <a:path w="103504" h="51435">
                <a:moveTo>
                  <a:pt x="0" y="51102"/>
                </a:moveTo>
                <a:lnTo>
                  <a:pt x="103394" y="51102"/>
                </a:lnTo>
                <a:lnTo>
                  <a:pt x="103394" y="0"/>
                </a:lnTo>
                <a:lnTo>
                  <a:pt x="0" y="0"/>
                </a:lnTo>
                <a:lnTo>
                  <a:pt x="0" y="51102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5208114" y="3987333"/>
            <a:ext cx="103505" cy="3175"/>
          </a:xfrm>
          <a:custGeom>
            <a:avLst/>
            <a:gdLst/>
            <a:ahLst/>
            <a:cxnLst/>
            <a:rect l="l" t="t" r="r" b="b"/>
            <a:pathLst>
              <a:path w="103504" h="3175">
                <a:moveTo>
                  <a:pt x="0" y="3176"/>
                </a:moveTo>
                <a:lnTo>
                  <a:pt x="103394" y="3176"/>
                </a:lnTo>
                <a:lnTo>
                  <a:pt x="103394" y="0"/>
                </a:lnTo>
                <a:lnTo>
                  <a:pt x="0" y="0"/>
                </a:lnTo>
                <a:lnTo>
                  <a:pt x="0" y="3176"/>
                </a:lnTo>
                <a:close/>
              </a:path>
            </a:pathLst>
          </a:custGeom>
          <a:solidFill>
            <a:srgbClr val="0B42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2" name="object 662"/>
          <p:cNvGrpSpPr/>
          <p:nvPr/>
        </p:nvGrpSpPr>
        <p:grpSpPr>
          <a:xfrm>
            <a:off x="5344154" y="3421725"/>
            <a:ext cx="907415" cy="568960"/>
            <a:chOff x="5344154" y="3421725"/>
            <a:chExt cx="907415" cy="568960"/>
          </a:xfrm>
        </p:grpSpPr>
        <p:sp>
          <p:nvSpPr>
            <p:cNvPr id="663" name="object 663"/>
            <p:cNvSpPr/>
            <p:nvPr/>
          </p:nvSpPr>
          <p:spPr>
            <a:xfrm>
              <a:off x="5344154" y="3421727"/>
              <a:ext cx="39370" cy="52069"/>
            </a:xfrm>
            <a:custGeom>
              <a:avLst/>
              <a:gdLst/>
              <a:ahLst/>
              <a:cxnLst/>
              <a:rect l="l" t="t" r="r" b="b"/>
              <a:pathLst>
                <a:path w="39370" h="52070">
                  <a:moveTo>
                    <a:pt x="39146" y="18024"/>
                  </a:moveTo>
                  <a:lnTo>
                    <a:pt x="39146" y="0"/>
                  </a:lnTo>
                  <a:lnTo>
                    <a:pt x="0" y="36018"/>
                  </a:lnTo>
                  <a:lnTo>
                    <a:pt x="0" y="51755"/>
                  </a:lnTo>
                  <a:lnTo>
                    <a:pt x="39146" y="18024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/>
            <p:cNvSpPr/>
            <p:nvPr/>
          </p:nvSpPr>
          <p:spPr>
            <a:xfrm>
              <a:off x="5344154" y="343975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684"/>
                  </a:moveTo>
                  <a:lnTo>
                    <a:pt x="39146" y="0"/>
                  </a:lnTo>
                  <a:lnTo>
                    <a:pt x="0" y="33731"/>
                  </a:lnTo>
                  <a:lnTo>
                    <a:pt x="0" y="54417"/>
                  </a:lnTo>
                  <a:lnTo>
                    <a:pt x="39146" y="23684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/>
            <p:cNvSpPr/>
            <p:nvPr/>
          </p:nvSpPr>
          <p:spPr>
            <a:xfrm>
              <a:off x="5344154" y="3463444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3059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59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/>
            <p:cNvSpPr/>
            <p:nvPr/>
          </p:nvSpPr>
          <p:spPr>
            <a:xfrm>
              <a:off x="5344154" y="3496509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60">
                  <a:moveTo>
                    <a:pt x="39146" y="68395"/>
                  </a:moveTo>
                  <a:lnTo>
                    <a:pt x="39146" y="0"/>
                  </a:lnTo>
                  <a:lnTo>
                    <a:pt x="0" y="26541"/>
                  </a:lnTo>
                  <a:lnTo>
                    <a:pt x="0" y="86283"/>
                  </a:lnTo>
                  <a:lnTo>
                    <a:pt x="39146" y="6839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/>
            <p:cNvSpPr/>
            <p:nvPr/>
          </p:nvSpPr>
          <p:spPr>
            <a:xfrm>
              <a:off x="5344154" y="3564907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77"/>
                  </a:moveTo>
                  <a:lnTo>
                    <a:pt x="39146" y="0"/>
                  </a:lnTo>
                  <a:lnTo>
                    <a:pt x="0" y="17888"/>
                  </a:lnTo>
                  <a:lnTo>
                    <a:pt x="0" y="66601"/>
                  </a:lnTo>
                  <a:lnTo>
                    <a:pt x="39146" y="55777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/>
            <p:cNvSpPr/>
            <p:nvPr/>
          </p:nvSpPr>
          <p:spPr>
            <a:xfrm>
              <a:off x="5344154" y="3620684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69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/>
            <p:cNvSpPr/>
            <p:nvPr/>
          </p:nvSpPr>
          <p:spPr>
            <a:xfrm>
              <a:off x="5344154" y="3707551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2"/>
                  </a:moveTo>
                  <a:lnTo>
                    <a:pt x="39146" y="203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2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/>
            <p:cNvSpPr/>
            <p:nvPr/>
          </p:nvSpPr>
          <p:spPr>
            <a:xfrm>
              <a:off x="5344154" y="3755198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420"/>
                  </a:moveTo>
                  <a:lnTo>
                    <a:pt x="39146" y="7115"/>
                  </a:lnTo>
                  <a:lnTo>
                    <a:pt x="0" y="0"/>
                  </a:lnTo>
                  <a:lnTo>
                    <a:pt x="0" y="44813"/>
                  </a:lnTo>
                  <a:lnTo>
                    <a:pt x="39146" y="5842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/>
            <p:cNvSpPr/>
            <p:nvPr/>
          </p:nvSpPr>
          <p:spPr>
            <a:xfrm>
              <a:off x="5344154" y="3800010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496"/>
                  </a:moveTo>
                  <a:lnTo>
                    <a:pt x="39146" y="13607"/>
                  </a:lnTo>
                  <a:lnTo>
                    <a:pt x="0" y="0"/>
                  </a:lnTo>
                  <a:lnTo>
                    <a:pt x="0" y="154477"/>
                  </a:lnTo>
                  <a:lnTo>
                    <a:pt x="39146" y="190496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/>
            <p:cNvSpPr/>
            <p:nvPr/>
          </p:nvSpPr>
          <p:spPr>
            <a:xfrm>
              <a:off x="5383303" y="3421725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/>
            <p:cNvSpPr/>
            <p:nvPr/>
          </p:nvSpPr>
          <p:spPr>
            <a:xfrm>
              <a:off x="5383303" y="3421941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/>
            <p:cNvSpPr/>
            <p:nvPr/>
          </p:nvSpPr>
          <p:spPr>
            <a:xfrm>
              <a:off x="5383303" y="3423071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22698" y="194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/>
            <p:cNvSpPr/>
            <p:nvPr/>
          </p:nvSpPr>
          <p:spPr>
            <a:xfrm>
              <a:off x="5383303" y="3425015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/>
            <p:cNvSpPr/>
            <p:nvPr/>
          </p:nvSpPr>
          <p:spPr>
            <a:xfrm>
              <a:off x="5383303" y="3427582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31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22698" y="317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/>
            <p:cNvSpPr/>
            <p:nvPr/>
          </p:nvSpPr>
          <p:spPr>
            <a:xfrm>
              <a:off x="5383303" y="343077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/>
            <p:cNvSpPr/>
            <p:nvPr/>
          </p:nvSpPr>
          <p:spPr>
            <a:xfrm>
              <a:off x="5383303" y="343454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/>
            <p:cNvSpPr/>
            <p:nvPr/>
          </p:nvSpPr>
          <p:spPr>
            <a:xfrm>
              <a:off x="5383303" y="3438865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/>
            <p:cNvSpPr/>
            <p:nvPr/>
          </p:nvSpPr>
          <p:spPr>
            <a:xfrm>
              <a:off x="5383303" y="3443795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/>
            <p:cNvSpPr/>
            <p:nvPr/>
          </p:nvSpPr>
          <p:spPr>
            <a:xfrm>
              <a:off x="5383303" y="344934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/>
            <p:cNvSpPr/>
            <p:nvPr/>
          </p:nvSpPr>
          <p:spPr>
            <a:xfrm>
              <a:off x="5383303" y="34556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/>
            <p:cNvSpPr/>
            <p:nvPr/>
          </p:nvSpPr>
          <p:spPr>
            <a:xfrm>
              <a:off x="5383303" y="34625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/>
            <p:cNvSpPr/>
            <p:nvPr/>
          </p:nvSpPr>
          <p:spPr>
            <a:xfrm>
              <a:off x="5383303" y="347056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/>
            <p:cNvSpPr/>
            <p:nvPr/>
          </p:nvSpPr>
          <p:spPr>
            <a:xfrm>
              <a:off x="5383303" y="347959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/>
            <p:cNvSpPr/>
            <p:nvPr/>
          </p:nvSpPr>
          <p:spPr>
            <a:xfrm>
              <a:off x="5383303" y="348978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/>
            <p:cNvSpPr/>
            <p:nvPr/>
          </p:nvSpPr>
          <p:spPr>
            <a:xfrm>
              <a:off x="5383303" y="350138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/>
            <p:cNvSpPr/>
            <p:nvPr/>
          </p:nvSpPr>
          <p:spPr>
            <a:xfrm>
              <a:off x="5383303" y="351413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/>
            <p:cNvSpPr/>
            <p:nvPr/>
          </p:nvSpPr>
          <p:spPr>
            <a:xfrm>
              <a:off x="5383303" y="352659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/>
            <p:cNvSpPr/>
            <p:nvPr/>
          </p:nvSpPr>
          <p:spPr>
            <a:xfrm>
              <a:off x="5383303" y="35381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/>
            <p:cNvSpPr/>
            <p:nvPr/>
          </p:nvSpPr>
          <p:spPr>
            <a:xfrm>
              <a:off x="5383303" y="354838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/>
            <p:cNvSpPr/>
            <p:nvPr/>
          </p:nvSpPr>
          <p:spPr>
            <a:xfrm>
              <a:off x="5383303" y="355718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/>
            <p:cNvSpPr/>
            <p:nvPr/>
          </p:nvSpPr>
          <p:spPr>
            <a:xfrm>
              <a:off x="5383303" y="35652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/>
            <p:cNvSpPr/>
            <p:nvPr/>
          </p:nvSpPr>
          <p:spPr>
            <a:xfrm>
              <a:off x="5383303" y="357298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/>
            <p:cNvSpPr/>
            <p:nvPr/>
          </p:nvSpPr>
          <p:spPr>
            <a:xfrm>
              <a:off x="5383303" y="357986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/>
            <p:cNvSpPr/>
            <p:nvPr/>
          </p:nvSpPr>
          <p:spPr>
            <a:xfrm>
              <a:off x="5383303" y="3586835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/>
            <p:cNvSpPr/>
            <p:nvPr/>
          </p:nvSpPr>
          <p:spPr>
            <a:xfrm>
              <a:off x="5383303" y="359416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/>
            <p:cNvSpPr/>
            <p:nvPr/>
          </p:nvSpPr>
          <p:spPr>
            <a:xfrm>
              <a:off x="5383303" y="360190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/>
            <p:cNvSpPr/>
            <p:nvPr/>
          </p:nvSpPr>
          <p:spPr>
            <a:xfrm>
              <a:off x="5383303" y="360978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/>
            <p:cNvSpPr/>
            <p:nvPr/>
          </p:nvSpPr>
          <p:spPr>
            <a:xfrm>
              <a:off x="5383303" y="3623288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/>
            <p:cNvSpPr/>
            <p:nvPr/>
          </p:nvSpPr>
          <p:spPr>
            <a:xfrm>
              <a:off x="5383303" y="365376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/>
            <p:cNvSpPr/>
            <p:nvPr/>
          </p:nvSpPr>
          <p:spPr>
            <a:xfrm>
              <a:off x="5383303" y="366299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/>
            <p:cNvSpPr/>
            <p:nvPr/>
          </p:nvSpPr>
          <p:spPr>
            <a:xfrm>
              <a:off x="5383303" y="367129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/>
            <p:cNvSpPr/>
            <p:nvPr/>
          </p:nvSpPr>
          <p:spPr>
            <a:xfrm>
              <a:off x="5383303" y="36791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/>
            <p:cNvSpPr/>
            <p:nvPr/>
          </p:nvSpPr>
          <p:spPr>
            <a:xfrm>
              <a:off x="5383303" y="368491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/>
            <p:cNvSpPr/>
            <p:nvPr/>
          </p:nvSpPr>
          <p:spPr>
            <a:xfrm>
              <a:off x="5383303" y="369075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/>
            <p:cNvSpPr/>
            <p:nvPr/>
          </p:nvSpPr>
          <p:spPr>
            <a:xfrm>
              <a:off x="5383306" y="36966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/>
            <p:cNvSpPr/>
            <p:nvPr/>
          </p:nvSpPr>
          <p:spPr>
            <a:xfrm>
              <a:off x="5383303" y="37024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/>
            <p:cNvSpPr/>
            <p:nvPr/>
          </p:nvSpPr>
          <p:spPr>
            <a:xfrm>
              <a:off x="5383303" y="370831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/>
            <p:cNvSpPr/>
            <p:nvPr/>
          </p:nvSpPr>
          <p:spPr>
            <a:xfrm>
              <a:off x="5383303" y="371410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/>
            <p:cNvSpPr/>
            <p:nvPr/>
          </p:nvSpPr>
          <p:spPr>
            <a:xfrm>
              <a:off x="5383303" y="37198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/>
            <p:cNvSpPr/>
            <p:nvPr/>
          </p:nvSpPr>
          <p:spPr>
            <a:xfrm>
              <a:off x="5383303" y="37258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/>
            <p:cNvSpPr/>
            <p:nvPr/>
          </p:nvSpPr>
          <p:spPr>
            <a:xfrm>
              <a:off x="5383303" y="373263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/>
            <p:cNvSpPr/>
            <p:nvPr/>
          </p:nvSpPr>
          <p:spPr>
            <a:xfrm>
              <a:off x="5383303" y="373940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/>
            <p:cNvSpPr/>
            <p:nvPr/>
          </p:nvSpPr>
          <p:spPr>
            <a:xfrm>
              <a:off x="5383303" y="374614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/>
            <p:cNvSpPr/>
            <p:nvPr/>
          </p:nvSpPr>
          <p:spPr>
            <a:xfrm>
              <a:off x="5383303" y="375443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/>
            <p:cNvSpPr/>
            <p:nvPr/>
          </p:nvSpPr>
          <p:spPr>
            <a:xfrm>
              <a:off x="5383303" y="376300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/>
            <p:cNvSpPr/>
            <p:nvPr/>
          </p:nvSpPr>
          <p:spPr>
            <a:xfrm>
              <a:off x="5383303" y="377194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/>
            <p:cNvSpPr/>
            <p:nvPr/>
          </p:nvSpPr>
          <p:spPr>
            <a:xfrm>
              <a:off x="5383303" y="378247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/>
            <p:cNvSpPr/>
            <p:nvPr/>
          </p:nvSpPr>
          <p:spPr>
            <a:xfrm>
              <a:off x="5383303" y="379308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/>
            <p:cNvSpPr/>
            <p:nvPr/>
          </p:nvSpPr>
          <p:spPr>
            <a:xfrm>
              <a:off x="5383303" y="380481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/>
            <p:cNvSpPr/>
            <p:nvPr/>
          </p:nvSpPr>
          <p:spPr>
            <a:xfrm>
              <a:off x="5383303" y="38166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/>
            <p:cNvSpPr/>
            <p:nvPr/>
          </p:nvSpPr>
          <p:spPr>
            <a:xfrm>
              <a:off x="5383303" y="38287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/>
            <p:cNvSpPr/>
            <p:nvPr/>
          </p:nvSpPr>
          <p:spPr>
            <a:xfrm>
              <a:off x="5383303" y="384092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/>
            <p:cNvSpPr/>
            <p:nvPr/>
          </p:nvSpPr>
          <p:spPr>
            <a:xfrm>
              <a:off x="5383303" y="385307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/>
            <p:cNvSpPr/>
            <p:nvPr/>
          </p:nvSpPr>
          <p:spPr>
            <a:xfrm>
              <a:off x="5383303" y="38655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/>
            <p:cNvSpPr/>
            <p:nvPr/>
          </p:nvSpPr>
          <p:spPr>
            <a:xfrm>
              <a:off x="5383303" y="3878178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/>
            <p:cNvSpPr/>
            <p:nvPr/>
          </p:nvSpPr>
          <p:spPr>
            <a:xfrm>
              <a:off x="5383303" y="3891061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/>
            <p:cNvSpPr/>
            <p:nvPr/>
          </p:nvSpPr>
          <p:spPr>
            <a:xfrm>
              <a:off x="5383303" y="390447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/>
            <p:cNvSpPr/>
            <p:nvPr/>
          </p:nvSpPr>
          <p:spPr>
            <a:xfrm>
              <a:off x="5383303" y="3919039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/>
            <p:cNvSpPr/>
            <p:nvPr/>
          </p:nvSpPr>
          <p:spPr>
            <a:xfrm>
              <a:off x="5383306" y="3936230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/>
            <p:cNvSpPr/>
            <p:nvPr/>
          </p:nvSpPr>
          <p:spPr>
            <a:xfrm>
              <a:off x="5506001" y="342172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96"/>
                  </a:moveTo>
                  <a:lnTo>
                    <a:pt x="745091" y="176559"/>
                  </a:lnTo>
                  <a:lnTo>
                    <a:pt x="0" y="0"/>
                  </a:lnTo>
                  <a:lnTo>
                    <a:pt x="0" y="365"/>
                  </a:lnTo>
                  <a:lnTo>
                    <a:pt x="745091" y="176696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/>
            <p:cNvSpPr/>
            <p:nvPr/>
          </p:nvSpPr>
          <p:spPr>
            <a:xfrm>
              <a:off x="5506001" y="342208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736"/>
                  </a:moveTo>
                  <a:lnTo>
                    <a:pt x="745091" y="176330"/>
                  </a:lnTo>
                  <a:lnTo>
                    <a:pt x="0" y="0"/>
                  </a:lnTo>
                  <a:lnTo>
                    <a:pt x="0" y="1054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/>
            <p:cNvSpPr/>
            <p:nvPr/>
          </p:nvSpPr>
          <p:spPr>
            <a:xfrm>
              <a:off x="5506001" y="3423148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7"/>
                  </a:moveTo>
                  <a:lnTo>
                    <a:pt x="745091" y="175670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317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/>
            <p:cNvSpPr/>
            <p:nvPr/>
          </p:nvSpPr>
          <p:spPr>
            <a:xfrm>
              <a:off x="5506001" y="342484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65"/>
                  </a:moveTo>
                  <a:lnTo>
                    <a:pt x="745091" y="174627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465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/>
            <p:cNvSpPr/>
            <p:nvPr/>
          </p:nvSpPr>
          <p:spPr>
            <a:xfrm>
              <a:off x="5506001" y="3427052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/>
            <p:cNvSpPr/>
            <p:nvPr/>
          </p:nvSpPr>
          <p:spPr>
            <a:xfrm>
              <a:off x="5506001" y="342979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52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/>
            <p:cNvSpPr/>
            <p:nvPr/>
          </p:nvSpPr>
          <p:spPr>
            <a:xfrm>
              <a:off x="5506001" y="3433020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68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968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/>
            <p:cNvSpPr/>
            <p:nvPr/>
          </p:nvSpPr>
          <p:spPr>
            <a:xfrm>
              <a:off x="5506001" y="3436760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833"/>
                  </a:moveTo>
                  <a:lnTo>
                    <a:pt x="745091" y="167220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833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/>
            <p:cNvSpPr/>
            <p:nvPr/>
          </p:nvSpPr>
          <p:spPr>
            <a:xfrm>
              <a:off x="5506001" y="3440992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789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/>
            <p:cNvSpPr/>
            <p:nvPr/>
          </p:nvSpPr>
          <p:spPr>
            <a:xfrm>
              <a:off x="5506001" y="344578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7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/>
            <p:cNvSpPr/>
            <p:nvPr/>
          </p:nvSpPr>
          <p:spPr>
            <a:xfrm>
              <a:off x="5506001" y="3451104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13"/>
                  </a:moveTo>
                  <a:lnTo>
                    <a:pt x="745091" y="158313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13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/>
            <p:cNvSpPr/>
            <p:nvPr/>
          </p:nvSpPr>
          <p:spPr>
            <a:xfrm>
              <a:off x="5506001" y="345716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093"/>
                  </a:moveTo>
                  <a:lnTo>
                    <a:pt x="745091" y="154552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709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/>
            <p:cNvSpPr/>
            <p:nvPr/>
          </p:nvSpPr>
          <p:spPr>
            <a:xfrm>
              <a:off x="5506001" y="346386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68"/>
                  </a:moveTo>
                  <a:lnTo>
                    <a:pt x="745091" y="150397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6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/>
            <p:cNvSpPr/>
            <p:nvPr/>
          </p:nvSpPr>
          <p:spPr>
            <a:xfrm>
              <a:off x="5506001" y="3471417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60"/>
                  </a:moveTo>
                  <a:lnTo>
                    <a:pt x="745091" y="145708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960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/>
            <p:cNvSpPr/>
            <p:nvPr/>
          </p:nvSpPr>
          <p:spPr>
            <a:xfrm>
              <a:off x="5506001" y="3479978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7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/>
            <p:cNvSpPr/>
            <p:nvPr/>
          </p:nvSpPr>
          <p:spPr>
            <a:xfrm>
              <a:off x="5506001" y="3489432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4">
                  <a:moveTo>
                    <a:pt x="745091" y="138492"/>
                  </a:moveTo>
                  <a:lnTo>
                    <a:pt x="745091" y="134528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92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/>
            <p:cNvSpPr/>
            <p:nvPr/>
          </p:nvSpPr>
          <p:spPr>
            <a:xfrm>
              <a:off x="5506001" y="3499893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98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1"/>
                  </a:lnTo>
                  <a:lnTo>
                    <a:pt x="745091" y="131998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/>
            <p:cNvSpPr/>
            <p:nvPr/>
          </p:nvSpPr>
          <p:spPr>
            <a:xfrm>
              <a:off x="5506001" y="351037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4"/>
                  </a:moveTo>
                  <a:lnTo>
                    <a:pt x="745091" y="121517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304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/>
            <p:cNvSpPr/>
            <p:nvPr/>
          </p:nvSpPr>
          <p:spPr>
            <a:xfrm>
              <a:off x="5506001" y="3520342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42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/>
            <p:cNvSpPr/>
            <p:nvPr/>
          </p:nvSpPr>
          <p:spPr>
            <a:xfrm>
              <a:off x="5506001" y="352902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52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5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/>
            <p:cNvSpPr/>
            <p:nvPr/>
          </p:nvSpPr>
          <p:spPr>
            <a:xfrm>
              <a:off x="5506001" y="3536719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/>
            <p:cNvSpPr/>
            <p:nvPr/>
          </p:nvSpPr>
          <p:spPr>
            <a:xfrm>
              <a:off x="5506001" y="3542824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742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2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/>
            <p:cNvSpPr/>
            <p:nvPr/>
          </p:nvSpPr>
          <p:spPr>
            <a:xfrm>
              <a:off x="5506001" y="354904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3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3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/>
            <p:cNvSpPr/>
            <p:nvPr/>
          </p:nvSpPr>
          <p:spPr>
            <a:xfrm>
              <a:off x="5506001" y="3554333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77"/>
                  </a:moveTo>
                  <a:lnTo>
                    <a:pt x="745091" y="94237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77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/>
            <p:cNvSpPr/>
            <p:nvPr/>
          </p:nvSpPr>
          <p:spPr>
            <a:xfrm>
              <a:off x="5506001" y="355868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6"/>
                  </a:moveTo>
                  <a:lnTo>
                    <a:pt x="745091" y="91532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96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/>
            <p:cNvSpPr/>
            <p:nvPr/>
          </p:nvSpPr>
          <p:spPr>
            <a:xfrm>
              <a:off x="5506001" y="3563092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90"/>
                  </a:moveTo>
                  <a:lnTo>
                    <a:pt x="745091" y="88786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90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/>
            <p:cNvSpPr/>
            <p:nvPr/>
          </p:nvSpPr>
          <p:spPr>
            <a:xfrm>
              <a:off x="5506001" y="3567554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4">
                  <a:moveTo>
                    <a:pt x="745091" y="87643"/>
                  </a:moveTo>
                  <a:lnTo>
                    <a:pt x="745091" y="86029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/>
            <p:cNvSpPr/>
            <p:nvPr/>
          </p:nvSpPr>
          <p:spPr>
            <a:xfrm>
              <a:off x="5506001" y="3571840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708"/>
                  </a:moveTo>
                  <a:lnTo>
                    <a:pt x="745091" y="83362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64A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/>
            <p:cNvSpPr/>
            <p:nvPr/>
          </p:nvSpPr>
          <p:spPr>
            <a:xfrm>
              <a:off x="5506001" y="3575406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1"/>
                  </a:moveTo>
                  <a:lnTo>
                    <a:pt x="745091" y="81151"/>
                  </a:lnTo>
                  <a:lnTo>
                    <a:pt x="0" y="0"/>
                  </a:lnTo>
                  <a:lnTo>
                    <a:pt x="0" y="3609"/>
                  </a:lnTo>
                  <a:lnTo>
                    <a:pt x="745091" y="82511"/>
                  </a:lnTo>
                  <a:close/>
                </a:path>
              </a:pathLst>
            </a:custGeom>
            <a:solidFill>
              <a:srgbClr val="69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/>
            <p:cNvSpPr/>
            <p:nvPr/>
          </p:nvSpPr>
          <p:spPr>
            <a:xfrm>
              <a:off x="5506001" y="3579012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6"/>
                  </a:moveTo>
                  <a:lnTo>
                    <a:pt x="745091" y="78902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6"/>
                  </a:lnTo>
                  <a:close/>
                </a:path>
              </a:pathLst>
            </a:custGeom>
            <a:solidFill>
              <a:srgbClr val="6EA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/>
            <p:cNvSpPr/>
            <p:nvPr/>
          </p:nvSpPr>
          <p:spPr>
            <a:xfrm>
              <a:off x="5506001" y="3582641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72B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/>
            <p:cNvSpPr/>
            <p:nvPr/>
          </p:nvSpPr>
          <p:spPr>
            <a:xfrm>
              <a:off x="5506001" y="3586302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77"/>
                  </a:moveTo>
                  <a:lnTo>
                    <a:pt x="745091" y="74380"/>
                  </a:lnTo>
                  <a:lnTo>
                    <a:pt x="0" y="0"/>
                  </a:lnTo>
                  <a:lnTo>
                    <a:pt x="0" y="3685"/>
                  </a:lnTo>
                  <a:lnTo>
                    <a:pt x="745091" y="75777"/>
                  </a:lnTo>
                  <a:close/>
                </a:path>
              </a:pathLst>
            </a:custGeom>
            <a:solidFill>
              <a:srgbClr val="76B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/>
            <p:cNvSpPr/>
            <p:nvPr/>
          </p:nvSpPr>
          <p:spPr>
            <a:xfrm>
              <a:off x="5506001" y="3589987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02"/>
                  </a:moveTo>
                  <a:lnTo>
                    <a:pt x="745091" y="72091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7AB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/>
            <p:cNvSpPr/>
            <p:nvPr/>
          </p:nvSpPr>
          <p:spPr>
            <a:xfrm>
              <a:off x="5506001" y="3593697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7EB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/>
            <p:cNvSpPr/>
            <p:nvPr/>
          </p:nvSpPr>
          <p:spPr>
            <a:xfrm>
              <a:off x="5506001" y="3597437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03"/>
                  </a:moveTo>
                  <a:lnTo>
                    <a:pt x="745091" y="67467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68903"/>
                  </a:lnTo>
                  <a:close/>
                </a:path>
              </a:pathLst>
            </a:custGeom>
            <a:solidFill>
              <a:srgbClr val="82B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/>
            <p:cNvSpPr/>
            <p:nvPr/>
          </p:nvSpPr>
          <p:spPr>
            <a:xfrm>
              <a:off x="5506001" y="3601204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64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64"/>
                  </a:lnTo>
                  <a:close/>
                </a:path>
              </a:pathLst>
            </a:custGeom>
            <a:solidFill>
              <a:srgbClr val="85BC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/>
            <p:cNvSpPr/>
            <p:nvPr/>
          </p:nvSpPr>
          <p:spPr>
            <a:xfrm>
              <a:off x="5506001" y="3604995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11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89B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/>
            <p:cNvSpPr/>
            <p:nvPr/>
          </p:nvSpPr>
          <p:spPr>
            <a:xfrm>
              <a:off x="5506001" y="3608808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16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8CC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/>
            <p:cNvSpPr/>
            <p:nvPr/>
          </p:nvSpPr>
          <p:spPr>
            <a:xfrm>
              <a:off x="5506001" y="3613339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57"/>
                  </a:moveTo>
                  <a:lnTo>
                    <a:pt x="745091" y="57594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57"/>
                  </a:lnTo>
                  <a:close/>
                </a:path>
              </a:pathLst>
            </a:custGeom>
            <a:solidFill>
              <a:srgbClr val="8FC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/>
            <p:cNvSpPr/>
            <p:nvPr/>
          </p:nvSpPr>
          <p:spPr>
            <a:xfrm>
              <a:off x="5506001" y="3619573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93C3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/>
            <p:cNvSpPr/>
            <p:nvPr/>
          </p:nvSpPr>
          <p:spPr>
            <a:xfrm>
              <a:off x="5506001" y="362587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3"/>
                  </a:moveTo>
                  <a:lnTo>
                    <a:pt x="745091" y="49819"/>
                  </a:lnTo>
                  <a:lnTo>
                    <a:pt x="0" y="0"/>
                  </a:lnTo>
                  <a:lnTo>
                    <a:pt x="0" y="6366"/>
                  </a:lnTo>
                  <a:lnTo>
                    <a:pt x="745091" y="52233"/>
                  </a:lnTo>
                  <a:close/>
                </a:path>
              </a:pathLst>
            </a:custGeom>
            <a:solidFill>
              <a:srgbClr val="96C5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/>
            <p:cNvSpPr/>
            <p:nvPr/>
          </p:nvSpPr>
          <p:spPr>
            <a:xfrm>
              <a:off x="5506001" y="3632236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161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33"/>
                  </a:lnTo>
                  <a:lnTo>
                    <a:pt x="745091" y="50161"/>
                  </a:lnTo>
                  <a:close/>
                </a:path>
              </a:pathLst>
            </a:custGeom>
            <a:solidFill>
              <a:srgbClr val="99C7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/>
            <p:cNvSpPr/>
            <p:nvPr/>
          </p:nvSpPr>
          <p:spPr>
            <a:xfrm>
              <a:off x="5506001" y="3643571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5">
                  <a:moveTo>
                    <a:pt x="745091" y="45003"/>
                  </a:moveTo>
                  <a:lnTo>
                    <a:pt x="745091" y="38827"/>
                  </a:lnTo>
                  <a:lnTo>
                    <a:pt x="0" y="0"/>
                  </a:lnTo>
                  <a:lnTo>
                    <a:pt x="0" y="16275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96C5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/>
            <p:cNvSpPr/>
            <p:nvPr/>
          </p:nvSpPr>
          <p:spPr>
            <a:xfrm>
              <a:off x="5506001" y="3659848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28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3C3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/>
            <p:cNvSpPr/>
            <p:nvPr/>
          </p:nvSpPr>
          <p:spPr>
            <a:xfrm>
              <a:off x="5506001" y="3665302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8FC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/>
            <p:cNvSpPr/>
            <p:nvPr/>
          </p:nvSpPr>
          <p:spPr>
            <a:xfrm>
              <a:off x="5506001" y="3670787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8CC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/>
            <p:cNvSpPr/>
            <p:nvPr/>
          </p:nvSpPr>
          <p:spPr>
            <a:xfrm>
              <a:off x="5506001" y="3676303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89B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/>
            <p:cNvSpPr/>
            <p:nvPr/>
          </p:nvSpPr>
          <p:spPr>
            <a:xfrm>
              <a:off x="5506001" y="368033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85BC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/>
            <p:cNvSpPr/>
            <p:nvPr/>
          </p:nvSpPr>
          <p:spPr>
            <a:xfrm>
              <a:off x="5506001" y="3683784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82B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/>
            <p:cNvSpPr/>
            <p:nvPr/>
          </p:nvSpPr>
          <p:spPr>
            <a:xfrm>
              <a:off x="5506001" y="368724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36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7EB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/>
            <p:cNvSpPr/>
            <p:nvPr/>
          </p:nvSpPr>
          <p:spPr>
            <a:xfrm>
              <a:off x="5506001" y="3690720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7AB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/>
            <p:cNvSpPr/>
            <p:nvPr/>
          </p:nvSpPr>
          <p:spPr>
            <a:xfrm>
              <a:off x="5506001" y="369420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28"/>
                  </a:moveTo>
                  <a:lnTo>
                    <a:pt x="745091" y="7393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28"/>
                  </a:lnTo>
                  <a:close/>
                </a:path>
              </a:pathLst>
            </a:custGeom>
            <a:solidFill>
              <a:srgbClr val="76B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/>
            <p:cNvSpPr/>
            <p:nvPr/>
          </p:nvSpPr>
          <p:spPr>
            <a:xfrm>
              <a:off x="5506001" y="369770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72B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/>
            <p:cNvSpPr/>
            <p:nvPr/>
          </p:nvSpPr>
          <p:spPr>
            <a:xfrm>
              <a:off x="5506001" y="3701211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6EA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/>
            <p:cNvSpPr/>
            <p:nvPr/>
          </p:nvSpPr>
          <p:spPr>
            <a:xfrm>
              <a:off x="5506001" y="3704585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23"/>
                  </a:moveTo>
                  <a:lnTo>
                    <a:pt x="745091" y="953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69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/>
            <p:cNvSpPr/>
            <p:nvPr/>
          </p:nvSpPr>
          <p:spPr>
            <a:xfrm>
              <a:off x="5506001" y="3706818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4AA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/>
            <p:cNvSpPr/>
            <p:nvPr/>
          </p:nvSpPr>
          <p:spPr>
            <a:xfrm>
              <a:off x="5506001" y="370808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58"/>
                  </a:moveTo>
                  <a:lnTo>
                    <a:pt x="745091" y="0"/>
                  </a:lnTo>
                  <a:lnTo>
                    <a:pt x="0" y="3215"/>
                  </a:lnTo>
                  <a:lnTo>
                    <a:pt x="0" y="6557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5FA7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/>
            <p:cNvSpPr/>
            <p:nvPr/>
          </p:nvSpPr>
          <p:spPr>
            <a:xfrm>
              <a:off x="5506001" y="3709351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5AA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/>
            <p:cNvSpPr/>
            <p:nvPr/>
          </p:nvSpPr>
          <p:spPr>
            <a:xfrm>
              <a:off x="5506001" y="3710617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54A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/>
            <p:cNvSpPr/>
            <p:nvPr/>
          </p:nvSpPr>
          <p:spPr>
            <a:xfrm>
              <a:off x="5506001" y="3711884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57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81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4D9D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/>
            <p:cNvSpPr/>
            <p:nvPr/>
          </p:nvSpPr>
          <p:spPr>
            <a:xfrm>
              <a:off x="5506001" y="3713150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50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4699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/>
            <p:cNvSpPr/>
            <p:nvPr/>
          </p:nvSpPr>
          <p:spPr>
            <a:xfrm>
              <a:off x="5506001" y="3714663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1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3D9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/>
            <p:cNvSpPr/>
            <p:nvPr/>
          </p:nvSpPr>
          <p:spPr>
            <a:xfrm>
              <a:off x="5506001" y="371616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36"/>
                  </a:moveTo>
                  <a:lnTo>
                    <a:pt x="745091" y="172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36"/>
                  </a:lnTo>
                  <a:close/>
                </a:path>
              </a:pathLst>
            </a:custGeom>
            <a:solidFill>
              <a:srgbClr val="318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/>
            <p:cNvSpPr/>
            <p:nvPr/>
          </p:nvSpPr>
          <p:spPr>
            <a:xfrm>
              <a:off x="5506001" y="3717661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42"/>
                  </a:moveTo>
                  <a:lnTo>
                    <a:pt x="745091" y="157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42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/>
            <p:cNvSpPr/>
            <p:nvPr/>
          </p:nvSpPr>
          <p:spPr>
            <a:xfrm>
              <a:off x="5506001" y="3719161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157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/>
            <p:cNvSpPr/>
            <p:nvPr/>
          </p:nvSpPr>
          <p:spPr>
            <a:xfrm>
              <a:off x="5506001" y="3720648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55"/>
                  </a:moveTo>
                  <a:lnTo>
                    <a:pt x="745091" y="12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55"/>
                  </a:lnTo>
                  <a:close/>
                </a:path>
              </a:pathLst>
            </a:custGeom>
            <a:solidFill>
              <a:srgbClr val="147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/>
            <p:cNvSpPr/>
            <p:nvPr/>
          </p:nvSpPr>
          <p:spPr>
            <a:xfrm>
              <a:off x="5506001" y="3722285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8"/>
                  </a:moveTo>
                  <a:lnTo>
                    <a:pt x="745091" y="1111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8"/>
                  </a:lnTo>
                  <a:close/>
                </a:path>
              </a:pathLst>
            </a:custGeom>
            <a:solidFill>
              <a:srgbClr val="1476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/>
            <p:cNvSpPr/>
            <p:nvPr/>
          </p:nvSpPr>
          <p:spPr>
            <a:xfrm>
              <a:off x="5506001" y="3724340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3"/>
                  </a:moveTo>
                  <a:lnTo>
                    <a:pt x="745091" y="90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3"/>
                  </a:lnTo>
                  <a:close/>
                </a:path>
              </a:pathLst>
            </a:custGeom>
            <a:solidFill>
              <a:srgbClr val="137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/>
            <p:cNvSpPr/>
            <p:nvPr/>
          </p:nvSpPr>
          <p:spPr>
            <a:xfrm>
              <a:off x="5506001" y="372638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20"/>
                  </a:moveTo>
                  <a:lnTo>
                    <a:pt x="745091" y="702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20"/>
                  </a:lnTo>
                  <a:close/>
                </a:path>
              </a:pathLst>
            </a:custGeom>
            <a:solidFill>
              <a:srgbClr val="1371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/>
            <p:cNvSpPr/>
            <p:nvPr/>
          </p:nvSpPr>
          <p:spPr>
            <a:xfrm>
              <a:off x="5506001" y="3728416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3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33"/>
                  </a:lnTo>
                  <a:close/>
                </a:path>
              </a:pathLst>
            </a:custGeom>
            <a:solidFill>
              <a:srgbClr val="126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/>
            <p:cNvSpPr/>
            <p:nvPr/>
          </p:nvSpPr>
          <p:spPr>
            <a:xfrm>
              <a:off x="5506001" y="3730548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8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126C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/>
            <p:cNvSpPr/>
            <p:nvPr/>
          </p:nvSpPr>
          <p:spPr>
            <a:xfrm>
              <a:off x="5506001" y="3733404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44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126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/>
            <p:cNvSpPr/>
            <p:nvPr/>
          </p:nvSpPr>
          <p:spPr>
            <a:xfrm>
              <a:off x="5506001" y="3736243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311"/>
                  </a:lnTo>
                  <a:lnTo>
                    <a:pt x="0" y="57214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116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/>
            <p:cNvSpPr/>
            <p:nvPr/>
          </p:nvSpPr>
          <p:spPr>
            <a:xfrm>
              <a:off x="5506001" y="3739223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2"/>
                  </a:moveTo>
                  <a:lnTo>
                    <a:pt x="745091" y="0"/>
                  </a:lnTo>
                  <a:lnTo>
                    <a:pt x="0" y="54228"/>
                  </a:lnTo>
                  <a:lnTo>
                    <a:pt x="0" y="63757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116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/>
            <p:cNvSpPr/>
            <p:nvPr/>
          </p:nvSpPr>
          <p:spPr>
            <a:xfrm>
              <a:off x="5506001" y="3742852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7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106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/>
            <p:cNvSpPr/>
            <p:nvPr/>
          </p:nvSpPr>
          <p:spPr>
            <a:xfrm>
              <a:off x="5506001" y="374641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39"/>
                  </a:moveTo>
                  <a:lnTo>
                    <a:pt x="745091" y="0"/>
                  </a:lnTo>
                  <a:lnTo>
                    <a:pt x="0" y="65980"/>
                  </a:lnTo>
                  <a:lnTo>
                    <a:pt x="0" y="76653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1060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/>
            <p:cNvSpPr/>
            <p:nvPr/>
          </p:nvSpPr>
          <p:spPr>
            <a:xfrm>
              <a:off x="5506001" y="375045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4003"/>
                  </a:moveTo>
                  <a:lnTo>
                    <a:pt x="745091" y="0"/>
                  </a:lnTo>
                  <a:lnTo>
                    <a:pt x="0" y="72613"/>
                  </a:lnTo>
                  <a:lnTo>
                    <a:pt x="0" y="83146"/>
                  </a:lnTo>
                  <a:lnTo>
                    <a:pt x="745091" y="4003"/>
                  </a:lnTo>
                  <a:close/>
                </a:path>
              </a:pathLst>
            </a:custGeom>
            <a:solidFill>
              <a:srgbClr val="105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/>
            <p:cNvSpPr/>
            <p:nvPr/>
          </p:nvSpPr>
          <p:spPr>
            <a:xfrm>
              <a:off x="5506001" y="3754453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34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0F5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/>
            <p:cNvSpPr/>
            <p:nvPr/>
          </p:nvSpPr>
          <p:spPr>
            <a:xfrm>
              <a:off x="5506001" y="3758618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2"/>
                  </a:moveTo>
                  <a:lnTo>
                    <a:pt x="745091" y="0"/>
                  </a:lnTo>
                  <a:lnTo>
                    <a:pt x="0" y="85967"/>
                  </a:lnTo>
                  <a:lnTo>
                    <a:pt x="0" y="96869"/>
                  </a:lnTo>
                  <a:lnTo>
                    <a:pt x="745091" y="4142"/>
                  </a:lnTo>
                  <a:close/>
                </a:path>
              </a:pathLst>
            </a:custGeom>
            <a:solidFill>
              <a:srgbClr val="0F5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/>
            <p:cNvSpPr/>
            <p:nvPr/>
          </p:nvSpPr>
          <p:spPr>
            <a:xfrm>
              <a:off x="5506001" y="3762759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54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0E5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/>
            <p:cNvSpPr/>
            <p:nvPr/>
          </p:nvSpPr>
          <p:spPr>
            <a:xfrm>
              <a:off x="5506001" y="376691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550"/>
                  </a:lnTo>
                  <a:lnTo>
                    <a:pt x="0" y="110653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0E5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/>
            <p:cNvSpPr/>
            <p:nvPr/>
          </p:nvSpPr>
          <p:spPr>
            <a:xfrm>
              <a:off x="5506001" y="377113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434"/>
                  </a:lnTo>
                  <a:lnTo>
                    <a:pt x="0" y="117476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0D5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/>
            <p:cNvSpPr/>
            <p:nvPr/>
          </p:nvSpPr>
          <p:spPr>
            <a:xfrm>
              <a:off x="5506001" y="3775304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06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0D4E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/>
            <p:cNvSpPr/>
            <p:nvPr/>
          </p:nvSpPr>
          <p:spPr>
            <a:xfrm>
              <a:off x="5506001" y="3779644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4">
                  <a:moveTo>
                    <a:pt x="745091" y="4433"/>
                  </a:moveTo>
                  <a:lnTo>
                    <a:pt x="745091" y="0"/>
                  </a:lnTo>
                  <a:lnTo>
                    <a:pt x="0" y="120373"/>
                  </a:lnTo>
                  <a:lnTo>
                    <a:pt x="0" y="132101"/>
                  </a:lnTo>
                  <a:lnTo>
                    <a:pt x="745091" y="4433"/>
                  </a:lnTo>
                  <a:close/>
                </a:path>
              </a:pathLst>
            </a:custGeom>
            <a:solidFill>
              <a:srgbClr val="0D4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/>
            <p:cNvSpPr/>
            <p:nvPr/>
          </p:nvSpPr>
          <p:spPr>
            <a:xfrm>
              <a:off x="5506001" y="3784088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5">
                  <a:moveTo>
                    <a:pt x="745091" y="4587"/>
                  </a:moveTo>
                  <a:lnTo>
                    <a:pt x="745091" y="0"/>
                  </a:lnTo>
                  <a:lnTo>
                    <a:pt x="0" y="127655"/>
                  </a:lnTo>
                  <a:lnTo>
                    <a:pt x="0" y="139788"/>
                  </a:lnTo>
                  <a:lnTo>
                    <a:pt x="745091" y="4587"/>
                  </a:lnTo>
                  <a:close/>
                </a:path>
              </a:pathLst>
            </a:custGeom>
            <a:solidFill>
              <a:srgbClr val="0C4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/>
            <p:cNvSpPr/>
            <p:nvPr/>
          </p:nvSpPr>
          <p:spPr>
            <a:xfrm>
              <a:off x="5506001" y="3788682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0C47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/>
            <p:cNvSpPr/>
            <p:nvPr/>
          </p:nvSpPr>
          <p:spPr>
            <a:xfrm>
              <a:off x="5506001" y="3793613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0B44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/>
            <p:cNvSpPr/>
            <p:nvPr/>
          </p:nvSpPr>
          <p:spPr>
            <a:xfrm>
              <a:off x="5506001" y="3799228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21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80"/>
                  </a:lnTo>
                  <a:lnTo>
                    <a:pt x="745091" y="14721"/>
                  </a:lnTo>
                  <a:close/>
                </a:path>
              </a:pathLst>
            </a:custGeom>
            <a:solidFill>
              <a:srgbClr val="0B42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0" name="object 820"/>
          <p:cNvSpPr/>
          <p:nvPr/>
        </p:nvSpPr>
        <p:spPr>
          <a:xfrm>
            <a:off x="1982697" y="3422652"/>
            <a:ext cx="112395" cy="567690"/>
          </a:xfrm>
          <a:custGeom>
            <a:avLst/>
            <a:gdLst/>
            <a:ahLst/>
            <a:cxnLst/>
            <a:rect l="l" t="t" r="r" b="b"/>
            <a:pathLst>
              <a:path w="112394" h="567689">
                <a:moveTo>
                  <a:pt x="0" y="567526"/>
                </a:moveTo>
                <a:lnTo>
                  <a:pt x="111993" y="567526"/>
                </a:lnTo>
                <a:lnTo>
                  <a:pt x="111993" y="0"/>
                </a:lnTo>
                <a:lnTo>
                  <a:pt x="0" y="0"/>
                </a:lnTo>
                <a:lnTo>
                  <a:pt x="0" y="56752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2170782" y="3422652"/>
            <a:ext cx="2961640" cy="567690"/>
          </a:xfrm>
          <a:custGeom>
            <a:avLst/>
            <a:gdLst/>
            <a:ahLst/>
            <a:cxnLst/>
            <a:rect l="l" t="t" r="r" b="b"/>
            <a:pathLst>
              <a:path w="2961640" h="567689">
                <a:moveTo>
                  <a:pt x="0" y="567526"/>
                </a:moveTo>
                <a:lnTo>
                  <a:pt x="2961240" y="567526"/>
                </a:lnTo>
                <a:lnTo>
                  <a:pt x="2961240" y="0"/>
                </a:lnTo>
                <a:lnTo>
                  <a:pt x="0" y="0"/>
                </a:lnTo>
                <a:lnTo>
                  <a:pt x="0" y="56752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5208114" y="3422652"/>
            <a:ext cx="59690" cy="567690"/>
          </a:xfrm>
          <a:custGeom>
            <a:avLst/>
            <a:gdLst/>
            <a:ahLst/>
            <a:cxnLst/>
            <a:rect l="l" t="t" r="r" b="b"/>
            <a:pathLst>
              <a:path w="59689" h="567689">
                <a:moveTo>
                  <a:pt x="0" y="567526"/>
                </a:moveTo>
                <a:lnTo>
                  <a:pt x="59212" y="567526"/>
                </a:lnTo>
                <a:lnTo>
                  <a:pt x="59212" y="0"/>
                </a:lnTo>
                <a:lnTo>
                  <a:pt x="0" y="0"/>
                </a:lnTo>
                <a:lnTo>
                  <a:pt x="0" y="56752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2620580" y="3470623"/>
            <a:ext cx="2108835" cy="480695"/>
          </a:xfrm>
          <a:custGeom>
            <a:avLst/>
            <a:gdLst/>
            <a:ahLst/>
            <a:cxnLst/>
            <a:rect l="l" t="t" r="r" b="b"/>
            <a:pathLst>
              <a:path w="2108835" h="480695">
                <a:moveTo>
                  <a:pt x="2108414" y="240049"/>
                </a:moveTo>
                <a:lnTo>
                  <a:pt x="2086996" y="191671"/>
                </a:lnTo>
                <a:lnTo>
                  <a:pt x="2050229" y="161204"/>
                </a:lnTo>
                <a:lnTo>
                  <a:pt x="1996935" y="132497"/>
                </a:lnTo>
                <a:lnTo>
                  <a:pt x="1928372" y="105837"/>
                </a:lnTo>
                <a:lnTo>
                  <a:pt x="1888756" y="93363"/>
                </a:lnTo>
                <a:lnTo>
                  <a:pt x="1845795" y="81509"/>
                </a:lnTo>
                <a:lnTo>
                  <a:pt x="1799643" y="70310"/>
                </a:lnTo>
                <a:lnTo>
                  <a:pt x="1750460" y="59801"/>
                </a:lnTo>
                <a:lnTo>
                  <a:pt x="1698400" y="50018"/>
                </a:lnTo>
                <a:lnTo>
                  <a:pt x="1643623" y="40997"/>
                </a:lnTo>
                <a:lnTo>
                  <a:pt x="1586284" y="32774"/>
                </a:lnTo>
                <a:lnTo>
                  <a:pt x="1526540" y="25385"/>
                </a:lnTo>
                <a:lnTo>
                  <a:pt x="1464549" y="18864"/>
                </a:lnTo>
                <a:lnTo>
                  <a:pt x="1400468" y="13249"/>
                </a:lnTo>
                <a:lnTo>
                  <a:pt x="1334453" y="8575"/>
                </a:lnTo>
                <a:lnTo>
                  <a:pt x="1266662" y="4877"/>
                </a:lnTo>
                <a:lnTo>
                  <a:pt x="1197251" y="2191"/>
                </a:lnTo>
                <a:lnTo>
                  <a:pt x="1126378" y="553"/>
                </a:lnTo>
                <a:lnTo>
                  <a:pt x="1054200" y="0"/>
                </a:lnTo>
                <a:lnTo>
                  <a:pt x="982023" y="553"/>
                </a:lnTo>
                <a:lnTo>
                  <a:pt x="911152" y="2191"/>
                </a:lnTo>
                <a:lnTo>
                  <a:pt x="841742" y="4877"/>
                </a:lnTo>
                <a:lnTo>
                  <a:pt x="773952" y="8575"/>
                </a:lnTo>
                <a:lnTo>
                  <a:pt x="707939" y="13249"/>
                </a:lnTo>
                <a:lnTo>
                  <a:pt x="643859" y="18864"/>
                </a:lnTo>
                <a:lnTo>
                  <a:pt x="581869" y="25385"/>
                </a:lnTo>
                <a:lnTo>
                  <a:pt x="522126" y="32774"/>
                </a:lnTo>
                <a:lnTo>
                  <a:pt x="464788" y="40997"/>
                </a:lnTo>
                <a:lnTo>
                  <a:pt x="410010" y="50018"/>
                </a:lnTo>
                <a:lnTo>
                  <a:pt x="357952" y="59801"/>
                </a:lnTo>
                <a:lnTo>
                  <a:pt x="308769" y="70310"/>
                </a:lnTo>
                <a:lnTo>
                  <a:pt x="262618" y="81509"/>
                </a:lnTo>
                <a:lnTo>
                  <a:pt x="219656" y="93363"/>
                </a:lnTo>
                <a:lnTo>
                  <a:pt x="180041" y="105837"/>
                </a:lnTo>
                <a:lnTo>
                  <a:pt x="143929" y="118893"/>
                </a:lnTo>
                <a:lnTo>
                  <a:pt x="82844" y="146612"/>
                </a:lnTo>
                <a:lnTo>
                  <a:pt x="37657" y="176235"/>
                </a:lnTo>
                <a:lnTo>
                  <a:pt x="9623" y="207476"/>
                </a:lnTo>
                <a:lnTo>
                  <a:pt x="0" y="240049"/>
                </a:lnTo>
                <a:lnTo>
                  <a:pt x="2432" y="256483"/>
                </a:lnTo>
                <a:lnTo>
                  <a:pt x="37657" y="303861"/>
                </a:lnTo>
                <a:lnTo>
                  <a:pt x="82844" y="333483"/>
                </a:lnTo>
                <a:lnTo>
                  <a:pt x="143929" y="361201"/>
                </a:lnTo>
                <a:lnTo>
                  <a:pt x="180041" y="374257"/>
                </a:lnTo>
                <a:lnTo>
                  <a:pt x="219656" y="386729"/>
                </a:lnTo>
                <a:lnTo>
                  <a:pt x="262618" y="398582"/>
                </a:lnTo>
                <a:lnTo>
                  <a:pt x="308769" y="409781"/>
                </a:lnTo>
                <a:lnTo>
                  <a:pt x="357952" y="420289"/>
                </a:lnTo>
                <a:lnTo>
                  <a:pt x="410010" y="430071"/>
                </a:lnTo>
                <a:lnTo>
                  <a:pt x="464788" y="439091"/>
                </a:lnTo>
                <a:lnTo>
                  <a:pt x="522126" y="447314"/>
                </a:lnTo>
                <a:lnTo>
                  <a:pt x="581869" y="454702"/>
                </a:lnTo>
                <a:lnTo>
                  <a:pt x="643859" y="461222"/>
                </a:lnTo>
                <a:lnTo>
                  <a:pt x="707939" y="466837"/>
                </a:lnTo>
                <a:lnTo>
                  <a:pt x="773952" y="471511"/>
                </a:lnTo>
                <a:lnTo>
                  <a:pt x="841742" y="475208"/>
                </a:lnTo>
                <a:lnTo>
                  <a:pt x="911152" y="477894"/>
                </a:lnTo>
                <a:lnTo>
                  <a:pt x="982023" y="479531"/>
                </a:lnTo>
                <a:lnTo>
                  <a:pt x="1054200" y="480085"/>
                </a:lnTo>
                <a:lnTo>
                  <a:pt x="1126378" y="479531"/>
                </a:lnTo>
                <a:lnTo>
                  <a:pt x="1197251" y="477894"/>
                </a:lnTo>
                <a:lnTo>
                  <a:pt x="1266662" y="475208"/>
                </a:lnTo>
                <a:lnTo>
                  <a:pt x="1334453" y="471511"/>
                </a:lnTo>
                <a:lnTo>
                  <a:pt x="1400468" y="466837"/>
                </a:lnTo>
                <a:lnTo>
                  <a:pt x="1464549" y="461222"/>
                </a:lnTo>
                <a:lnTo>
                  <a:pt x="1526540" y="454702"/>
                </a:lnTo>
                <a:lnTo>
                  <a:pt x="1586284" y="447314"/>
                </a:lnTo>
                <a:lnTo>
                  <a:pt x="1643623" y="439091"/>
                </a:lnTo>
                <a:lnTo>
                  <a:pt x="1698400" y="430071"/>
                </a:lnTo>
                <a:lnTo>
                  <a:pt x="1750460" y="420289"/>
                </a:lnTo>
                <a:lnTo>
                  <a:pt x="1799643" y="409781"/>
                </a:lnTo>
                <a:lnTo>
                  <a:pt x="1845795" y="398582"/>
                </a:lnTo>
                <a:lnTo>
                  <a:pt x="1888756" y="386729"/>
                </a:lnTo>
                <a:lnTo>
                  <a:pt x="1928372" y="374257"/>
                </a:lnTo>
                <a:lnTo>
                  <a:pt x="1964484" y="361201"/>
                </a:lnTo>
                <a:lnTo>
                  <a:pt x="2025569" y="333483"/>
                </a:lnTo>
                <a:lnTo>
                  <a:pt x="2070757" y="303861"/>
                </a:lnTo>
                <a:lnTo>
                  <a:pt x="2098790" y="272621"/>
                </a:lnTo>
                <a:lnTo>
                  <a:pt x="2108414" y="240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2094690" y="3418752"/>
            <a:ext cx="76200" cy="568960"/>
          </a:xfrm>
          <a:custGeom>
            <a:avLst/>
            <a:gdLst/>
            <a:ahLst/>
            <a:cxnLst/>
            <a:rect l="l" t="t" r="r" b="b"/>
            <a:pathLst>
              <a:path w="76200" h="568960">
                <a:moveTo>
                  <a:pt x="76091" y="568580"/>
                </a:moveTo>
                <a:lnTo>
                  <a:pt x="76091" y="0"/>
                </a:lnTo>
                <a:lnTo>
                  <a:pt x="0" y="0"/>
                </a:lnTo>
                <a:lnTo>
                  <a:pt x="0" y="568580"/>
                </a:lnTo>
                <a:lnTo>
                  <a:pt x="76091" y="5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5132023" y="3418752"/>
            <a:ext cx="76200" cy="572135"/>
          </a:xfrm>
          <a:custGeom>
            <a:avLst/>
            <a:gdLst/>
            <a:ahLst/>
            <a:cxnLst/>
            <a:rect l="l" t="t" r="r" b="b"/>
            <a:pathLst>
              <a:path w="76200" h="572135">
                <a:moveTo>
                  <a:pt x="76091" y="571757"/>
                </a:moveTo>
                <a:lnTo>
                  <a:pt x="76091" y="0"/>
                </a:lnTo>
                <a:lnTo>
                  <a:pt x="0" y="0"/>
                </a:lnTo>
                <a:lnTo>
                  <a:pt x="0" y="571757"/>
                </a:lnTo>
                <a:lnTo>
                  <a:pt x="76091" y="571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26" name="object 826"/>
          <p:cNvGrpSpPr/>
          <p:nvPr/>
        </p:nvGrpSpPr>
        <p:grpSpPr>
          <a:xfrm>
            <a:off x="1651000" y="4524150"/>
            <a:ext cx="4600575" cy="572135"/>
            <a:chOff x="1651000" y="4524150"/>
            <a:chExt cx="4600575" cy="572135"/>
          </a:xfrm>
        </p:grpSpPr>
        <p:sp>
          <p:nvSpPr>
            <p:cNvPr id="827" name="object 827"/>
            <p:cNvSpPr/>
            <p:nvPr/>
          </p:nvSpPr>
          <p:spPr>
            <a:xfrm>
              <a:off x="1651000" y="503781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87"/>
                  </a:moveTo>
                  <a:lnTo>
                    <a:pt x="104664" y="3587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/>
            <p:cNvSpPr/>
            <p:nvPr/>
          </p:nvSpPr>
          <p:spPr>
            <a:xfrm>
              <a:off x="1651000" y="502762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/>
            <p:cNvSpPr/>
            <p:nvPr/>
          </p:nvSpPr>
          <p:spPr>
            <a:xfrm>
              <a:off x="1651000" y="501602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/>
            <p:cNvSpPr/>
            <p:nvPr/>
          </p:nvSpPr>
          <p:spPr>
            <a:xfrm>
              <a:off x="1651000" y="500329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/>
            <p:cNvSpPr/>
            <p:nvPr/>
          </p:nvSpPr>
          <p:spPr>
            <a:xfrm>
              <a:off x="1651000" y="499083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/>
            <p:cNvSpPr/>
            <p:nvPr/>
          </p:nvSpPr>
          <p:spPr>
            <a:xfrm>
              <a:off x="1651000" y="497926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/>
            <p:cNvSpPr/>
            <p:nvPr/>
          </p:nvSpPr>
          <p:spPr>
            <a:xfrm>
              <a:off x="1651000" y="49690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/>
            <p:cNvSpPr/>
            <p:nvPr/>
          </p:nvSpPr>
          <p:spPr>
            <a:xfrm>
              <a:off x="1651000" y="496026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/>
            <p:cNvSpPr/>
            <p:nvPr/>
          </p:nvSpPr>
          <p:spPr>
            <a:xfrm>
              <a:off x="1651000" y="49522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/>
            <p:cNvSpPr/>
            <p:nvPr/>
          </p:nvSpPr>
          <p:spPr>
            <a:xfrm>
              <a:off x="1651000" y="494446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/>
            <p:cNvSpPr/>
            <p:nvPr/>
          </p:nvSpPr>
          <p:spPr>
            <a:xfrm>
              <a:off x="1651000" y="49375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/>
            <p:cNvSpPr/>
            <p:nvPr/>
          </p:nvSpPr>
          <p:spPr>
            <a:xfrm>
              <a:off x="1651000" y="493061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/>
            <p:cNvSpPr/>
            <p:nvPr/>
          </p:nvSpPr>
          <p:spPr>
            <a:xfrm>
              <a:off x="1651000" y="492329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/>
            <p:cNvSpPr/>
            <p:nvPr/>
          </p:nvSpPr>
          <p:spPr>
            <a:xfrm>
              <a:off x="1651000" y="491556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/>
            <p:cNvSpPr/>
            <p:nvPr/>
          </p:nvSpPr>
          <p:spPr>
            <a:xfrm>
              <a:off x="1651000" y="490768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/>
            <p:cNvSpPr/>
            <p:nvPr/>
          </p:nvSpPr>
          <p:spPr>
            <a:xfrm>
              <a:off x="1651000" y="489417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/>
            <p:cNvSpPr/>
            <p:nvPr/>
          </p:nvSpPr>
          <p:spPr>
            <a:xfrm>
              <a:off x="1651000" y="486371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/>
            <p:cNvSpPr/>
            <p:nvPr/>
          </p:nvSpPr>
          <p:spPr>
            <a:xfrm>
              <a:off x="1651000" y="485449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/>
            <p:cNvSpPr/>
            <p:nvPr/>
          </p:nvSpPr>
          <p:spPr>
            <a:xfrm>
              <a:off x="1651000" y="484618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/>
            <p:cNvSpPr/>
            <p:nvPr/>
          </p:nvSpPr>
          <p:spPr>
            <a:xfrm>
              <a:off x="1651000" y="483838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/>
            <p:cNvSpPr/>
            <p:nvPr/>
          </p:nvSpPr>
          <p:spPr>
            <a:xfrm>
              <a:off x="1651000" y="483258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/>
            <p:cNvSpPr/>
            <p:nvPr/>
          </p:nvSpPr>
          <p:spPr>
            <a:xfrm>
              <a:off x="1651000" y="482674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/>
            <p:cNvSpPr/>
            <p:nvPr/>
          </p:nvSpPr>
          <p:spPr>
            <a:xfrm>
              <a:off x="1651000" y="48208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/>
            <p:cNvSpPr/>
            <p:nvPr/>
          </p:nvSpPr>
          <p:spPr>
            <a:xfrm>
              <a:off x="1651005" y="48149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/>
            <p:cNvSpPr/>
            <p:nvPr/>
          </p:nvSpPr>
          <p:spPr>
            <a:xfrm>
              <a:off x="1651000" y="480917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/>
            <p:cNvSpPr/>
            <p:nvPr/>
          </p:nvSpPr>
          <p:spPr>
            <a:xfrm>
              <a:off x="1651000" y="480340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/>
            <p:cNvSpPr/>
            <p:nvPr/>
          </p:nvSpPr>
          <p:spPr>
            <a:xfrm>
              <a:off x="1651000" y="479764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/>
            <p:cNvSpPr/>
            <p:nvPr/>
          </p:nvSpPr>
          <p:spPr>
            <a:xfrm>
              <a:off x="1651000" y="479169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/>
            <p:cNvSpPr/>
            <p:nvPr/>
          </p:nvSpPr>
          <p:spPr>
            <a:xfrm>
              <a:off x="1651000" y="478488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/>
            <p:cNvSpPr/>
            <p:nvPr/>
          </p:nvSpPr>
          <p:spPr>
            <a:xfrm>
              <a:off x="1651000" y="477809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/>
            <p:cNvSpPr/>
            <p:nvPr/>
          </p:nvSpPr>
          <p:spPr>
            <a:xfrm>
              <a:off x="1651000" y="477137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/>
            <p:cNvSpPr/>
            <p:nvPr/>
          </p:nvSpPr>
          <p:spPr>
            <a:xfrm>
              <a:off x="1651000" y="476308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/>
            <p:cNvSpPr/>
            <p:nvPr/>
          </p:nvSpPr>
          <p:spPr>
            <a:xfrm>
              <a:off x="1651000" y="475451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/>
            <p:cNvSpPr/>
            <p:nvPr/>
          </p:nvSpPr>
          <p:spPr>
            <a:xfrm>
              <a:off x="1651000" y="474557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/>
            <p:cNvSpPr/>
            <p:nvPr/>
          </p:nvSpPr>
          <p:spPr>
            <a:xfrm>
              <a:off x="1651000" y="473505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/>
            <p:cNvSpPr/>
            <p:nvPr/>
          </p:nvSpPr>
          <p:spPr>
            <a:xfrm>
              <a:off x="1651000" y="472445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/>
            <p:cNvSpPr/>
            <p:nvPr/>
          </p:nvSpPr>
          <p:spPr>
            <a:xfrm>
              <a:off x="1651000" y="471272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/>
            <p:cNvSpPr/>
            <p:nvPr/>
          </p:nvSpPr>
          <p:spPr>
            <a:xfrm>
              <a:off x="1651000" y="470092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/>
            <p:cNvSpPr/>
            <p:nvPr/>
          </p:nvSpPr>
          <p:spPr>
            <a:xfrm>
              <a:off x="1651000" y="468884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/>
            <p:cNvSpPr/>
            <p:nvPr/>
          </p:nvSpPr>
          <p:spPr>
            <a:xfrm>
              <a:off x="1651000" y="46766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/>
            <p:cNvSpPr/>
            <p:nvPr/>
          </p:nvSpPr>
          <p:spPr>
            <a:xfrm>
              <a:off x="1651000" y="466448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/>
            <p:cNvSpPr/>
            <p:nvPr/>
          </p:nvSpPr>
          <p:spPr>
            <a:xfrm>
              <a:off x="1651000" y="46520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/>
            <p:cNvSpPr/>
            <p:nvPr/>
          </p:nvSpPr>
          <p:spPr>
            <a:xfrm>
              <a:off x="1651000" y="463939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/>
            <p:cNvSpPr/>
            <p:nvPr/>
          </p:nvSpPr>
          <p:spPr>
            <a:xfrm>
              <a:off x="1651000" y="462650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/>
            <p:cNvSpPr/>
            <p:nvPr/>
          </p:nvSpPr>
          <p:spPr>
            <a:xfrm>
              <a:off x="1651000" y="461308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/>
            <p:cNvSpPr/>
            <p:nvPr/>
          </p:nvSpPr>
          <p:spPr>
            <a:xfrm>
              <a:off x="1651000" y="4598541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/>
            <p:cNvSpPr/>
            <p:nvPr/>
          </p:nvSpPr>
          <p:spPr>
            <a:xfrm>
              <a:off x="1651000" y="4581363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/>
            <p:cNvSpPr/>
            <p:nvPr/>
          </p:nvSpPr>
          <p:spPr>
            <a:xfrm>
              <a:off x="1651000" y="452714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/>
            <p:cNvSpPr/>
            <p:nvPr/>
          </p:nvSpPr>
          <p:spPr>
            <a:xfrm>
              <a:off x="1801889" y="503781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587"/>
                  </a:moveTo>
                  <a:lnTo>
                    <a:pt x="292801" y="3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/>
            <p:cNvSpPr/>
            <p:nvPr/>
          </p:nvSpPr>
          <p:spPr>
            <a:xfrm>
              <a:off x="1801889" y="502762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/>
            <p:cNvSpPr/>
            <p:nvPr/>
          </p:nvSpPr>
          <p:spPr>
            <a:xfrm>
              <a:off x="1801889" y="501602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/>
            <p:cNvSpPr/>
            <p:nvPr/>
          </p:nvSpPr>
          <p:spPr>
            <a:xfrm>
              <a:off x="1801889" y="500329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/>
            <p:cNvSpPr/>
            <p:nvPr/>
          </p:nvSpPr>
          <p:spPr>
            <a:xfrm>
              <a:off x="1801889" y="499083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/>
            <p:cNvSpPr/>
            <p:nvPr/>
          </p:nvSpPr>
          <p:spPr>
            <a:xfrm>
              <a:off x="1801889" y="497926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/>
            <p:cNvSpPr/>
            <p:nvPr/>
          </p:nvSpPr>
          <p:spPr>
            <a:xfrm>
              <a:off x="1801889" y="49690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/>
            <p:cNvSpPr/>
            <p:nvPr/>
          </p:nvSpPr>
          <p:spPr>
            <a:xfrm>
              <a:off x="1801889" y="496026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/>
            <p:cNvSpPr/>
            <p:nvPr/>
          </p:nvSpPr>
          <p:spPr>
            <a:xfrm>
              <a:off x="1801889" y="49522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/>
            <p:cNvSpPr/>
            <p:nvPr/>
          </p:nvSpPr>
          <p:spPr>
            <a:xfrm>
              <a:off x="1801889" y="494446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/>
            <p:cNvSpPr/>
            <p:nvPr/>
          </p:nvSpPr>
          <p:spPr>
            <a:xfrm>
              <a:off x="1801889" y="493759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/>
            <p:cNvSpPr/>
            <p:nvPr/>
          </p:nvSpPr>
          <p:spPr>
            <a:xfrm>
              <a:off x="1801889" y="493061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/>
            <p:cNvSpPr/>
            <p:nvPr/>
          </p:nvSpPr>
          <p:spPr>
            <a:xfrm>
              <a:off x="1801889" y="4923299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/>
            <p:cNvSpPr/>
            <p:nvPr/>
          </p:nvSpPr>
          <p:spPr>
            <a:xfrm>
              <a:off x="1801889" y="491556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/>
            <p:cNvSpPr/>
            <p:nvPr/>
          </p:nvSpPr>
          <p:spPr>
            <a:xfrm>
              <a:off x="1801889" y="490768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/>
            <p:cNvSpPr/>
            <p:nvPr/>
          </p:nvSpPr>
          <p:spPr>
            <a:xfrm>
              <a:off x="1801889" y="489417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/>
            <p:cNvSpPr/>
            <p:nvPr/>
          </p:nvSpPr>
          <p:spPr>
            <a:xfrm>
              <a:off x="1801889" y="486371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/>
            <p:cNvSpPr/>
            <p:nvPr/>
          </p:nvSpPr>
          <p:spPr>
            <a:xfrm>
              <a:off x="1801889" y="485449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/>
            <p:cNvSpPr/>
            <p:nvPr/>
          </p:nvSpPr>
          <p:spPr>
            <a:xfrm>
              <a:off x="1801889" y="484618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/>
            <p:cNvSpPr/>
            <p:nvPr/>
          </p:nvSpPr>
          <p:spPr>
            <a:xfrm>
              <a:off x="1801889" y="483838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/>
            <p:cNvSpPr/>
            <p:nvPr/>
          </p:nvSpPr>
          <p:spPr>
            <a:xfrm>
              <a:off x="1801889" y="483258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/>
            <p:cNvSpPr/>
            <p:nvPr/>
          </p:nvSpPr>
          <p:spPr>
            <a:xfrm>
              <a:off x="1801889" y="482674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/>
            <p:cNvSpPr/>
            <p:nvPr/>
          </p:nvSpPr>
          <p:spPr>
            <a:xfrm>
              <a:off x="1801889" y="48208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/>
            <p:cNvSpPr/>
            <p:nvPr/>
          </p:nvSpPr>
          <p:spPr>
            <a:xfrm>
              <a:off x="1801888" y="48149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/>
            <p:cNvSpPr/>
            <p:nvPr/>
          </p:nvSpPr>
          <p:spPr>
            <a:xfrm>
              <a:off x="1801889" y="480917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/>
            <p:cNvSpPr/>
            <p:nvPr/>
          </p:nvSpPr>
          <p:spPr>
            <a:xfrm>
              <a:off x="1801889" y="480340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/>
            <p:cNvSpPr/>
            <p:nvPr/>
          </p:nvSpPr>
          <p:spPr>
            <a:xfrm>
              <a:off x="1801889" y="479764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/>
            <p:cNvSpPr/>
            <p:nvPr/>
          </p:nvSpPr>
          <p:spPr>
            <a:xfrm>
              <a:off x="1801889" y="479169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/>
            <p:cNvSpPr/>
            <p:nvPr/>
          </p:nvSpPr>
          <p:spPr>
            <a:xfrm>
              <a:off x="1801889" y="478488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/>
            <p:cNvSpPr/>
            <p:nvPr/>
          </p:nvSpPr>
          <p:spPr>
            <a:xfrm>
              <a:off x="1801889" y="477809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/>
            <p:cNvSpPr/>
            <p:nvPr/>
          </p:nvSpPr>
          <p:spPr>
            <a:xfrm>
              <a:off x="1801889" y="477137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/>
            <p:cNvSpPr/>
            <p:nvPr/>
          </p:nvSpPr>
          <p:spPr>
            <a:xfrm>
              <a:off x="1801889" y="476308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/>
            <p:cNvSpPr/>
            <p:nvPr/>
          </p:nvSpPr>
          <p:spPr>
            <a:xfrm>
              <a:off x="1801889" y="475451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/>
            <p:cNvSpPr/>
            <p:nvPr/>
          </p:nvSpPr>
          <p:spPr>
            <a:xfrm>
              <a:off x="1801889" y="4745572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/>
            <p:cNvSpPr/>
            <p:nvPr/>
          </p:nvSpPr>
          <p:spPr>
            <a:xfrm>
              <a:off x="1801889" y="473505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/>
            <p:cNvSpPr/>
            <p:nvPr/>
          </p:nvSpPr>
          <p:spPr>
            <a:xfrm>
              <a:off x="1801889" y="472445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/>
            <p:cNvSpPr/>
            <p:nvPr/>
          </p:nvSpPr>
          <p:spPr>
            <a:xfrm>
              <a:off x="1801889" y="471272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/>
            <p:cNvSpPr/>
            <p:nvPr/>
          </p:nvSpPr>
          <p:spPr>
            <a:xfrm>
              <a:off x="1801889" y="470092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/>
            <p:cNvSpPr/>
            <p:nvPr/>
          </p:nvSpPr>
          <p:spPr>
            <a:xfrm>
              <a:off x="1801889" y="468884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/>
            <p:cNvSpPr/>
            <p:nvPr/>
          </p:nvSpPr>
          <p:spPr>
            <a:xfrm>
              <a:off x="1801889" y="467663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/>
            <p:cNvSpPr/>
            <p:nvPr/>
          </p:nvSpPr>
          <p:spPr>
            <a:xfrm>
              <a:off x="1801889" y="466448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/>
            <p:cNvSpPr/>
            <p:nvPr/>
          </p:nvSpPr>
          <p:spPr>
            <a:xfrm>
              <a:off x="1801889" y="465204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/>
            <p:cNvSpPr/>
            <p:nvPr/>
          </p:nvSpPr>
          <p:spPr>
            <a:xfrm>
              <a:off x="1801889" y="463939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/>
            <p:cNvSpPr/>
            <p:nvPr/>
          </p:nvSpPr>
          <p:spPr>
            <a:xfrm>
              <a:off x="1801889" y="462650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/>
            <p:cNvSpPr/>
            <p:nvPr/>
          </p:nvSpPr>
          <p:spPr>
            <a:xfrm>
              <a:off x="1801889" y="461308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/>
            <p:cNvSpPr/>
            <p:nvPr/>
          </p:nvSpPr>
          <p:spPr>
            <a:xfrm>
              <a:off x="1801889" y="4598541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/>
            <p:cNvSpPr/>
            <p:nvPr/>
          </p:nvSpPr>
          <p:spPr>
            <a:xfrm>
              <a:off x="1801889" y="4581363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/>
            <p:cNvSpPr/>
            <p:nvPr/>
          </p:nvSpPr>
          <p:spPr>
            <a:xfrm>
              <a:off x="1801889" y="4527148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10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/>
            <p:cNvSpPr/>
            <p:nvPr/>
          </p:nvSpPr>
          <p:spPr>
            <a:xfrm>
              <a:off x="1775524" y="5059404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5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26361" y="3625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/>
            <p:cNvSpPr/>
            <p:nvPr/>
          </p:nvSpPr>
          <p:spPr>
            <a:xfrm>
              <a:off x="1775524" y="5057806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/>
            <p:cNvSpPr/>
            <p:nvPr/>
          </p:nvSpPr>
          <p:spPr>
            <a:xfrm>
              <a:off x="1775524" y="5054986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441"/>
                  </a:moveTo>
                  <a:lnTo>
                    <a:pt x="26361" y="35201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/>
            <p:cNvSpPr/>
            <p:nvPr/>
          </p:nvSpPr>
          <p:spPr>
            <a:xfrm>
              <a:off x="1775524" y="5050943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31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/>
            <p:cNvSpPr/>
            <p:nvPr/>
          </p:nvSpPr>
          <p:spPr>
            <a:xfrm>
              <a:off x="1775524" y="5045633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2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8" name="object 928"/>
            <p:cNvSpPr/>
            <p:nvPr/>
          </p:nvSpPr>
          <p:spPr>
            <a:xfrm>
              <a:off x="1775524" y="503890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576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/>
            <p:cNvSpPr/>
            <p:nvPr/>
          </p:nvSpPr>
          <p:spPr>
            <a:xfrm>
              <a:off x="1775524" y="503054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70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/>
            <p:cNvSpPr/>
            <p:nvPr/>
          </p:nvSpPr>
          <p:spPr>
            <a:xfrm>
              <a:off x="1775524" y="502013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9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06"/>
                  </a:lnTo>
                  <a:lnTo>
                    <a:pt x="26361" y="42089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/>
            <p:cNvSpPr/>
            <p:nvPr/>
          </p:nvSpPr>
          <p:spPr>
            <a:xfrm>
              <a:off x="1775524" y="5006966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/>
            <p:cNvSpPr/>
            <p:nvPr/>
          </p:nvSpPr>
          <p:spPr>
            <a:xfrm>
              <a:off x="1775524" y="4989742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495"/>
                  </a:moveTo>
                  <a:lnTo>
                    <a:pt x="26361" y="25763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495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/>
            <p:cNvSpPr/>
            <p:nvPr/>
          </p:nvSpPr>
          <p:spPr>
            <a:xfrm>
              <a:off x="1775524" y="4963446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5"/>
                  </a:moveTo>
                  <a:lnTo>
                    <a:pt x="26361" y="21977"/>
                  </a:lnTo>
                  <a:lnTo>
                    <a:pt x="0" y="0"/>
                  </a:lnTo>
                  <a:lnTo>
                    <a:pt x="0" y="26289"/>
                  </a:lnTo>
                  <a:lnTo>
                    <a:pt x="26361" y="52065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/>
            <p:cNvSpPr/>
            <p:nvPr/>
          </p:nvSpPr>
          <p:spPr>
            <a:xfrm>
              <a:off x="1775524" y="4852056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5">
                  <a:moveTo>
                    <a:pt x="26361" y="133370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2"/>
                  </a:lnTo>
                  <a:lnTo>
                    <a:pt x="26361" y="133370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/>
            <p:cNvSpPr/>
            <p:nvPr/>
          </p:nvSpPr>
          <p:spPr>
            <a:xfrm>
              <a:off x="1775524" y="4816814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8"/>
                  </a:moveTo>
                  <a:lnTo>
                    <a:pt x="26361" y="775"/>
                  </a:lnTo>
                  <a:lnTo>
                    <a:pt x="0" y="0"/>
                  </a:lnTo>
                  <a:lnTo>
                    <a:pt x="0" y="35247"/>
                  </a:lnTo>
                  <a:lnTo>
                    <a:pt x="26361" y="41128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/>
            <p:cNvSpPr/>
            <p:nvPr/>
          </p:nvSpPr>
          <p:spPr>
            <a:xfrm>
              <a:off x="1775524" y="478740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0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/>
            <p:cNvSpPr/>
            <p:nvPr/>
          </p:nvSpPr>
          <p:spPr>
            <a:xfrm>
              <a:off x="1775524" y="476188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/>
            <p:cNvSpPr/>
            <p:nvPr/>
          </p:nvSpPr>
          <p:spPr>
            <a:xfrm>
              <a:off x="1775524" y="4739106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781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/>
            <p:cNvSpPr/>
            <p:nvPr/>
          </p:nvSpPr>
          <p:spPr>
            <a:xfrm>
              <a:off x="1775524" y="471823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6"/>
                  </a:moveTo>
                  <a:lnTo>
                    <a:pt x="26361" y="0"/>
                  </a:lnTo>
                  <a:lnTo>
                    <a:pt x="0" y="11752"/>
                  </a:lnTo>
                  <a:lnTo>
                    <a:pt x="0" y="29997"/>
                  </a:lnTo>
                  <a:lnTo>
                    <a:pt x="26361" y="20876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/>
            <p:cNvSpPr/>
            <p:nvPr/>
          </p:nvSpPr>
          <p:spPr>
            <a:xfrm>
              <a:off x="1775524" y="4698740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89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8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/>
            <p:cNvSpPr/>
            <p:nvPr/>
          </p:nvSpPr>
          <p:spPr>
            <a:xfrm>
              <a:off x="1775524" y="4680313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23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52"/>
                  </a:lnTo>
                  <a:lnTo>
                    <a:pt x="26361" y="1842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/>
            <p:cNvSpPr/>
            <p:nvPr/>
          </p:nvSpPr>
          <p:spPr>
            <a:xfrm>
              <a:off x="1775524" y="4662721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584"/>
                  </a:moveTo>
                  <a:lnTo>
                    <a:pt x="26361" y="0"/>
                  </a:lnTo>
                  <a:lnTo>
                    <a:pt x="0" y="18775"/>
                  </a:lnTo>
                  <a:lnTo>
                    <a:pt x="0" y="34137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/>
            <p:cNvSpPr/>
            <p:nvPr/>
          </p:nvSpPr>
          <p:spPr>
            <a:xfrm>
              <a:off x="1775524" y="4645847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897"/>
                  </a:lnTo>
                  <a:lnTo>
                    <a:pt x="0" y="35648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/>
            <p:cNvSpPr/>
            <p:nvPr/>
          </p:nvSpPr>
          <p:spPr>
            <a:xfrm>
              <a:off x="1775524" y="4629576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263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/>
            <p:cNvSpPr/>
            <p:nvPr/>
          </p:nvSpPr>
          <p:spPr>
            <a:xfrm>
              <a:off x="1775524" y="461385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15717"/>
                  </a:moveTo>
                  <a:lnTo>
                    <a:pt x="26361" y="0"/>
                  </a:lnTo>
                  <a:lnTo>
                    <a:pt x="0" y="24937"/>
                  </a:lnTo>
                  <a:lnTo>
                    <a:pt x="0" y="38685"/>
                  </a:lnTo>
                  <a:lnTo>
                    <a:pt x="26361" y="15717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6" name="object 946"/>
            <p:cNvSpPr/>
            <p:nvPr/>
          </p:nvSpPr>
          <p:spPr>
            <a:xfrm>
              <a:off x="1775524" y="459859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46"/>
                  </a:moveTo>
                  <a:lnTo>
                    <a:pt x="26361" y="0"/>
                  </a:lnTo>
                  <a:lnTo>
                    <a:pt x="0" y="26882"/>
                  </a:lnTo>
                  <a:lnTo>
                    <a:pt x="0" y="40196"/>
                  </a:lnTo>
                  <a:lnTo>
                    <a:pt x="26361" y="1524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7" name="object 947"/>
            <p:cNvSpPr/>
            <p:nvPr/>
          </p:nvSpPr>
          <p:spPr>
            <a:xfrm>
              <a:off x="1775524" y="4583842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763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33"/>
                  </a:lnTo>
                  <a:lnTo>
                    <a:pt x="26361" y="1476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/>
            <p:cNvSpPr/>
            <p:nvPr/>
          </p:nvSpPr>
          <p:spPr>
            <a:xfrm>
              <a:off x="1775524" y="4569565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68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04"/>
                  </a:lnTo>
                  <a:lnTo>
                    <a:pt x="26361" y="14268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9" name="object 949"/>
            <p:cNvSpPr/>
            <p:nvPr/>
          </p:nvSpPr>
          <p:spPr>
            <a:xfrm>
              <a:off x="1775524" y="4555901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7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0" name="object 950"/>
            <p:cNvSpPr/>
            <p:nvPr/>
          </p:nvSpPr>
          <p:spPr>
            <a:xfrm>
              <a:off x="1775524" y="4543226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68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/>
            <p:cNvSpPr/>
            <p:nvPr/>
          </p:nvSpPr>
          <p:spPr>
            <a:xfrm>
              <a:off x="1775524" y="4531930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/>
            <p:cNvSpPr/>
            <p:nvPr/>
          </p:nvSpPr>
          <p:spPr>
            <a:xfrm>
              <a:off x="1755660" y="4527117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60">
                  <a:moveTo>
                    <a:pt x="19850" y="35941"/>
                  </a:moveTo>
                  <a:lnTo>
                    <a:pt x="0" y="38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35941"/>
                  </a:lnTo>
                  <a:close/>
                </a:path>
                <a:path w="339089" h="568960">
                  <a:moveTo>
                    <a:pt x="19850" y="35890"/>
                  </a:moveTo>
                  <a:lnTo>
                    <a:pt x="0" y="0"/>
                  </a:lnTo>
                  <a:lnTo>
                    <a:pt x="19850" y="35928"/>
                  </a:lnTo>
                  <a:close/>
                </a:path>
                <a:path w="339089" h="568960">
                  <a:moveTo>
                    <a:pt x="46215" y="0"/>
                  </a:moveTo>
                  <a:lnTo>
                    <a:pt x="19862" y="35902"/>
                  </a:lnTo>
                  <a:lnTo>
                    <a:pt x="19862" y="40106"/>
                  </a:lnTo>
                  <a:lnTo>
                    <a:pt x="46215" y="4826"/>
                  </a:lnTo>
                  <a:lnTo>
                    <a:pt x="46215" y="38"/>
                  </a:lnTo>
                  <a:close/>
                </a:path>
                <a:path w="339089" h="568960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/>
            <p:cNvSpPr/>
            <p:nvPr/>
          </p:nvSpPr>
          <p:spPr>
            <a:xfrm>
              <a:off x="1651000" y="452711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/>
            <p:cNvSpPr/>
            <p:nvPr/>
          </p:nvSpPr>
          <p:spPr>
            <a:xfrm>
              <a:off x="1651000" y="452732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/>
            <p:cNvSpPr/>
            <p:nvPr/>
          </p:nvSpPr>
          <p:spPr>
            <a:xfrm>
              <a:off x="1651000" y="4528456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04664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/>
            <p:cNvSpPr/>
            <p:nvPr/>
          </p:nvSpPr>
          <p:spPr>
            <a:xfrm>
              <a:off x="1651000" y="453040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/>
            <p:cNvSpPr/>
            <p:nvPr/>
          </p:nvSpPr>
          <p:spPr>
            <a:xfrm>
              <a:off x="1651000" y="4532967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31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04664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/>
            <p:cNvSpPr/>
            <p:nvPr/>
          </p:nvSpPr>
          <p:spPr>
            <a:xfrm>
              <a:off x="1651000" y="453614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/>
            <p:cNvSpPr/>
            <p:nvPr/>
          </p:nvSpPr>
          <p:spPr>
            <a:xfrm>
              <a:off x="1651000" y="4539917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/>
            <p:cNvSpPr/>
            <p:nvPr/>
          </p:nvSpPr>
          <p:spPr>
            <a:xfrm>
              <a:off x="1651000" y="4544237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1" name="object 961"/>
            <p:cNvSpPr/>
            <p:nvPr/>
          </p:nvSpPr>
          <p:spPr>
            <a:xfrm>
              <a:off x="1651000" y="4549167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2" name="object 962"/>
            <p:cNvSpPr/>
            <p:nvPr/>
          </p:nvSpPr>
          <p:spPr>
            <a:xfrm>
              <a:off x="1651000" y="45547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3" name="object 963"/>
            <p:cNvSpPr/>
            <p:nvPr/>
          </p:nvSpPr>
          <p:spPr>
            <a:xfrm>
              <a:off x="1651000" y="45609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/>
            <p:cNvSpPr/>
            <p:nvPr/>
          </p:nvSpPr>
          <p:spPr>
            <a:xfrm>
              <a:off x="1651000" y="456795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/>
            <p:cNvSpPr/>
            <p:nvPr/>
          </p:nvSpPr>
          <p:spPr>
            <a:xfrm>
              <a:off x="1651000" y="457592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21"/>
                  </a:lnTo>
                  <a:lnTo>
                    <a:pt x="104664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/>
            <p:cNvSpPr/>
            <p:nvPr/>
          </p:nvSpPr>
          <p:spPr>
            <a:xfrm>
              <a:off x="1651000" y="458495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/>
            <p:cNvSpPr/>
            <p:nvPr/>
          </p:nvSpPr>
          <p:spPr>
            <a:xfrm>
              <a:off x="1651000" y="459514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8" name="object 968"/>
            <p:cNvSpPr/>
            <p:nvPr/>
          </p:nvSpPr>
          <p:spPr>
            <a:xfrm>
              <a:off x="1651000" y="460673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9" name="object 969"/>
            <p:cNvSpPr/>
            <p:nvPr/>
          </p:nvSpPr>
          <p:spPr>
            <a:xfrm>
              <a:off x="1651000" y="46194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0" name="object 970"/>
            <p:cNvSpPr/>
            <p:nvPr/>
          </p:nvSpPr>
          <p:spPr>
            <a:xfrm>
              <a:off x="1651000" y="463193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/>
            <p:cNvSpPr/>
            <p:nvPr/>
          </p:nvSpPr>
          <p:spPr>
            <a:xfrm>
              <a:off x="1651000" y="464350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/>
            <p:cNvSpPr/>
            <p:nvPr/>
          </p:nvSpPr>
          <p:spPr>
            <a:xfrm>
              <a:off x="1651000" y="465372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/>
            <p:cNvSpPr/>
            <p:nvPr/>
          </p:nvSpPr>
          <p:spPr>
            <a:xfrm>
              <a:off x="1651000" y="466251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/>
            <p:cNvSpPr/>
            <p:nvPr/>
          </p:nvSpPr>
          <p:spPr>
            <a:xfrm>
              <a:off x="1651000" y="467053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/>
            <p:cNvSpPr/>
            <p:nvPr/>
          </p:nvSpPr>
          <p:spPr>
            <a:xfrm>
              <a:off x="1651000" y="46783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/>
            <p:cNvSpPr/>
            <p:nvPr/>
          </p:nvSpPr>
          <p:spPr>
            <a:xfrm>
              <a:off x="1651000" y="468516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/>
            <p:cNvSpPr/>
            <p:nvPr/>
          </p:nvSpPr>
          <p:spPr>
            <a:xfrm>
              <a:off x="1651000" y="4692157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/>
            <p:cNvSpPr/>
            <p:nvPr/>
          </p:nvSpPr>
          <p:spPr>
            <a:xfrm>
              <a:off x="1651000" y="46994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9" name="object 979"/>
            <p:cNvSpPr/>
            <p:nvPr/>
          </p:nvSpPr>
          <p:spPr>
            <a:xfrm>
              <a:off x="1651000" y="470722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0" name="object 980"/>
            <p:cNvSpPr/>
            <p:nvPr/>
          </p:nvSpPr>
          <p:spPr>
            <a:xfrm>
              <a:off x="1651000" y="471507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1" name="object 981"/>
            <p:cNvSpPr/>
            <p:nvPr/>
          </p:nvSpPr>
          <p:spPr>
            <a:xfrm>
              <a:off x="1651000" y="472858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2" name="object 982"/>
            <p:cNvSpPr/>
            <p:nvPr/>
          </p:nvSpPr>
          <p:spPr>
            <a:xfrm>
              <a:off x="1651000" y="475905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/>
            <p:cNvSpPr/>
            <p:nvPr/>
          </p:nvSpPr>
          <p:spPr>
            <a:xfrm>
              <a:off x="1651000" y="476827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4" name="object 984"/>
            <p:cNvSpPr/>
            <p:nvPr/>
          </p:nvSpPr>
          <p:spPr>
            <a:xfrm>
              <a:off x="1651000" y="477657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5" name="object 985"/>
            <p:cNvSpPr/>
            <p:nvPr/>
          </p:nvSpPr>
          <p:spPr>
            <a:xfrm>
              <a:off x="1651000" y="47843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6" name="object 986"/>
            <p:cNvSpPr/>
            <p:nvPr/>
          </p:nvSpPr>
          <p:spPr>
            <a:xfrm>
              <a:off x="1651000" y="479018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/>
            <p:cNvSpPr/>
            <p:nvPr/>
          </p:nvSpPr>
          <p:spPr>
            <a:xfrm>
              <a:off x="1651000" y="479602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/>
            <p:cNvSpPr/>
            <p:nvPr/>
          </p:nvSpPr>
          <p:spPr>
            <a:xfrm>
              <a:off x="1651005" y="48018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/>
            <p:cNvSpPr/>
            <p:nvPr/>
          </p:nvSpPr>
          <p:spPr>
            <a:xfrm>
              <a:off x="1651000" y="48077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/>
            <p:cNvSpPr/>
            <p:nvPr/>
          </p:nvSpPr>
          <p:spPr>
            <a:xfrm>
              <a:off x="1651000" y="481358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/>
            <p:cNvSpPr/>
            <p:nvPr/>
          </p:nvSpPr>
          <p:spPr>
            <a:xfrm>
              <a:off x="1651000" y="481936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/>
            <p:cNvSpPr/>
            <p:nvPr/>
          </p:nvSpPr>
          <p:spPr>
            <a:xfrm>
              <a:off x="1651000" y="482512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/>
            <p:cNvSpPr/>
            <p:nvPr/>
          </p:nvSpPr>
          <p:spPr>
            <a:xfrm>
              <a:off x="1651000" y="483106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/>
            <p:cNvSpPr/>
            <p:nvPr/>
          </p:nvSpPr>
          <p:spPr>
            <a:xfrm>
              <a:off x="1651000" y="483789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/>
            <p:cNvSpPr/>
            <p:nvPr/>
          </p:nvSpPr>
          <p:spPr>
            <a:xfrm>
              <a:off x="1651000" y="484466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/>
            <p:cNvSpPr/>
            <p:nvPr/>
          </p:nvSpPr>
          <p:spPr>
            <a:xfrm>
              <a:off x="1651000" y="48513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/>
            <p:cNvSpPr/>
            <p:nvPr/>
          </p:nvSpPr>
          <p:spPr>
            <a:xfrm>
              <a:off x="1651000" y="485968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/>
            <p:cNvSpPr/>
            <p:nvPr/>
          </p:nvSpPr>
          <p:spPr>
            <a:xfrm>
              <a:off x="1651000" y="486824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/>
            <p:cNvSpPr/>
            <p:nvPr/>
          </p:nvSpPr>
          <p:spPr>
            <a:xfrm>
              <a:off x="1651000" y="487719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/>
            <p:cNvSpPr/>
            <p:nvPr/>
          </p:nvSpPr>
          <p:spPr>
            <a:xfrm>
              <a:off x="1651000" y="488771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/>
            <p:cNvSpPr/>
            <p:nvPr/>
          </p:nvSpPr>
          <p:spPr>
            <a:xfrm>
              <a:off x="1651000" y="489832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/>
            <p:cNvSpPr/>
            <p:nvPr/>
          </p:nvSpPr>
          <p:spPr>
            <a:xfrm>
              <a:off x="1651000" y="491004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/>
            <p:cNvSpPr/>
            <p:nvPr/>
          </p:nvSpPr>
          <p:spPr>
            <a:xfrm>
              <a:off x="1651000" y="492183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/>
            <p:cNvSpPr/>
            <p:nvPr/>
          </p:nvSpPr>
          <p:spPr>
            <a:xfrm>
              <a:off x="1651000" y="49339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/>
            <p:cNvSpPr/>
            <p:nvPr/>
          </p:nvSpPr>
          <p:spPr>
            <a:xfrm>
              <a:off x="1651000" y="49461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/>
            <p:cNvSpPr/>
            <p:nvPr/>
          </p:nvSpPr>
          <p:spPr>
            <a:xfrm>
              <a:off x="1651000" y="495827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/>
            <p:cNvSpPr/>
            <p:nvPr/>
          </p:nvSpPr>
          <p:spPr>
            <a:xfrm>
              <a:off x="1651000" y="49707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/>
            <p:cNvSpPr/>
            <p:nvPr/>
          </p:nvSpPr>
          <p:spPr>
            <a:xfrm>
              <a:off x="1651000" y="49833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/>
            <p:cNvSpPr/>
            <p:nvPr/>
          </p:nvSpPr>
          <p:spPr>
            <a:xfrm>
              <a:off x="1651000" y="499625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/>
            <p:cNvSpPr/>
            <p:nvPr/>
          </p:nvSpPr>
          <p:spPr>
            <a:xfrm>
              <a:off x="1651000" y="500967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/>
            <p:cNvSpPr/>
            <p:nvPr/>
          </p:nvSpPr>
          <p:spPr>
            <a:xfrm>
              <a:off x="1651000" y="5024221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/>
            <p:cNvSpPr/>
            <p:nvPr/>
          </p:nvSpPr>
          <p:spPr>
            <a:xfrm>
              <a:off x="1651005" y="5041404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/>
            <p:cNvSpPr/>
            <p:nvPr/>
          </p:nvSpPr>
          <p:spPr>
            <a:xfrm>
              <a:off x="1762720" y="4539866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5" h="23495">
                  <a:moveTo>
                    <a:pt x="12795" y="23147"/>
                  </a:moveTo>
                  <a:lnTo>
                    <a:pt x="0" y="0"/>
                  </a:lnTo>
                  <a:lnTo>
                    <a:pt x="12795" y="23147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/>
            <p:cNvSpPr/>
            <p:nvPr/>
          </p:nvSpPr>
          <p:spPr>
            <a:xfrm>
              <a:off x="1755668" y="452711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041"/>
                  </a:moveTo>
                  <a:lnTo>
                    <a:pt x="19847" y="35897"/>
                  </a:lnTo>
                  <a:lnTo>
                    <a:pt x="0" y="0"/>
                  </a:lnTo>
                  <a:lnTo>
                    <a:pt x="0" y="1299"/>
                  </a:lnTo>
                  <a:lnTo>
                    <a:pt x="19847" y="37041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/>
            <p:cNvSpPr/>
            <p:nvPr/>
          </p:nvSpPr>
          <p:spPr>
            <a:xfrm>
              <a:off x="1755668" y="4528417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/>
            <p:cNvSpPr/>
            <p:nvPr/>
          </p:nvSpPr>
          <p:spPr>
            <a:xfrm>
              <a:off x="1755668" y="453204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481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47"/>
                  </a:lnTo>
                  <a:lnTo>
                    <a:pt x="19847" y="4048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/>
            <p:cNvSpPr/>
            <p:nvPr/>
          </p:nvSpPr>
          <p:spPr>
            <a:xfrm>
              <a:off x="1755668" y="453799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41915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5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/>
            <p:cNvSpPr/>
            <p:nvPr/>
          </p:nvSpPr>
          <p:spPr>
            <a:xfrm>
              <a:off x="1755668" y="454644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453"/>
                  </a:moveTo>
                  <a:lnTo>
                    <a:pt x="19847" y="33465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/>
            <p:cNvSpPr/>
            <p:nvPr/>
          </p:nvSpPr>
          <p:spPr>
            <a:xfrm>
              <a:off x="1755668" y="455788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60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/>
            <p:cNvSpPr/>
            <p:nvPr/>
          </p:nvSpPr>
          <p:spPr>
            <a:xfrm>
              <a:off x="1755668" y="457324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87"/>
                  </a:lnTo>
                  <a:lnTo>
                    <a:pt x="0" y="0"/>
                  </a:lnTo>
                  <a:lnTo>
                    <a:pt x="0" y="20990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/>
            <p:cNvSpPr/>
            <p:nvPr/>
          </p:nvSpPr>
          <p:spPr>
            <a:xfrm>
              <a:off x="1755668" y="4594236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78"/>
                  </a:moveTo>
                  <a:lnTo>
                    <a:pt x="19847" y="27430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7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/>
            <p:cNvSpPr/>
            <p:nvPr/>
          </p:nvSpPr>
          <p:spPr>
            <a:xfrm>
              <a:off x="1755668" y="4626805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/>
            <p:cNvSpPr/>
            <p:nvPr/>
          </p:nvSpPr>
          <p:spPr>
            <a:xfrm>
              <a:off x="1755668" y="4778090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44749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49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/>
            <p:cNvSpPr/>
            <p:nvPr/>
          </p:nvSpPr>
          <p:spPr>
            <a:xfrm>
              <a:off x="1755668" y="4822844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68"/>
                  </a:moveTo>
                  <a:lnTo>
                    <a:pt x="19847" y="0"/>
                  </a:lnTo>
                  <a:lnTo>
                    <a:pt x="0" y="1663"/>
                  </a:lnTo>
                  <a:lnTo>
                    <a:pt x="0" y="36643"/>
                  </a:lnTo>
                  <a:lnTo>
                    <a:pt x="19847" y="30568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/>
            <p:cNvSpPr/>
            <p:nvPr/>
          </p:nvSpPr>
          <p:spPr>
            <a:xfrm>
              <a:off x="1755668" y="485340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2"/>
                  </a:moveTo>
                  <a:lnTo>
                    <a:pt x="19847" y="0"/>
                  </a:lnTo>
                  <a:lnTo>
                    <a:pt x="0" y="6087"/>
                  </a:lnTo>
                  <a:lnTo>
                    <a:pt x="0" y="35703"/>
                  </a:lnTo>
                  <a:lnTo>
                    <a:pt x="19847" y="25882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/>
            <p:cNvSpPr/>
            <p:nvPr/>
          </p:nvSpPr>
          <p:spPr>
            <a:xfrm>
              <a:off x="1755668" y="487929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36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299"/>
                  </a:lnTo>
                  <a:lnTo>
                    <a:pt x="19847" y="23136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/>
            <p:cNvSpPr/>
            <p:nvPr/>
          </p:nvSpPr>
          <p:spPr>
            <a:xfrm>
              <a:off x="1755668" y="490243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21179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405"/>
                  </a:lnTo>
                  <a:lnTo>
                    <a:pt x="19847" y="2117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/>
            <p:cNvSpPr/>
            <p:nvPr/>
          </p:nvSpPr>
          <p:spPr>
            <a:xfrm>
              <a:off x="1755668" y="492360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/>
            <p:cNvSpPr/>
            <p:nvPr/>
          </p:nvSpPr>
          <p:spPr>
            <a:xfrm>
              <a:off x="1755668" y="4943363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01"/>
                  </a:moveTo>
                  <a:lnTo>
                    <a:pt x="19847" y="0"/>
                  </a:lnTo>
                  <a:lnTo>
                    <a:pt x="0" y="19071"/>
                  </a:lnTo>
                  <a:lnTo>
                    <a:pt x="0" y="40366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/>
            <p:cNvSpPr/>
            <p:nvPr/>
          </p:nvSpPr>
          <p:spPr>
            <a:xfrm>
              <a:off x="1755668" y="4961967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17584"/>
                  </a:moveTo>
                  <a:lnTo>
                    <a:pt x="19847" y="0"/>
                  </a:lnTo>
                  <a:lnTo>
                    <a:pt x="0" y="21765"/>
                  </a:lnTo>
                  <a:lnTo>
                    <a:pt x="0" y="41890"/>
                  </a:lnTo>
                  <a:lnTo>
                    <a:pt x="19847" y="1758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/>
            <p:cNvSpPr/>
            <p:nvPr/>
          </p:nvSpPr>
          <p:spPr>
            <a:xfrm>
              <a:off x="1755668" y="497954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31"/>
                  </a:moveTo>
                  <a:lnTo>
                    <a:pt x="19847" y="0"/>
                  </a:lnTo>
                  <a:lnTo>
                    <a:pt x="0" y="24319"/>
                  </a:lnTo>
                  <a:lnTo>
                    <a:pt x="0" y="43338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/>
            <p:cNvSpPr/>
            <p:nvPr/>
          </p:nvSpPr>
          <p:spPr>
            <a:xfrm>
              <a:off x="1755668" y="4996166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30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4"/>
                  </a:lnTo>
                  <a:lnTo>
                    <a:pt x="19847" y="15730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/>
            <p:cNvSpPr/>
            <p:nvPr/>
          </p:nvSpPr>
          <p:spPr>
            <a:xfrm>
              <a:off x="1755668" y="501190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4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74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/>
            <p:cNvSpPr/>
            <p:nvPr/>
          </p:nvSpPr>
          <p:spPr>
            <a:xfrm>
              <a:off x="1755668" y="5026568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65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/>
            <p:cNvSpPr/>
            <p:nvPr/>
          </p:nvSpPr>
          <p:spPr>
            <a:xfrm>
              <a:off x="1755668" y="503992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7"/>
                  </a:moveTo>
                  <a:lnTo>
                    <a:pt x="19847" y="0"/>
                  </a:lnTo>
                  <a:lnTo>
                    <a:pt x="0" y="33047"/>
                  </a:lnTo>
                  <a:lnTo>
                    <a:pt x="0" y="46186"/>
                  </a:lnTo>
                  <a:lnTo>
                    <a:pt x="19847" y="11487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/>
            <p:cNvSpPr/>
            <p:nvPr/>
          </p:nvSpPr>
          <p:spPr>
            <a:xfrm>
              <a:off x="1755668" y="505141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800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0"/>
                  </a:lnTo>
                  <a:lnTo>
                    <a:pt x="19847" y="780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/>
            <p:cNvSpPr/>
            <p:nvPr/>
          </p:nvSpPr>
          <p:spPr>
            <a:xfrm>
              <a:off x="1755660" y="452711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104"/>
                  </a:moveTo>
                  <a:lnTo>
                    <a:pt x="0" y="567931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5902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/>
            <p:cNvSpPr/>
            <p:nvPr/>
          </p:nvSpPr>
          <p:spPr>
            <a:xfrm>
              <a:off x="1775524" y="4631000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5">
                  <a:moveTo>
                    <a:pt x="26361" y="141579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82"/>
                  </a:lnTo>
                  <a:lnTo>
                    <a:pt x="26361" y="141579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/>
            <p:cNvSpPr/>
            <p:nvPr/>
          </p:nvSpPr>
          <p:spPr>
            <a:xfrm>
              <a:off x="1775524" y="4772577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4">
                  <a:moveTo>
                    <a:pt x="26361" y="323080"/>
                  </a:moveTo>
                  <a:lnTo>
                    <a:pt x="26361" y="0"/>
                  </a:lnTo>
                  <a:lnTo>
                    <a:pt x="0" y="4902"/>
                  </a:lnTo>
                  <a:lnTo>
                    <a:pt x="0" y="287178"/>
                  </a:lnTo>
                  <a:lnTo>
                    <a:pt x="26361" y="32308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/>
            <p:cNvSpPr/>
            <p:nvPr/>
          </p:nvSpPr>
          <p:spPr>
            <a:xfrm>
              <a:off x="1801889" y="4527110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5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/>
            <p:cNvSpPr/>
            <p:nvPr/>
          </p:nvSpPr>
          <p:spPr>
            <a:xfrm>
              <a:off x="1801889" y="4527326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2" name="object 1042"/>
            <p:cNvSpPr/>
            <p:nvPr/>
          </p:nvSpPr>
          <p:spPr>
            <a:xfrm>
              <a:off x="1801889" y="4528456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39">
                  <a:moveTo>
                    <a:pt x="0" y="1943"/>
                  </a:moveTo>
                  <a:lnTo>
                    <a:pt x="292801" y="19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3" name="object 1043"/>
            <p:cNvSpPr/>
            <p:nvPr/>
          </p:nvSpPr>
          <p:spPr>
            <a:xfrm>
              <a:off x="1801889" y="453040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4" name="object 1044"/>
            <p:cNvSpPr/>
            <p:nvPr/>
          </p:nvSpPr>
          <p:spPr>
            <a:xfrm>
              <a:off x="1801889" y="4532967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3176"/>
                  </a:moveTo>
                  <a:lnTo>
                    <a:pt x="292801" y="31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/>
            <p:cNvSpPr/>
            <p:nvPr/>
          </p:nvSpPr>
          <p:spPr>
            <a:xfrm>
              <a:off x="1801889" y="453614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/>
            <p:cNvSpPr/>
            <p:nvPr/>
          </p:nvSpPr>
          <p:spPr>
            <a:xfrm>
              <a:off x="1801889" y="4539917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/>
            <p:cNvSpPr/>
            <p:nvPr/>
          </p:nvSpPr>
          <p:spPr>
            <a:xfrm>
              <a:off x="1801889" y="4544237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/>
            <p:cNvSpPr/>
            <p:nvPr/>
          </p:nvSpPr>
          <p:spPr>
            <a:xfrm>
              <a:off x="1801889" y="4549167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4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/>
            <p:cNvSpPr/>
            <p:nvPr/>
          </p:nvSpPr>
          <p:spPr>
            <a:xfrm>
              <a:off x="1801889" y="45547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/>
            <p:cNvSpPr/>
            <p:nvPr/>
          </p:nvSpPr>
          <p:spPr>
            <a:xfrm>
              <a:off x="1801889" y="456098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/>
            <p:cNvSpPr/>
            <p:nvPr/>
          </p:nvSpPr>
          <p:spPr>
            <a:xfrm>
              <a:off x="1801889" y="456795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/>
            <p:cNvSpPr/>
            <p:nvPr/>
          </p:nvSpPr>
          <p:spPr>
            <a:xfrm>
              <a:off x="1801889" y="457592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21"/>
                  </a:moveTo>
                  <a:lnTo>
                    <a:pt x="292801" y="90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/>
            <p:cNvSpPr/>
            <p:nvPr/>
          </p:nvSpPr>
          <p:spPr>
            <a:xfrm>
              <a:off x="1801889" y="458495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/>
            <p:cNvSpPr/>
            <p:nvPr/>
          </p:nvSpPr>
          <p:spPr>
            <a:xfrm>
              <a:off x="1801889" y="459514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/>
            <p:cNvSpPr/>
            <p:nvPr/>
          </p:nvSpPr>
          <p:spPr>
            <a:xfrm>
              <a:off x="1801889" y="460673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/>
            <p:cNvSpPr/>
            <p:nvPr/>
          </p:nvSpPr>
          <p:spPr>
            <a:xfrm>
              <a:off x="1801889" y="461946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/>
            <p:cNvSpPr/>
            <p:nvPr/>
          </p:nvSpPr>
          <p:spPr>
            <a:xfrm>
              <a:off x="1801889" y="463193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/>
            <p:cNvSpPr/>
            <p:nvPr/>
          </p:nvSpPr>
          <p:spPr>
            <a:xfrm>
              <a:off x="1801889" y="464350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/>
            <p:cNvSpPr/>
            <p:nvPr/>
          </p:nvSpPr>
          <p:spPr>
            <a:xfrm>
              <a:off x="1801889" y="465372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/>
            <p:cNvSpPr/>
            <p:nvPr/>
          </p:nvSpPr>
          <p:spPr>
            <a:xfrm>
              <a:off x="1801889" y="466251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/>
            <p:cNvSpPr/>
            <p:nvPr/>
          </p:nvSpPr>
          <p:spPr>
            <a:xfrm>
              <a:off x="1801889" y="467053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/>
            <p:cNvSpPr/>
            <p:nvPr/>
          </p:nvSpPr>
          <p:spPr>
            <a:xfrm>
              <a:off x="1801889" y="467830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/>
            <p:cNvSpPr/>
            <p:nvPr/>
          </p:nvSpPr>
          <p:spPr>
            <a:xfrm>
              <a:off x="1801889" y="468516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/>
            <p:cNvSpPr/>
            <p:nvPr/>
          </p:nvSpPr>
          <p:spPr>
            <a:xfrm>
              <a:off x="1801889" y="4692157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/>
            <p:cNvSpPr/>
            <p:nvPr/>
          </p:nvSpPr>
          <p:spPr>
            <a:xfrm>
              <a:off x="1801889" y="469947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/>
            <p:cNvSpPr/>
            <p:nvPr/>
          </p:nvSpPr>
          <p:spPr>
            <a:xfrm>
              <a:off x="1801889" y="470722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/>
            <p:cNvSpPr/>
            <p:nvPr/>
          </p:nvSpPr>
          <p:spPr>
            <a:xfrm>
              <a:off x="1801889" y="471507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/>
            <p:cNvSpPr/>
            <p:nvPr/>
          </p:nvSpPr>
          <p:spPr>
            <a:xfrm>
              <a:off x="1801889" y="4728584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/>
            <p:cNvSpPr/>
            <p:nvPr/>
          </p:nvSpPr>
          <p:spPr>
            <a:xfrm>
              <a:off x="1801889" y="475905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/>
            <p:cNvSpPr/>
            <p:nvPr/>
          </p:nvSpPr>
          <p:spPr>
            <a:xfrm>
              <a:off x="1801889" y="476827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/>
            <p:cNvSpPr/>
            <p:nvPr/>
          </p:nvSpPr>
          <p:spPr>
            <a:xfrm>
              <a:off x="1801889" y="477657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/>
            <p:cNvSpPr/>
            <p:nvPr/>
          </p:nvSpPr>
          <p:spPr>
            <a:xfrm>
              <a:off x="1801889" y="478437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/>
            <p:cNvSpPr/>
            <p:nvPr/>
          </p:nvSpPr>
          <p:spPr>
            <a:xfrm>
              <a:off x="1801889" y="479018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/>
            <p:cNvSpPr/>
            <p:nvPr/>
          </p:nvSpPr>
          <p:spPr>
            <a:xfrm>
              <a:off x="1801889" y="479602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/>
            <p:cNvSpPr/>
            <p:nvPr/>
          </p:nvSpPr>
          <p:spPr>
            <a:xfrm>
              <a:off x="1801888" y="48018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/>
            <p:cNvSpPr/>
            <p:nvPr/>
          </p:nvSpPr>
          <p:spPr>
            <a:xfrm>
              <a:off x="1801889" y="48077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/>
            <p:cNvSpPr/>
            <p:nvPr/>
          </p:nvSpPr>
          <p:spPr>
            <a:xfrm>
              <a:off x="1801889" y="481358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/>
            <p:cNvSpPr/>
            <p:nvPr/>
          </p:nvSpPr>
          <p:spPr>
            <a:xfrm>
              <a:off x="1801889" y="481936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/>
            <p:cNvSpPr/>
            <p:nvPr/>
          </p:nvSpPr>
          <p:spPr>
            <a:xfrm>
              <a:off x="1801889" y="482512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/>
            <p:cNvSpPr/>
            <p:nvPr/>
          </p:nvSpPr>
          <p:spPr>
            <a:xfrm>
              <a:off x="1801889" y="483106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/>
            <p:cNvSpPr/>
            <p:nvPr/>
          </p:nvSpPr>
          <p:spPr>
            <a:xfrm>
              <a:off x="1801889" y="483789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/>
            <p:cNvSpPr/>
            <p:nvPr/>
          </p:nvSpPr>
          <p:spPr>
            <a:xfrm>
              <a:off x="1801889" y="484466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/>
            <p:cNvSpPr/>
            <p:nvPr/>
          </p:nvSpPr>
          <p:spPr>
            <a:xfrm>
              <a:off x="1801889" y="485139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/>
            <p:cNvSpPr/>
            <p:nvPr/>
          </p:nvSpPr>
          <p:spPr>
            <a:xfrm>
              <a:off x="1801889" y="485968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/>
            <p:cNvSpPr/>
            <p:nvPr/>
          </p:nvSpPr>
          <p:spPr>
            <a:xfrm>
              <a:off x="1801889" y="4868246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/>
            <p:cNvSpPr/>
            <p:nvPr/>
          </p:nvSpPr>
          <p:spPr>
            <a:xfrm>
              <a:off x="1801889" y="487719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/>
            <p:cNvSpPr/>
            <p:nvPr/>
          </p:nvSpPr>
          <p:spPr>
            <a:xfrm>
              <a:off x="1801889" y="488771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/>
            <p:cNvSpPr/>
            <p:nvPr/>
          </p:nvSpPr>
          <p:spPr>
            <a:xfrm>
              <a:off x="1801889" y="489832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/>
            <p:cNvSpPr/>
            <p:nvPr/>
          </p:nvSpPr>
          <p:spPr>
            <a:xfrm>
              <a:off x="1801889" y="491004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/>
            <p:cNvSpPr/>
            <p:nvPr/>
          </p:nvSpPr>
          <p:spPr>
            <a:xfrm>
              <a:off x="1801889" y="492183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/>
            <p:cNvSpPr/>
            <p:nvPr/>
          </p:nvSpPr>
          <p:spPr>
            <a:xfrm>
              <a:off x="1801889" y="493392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/>
            <p:cNvSpPr/>
            <p:nvPr/>
          </p:nvSpPr>
          <p:spPr>
            <a:xfrm>
              <a:off x="1801889" y="494613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/>
            <p:cNvSpPr/>
            <p:nvPr/>
          </p:nvSpPr>
          <p:spPr>
            <a:xfrm>
              <a:off x="1801889" y="495827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/>
            <p:cNvSpPr/>
            <p:nvPr/>
          </p:nvSpPr>
          <p:spPr>
            <a:xfrm>
              <a:off x="1801889" y="497071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/>
            <p:cNvSpPr/>
            <p:nvPr/>
          </p:nvSpPr>
          <p:spPr>
            <a:xfrm>
              <a:off x="1801889" y="498337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/>
            <p:cNvSpPr/>
            <p:nvPr/>
          </p:nvSpPr>
          <p:spPr>
            <a:xfrm>
              <a:off x="1801889" y="499625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/>
            <p:cNvSpPr/>
            <p:nvPr/>
          </p:nvSpPr>
          <p:spPr>
            <a:xfrm>
              <a:off x="1801889" y="500967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/>
            <p:cNvSpPr/>
            <p:nvPr/>
          </p:nvSpPr>
          <p:spPr>
            <a:xfrm>
              <a:off x="1801889" y="5024221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/>
            <p:cNvSpPr/>
            <p:nvPr/>
          </p:nvSpPr>
          <p:spPr>
            <a:xfrm>
              <a:off x="2170782" y="503781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587"/>
                  </a:moveTo>
                  <a:lnTo>
                    <a:pt x="2961240" y="3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0" name="object 1100"/>
            <p:cNvSpPr/>
            <p:nvPr/>
          </p:nvSpPr>
          <p:spPr>
            <a:xfrm>
              <a:off x="2170782" y="502762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1" name="object 1101"/>
            <p:cNvSpPr/>
            <p:nvPr/>
          </p:nvSpPr>
          <p:spPr>
            <a:xfrm>
              <a:off x="2170782" y="501602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2" name="object 1102"/>
            <p:cNvSpPr/>
            <p:nvPr/>
          </p:nvSpPr>
          <p:spPr>
            <a:xfrm>
              <a:off x="2170782" y="500329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3" name="object 1103"/>
            <p:cNvSpPr/>
            <p:nvPr/>
          </p:nvSpPr>
          <p:spPr>
            <a:xfrm>
              <a:off x="2170782" y="499083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4" name="object 1104"/>
            <p:cNvSpPr/>
            <p:nvPr/>
          </p:nvSpPr>
          <p:spPr>
            <a:xfrm>
              <a:off x="2170782" y="497926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/>
            <p:cNvSpPr/>
            <p:nvPr/>
          </p:nvSpPr>
          <p:spPr>
            <a:xfrm>
              <a:off x="2170782" y="49690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6" name="object 1106"/>
            <p:cNvSpPr/>
            <p:nvPr/>
          </p:nvSpPr>
          <p:spPr>
            <a:xfrm>
              <a:off x="2170782" y="496026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7" name="object 1107"/>
            <p:cNvSpPr/>
            <p:nvPr/>
          </p:nvSpPr>
          <p:spPr>
            <a:xfrm>
              <a:off x="2170782" y="49522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/>
            <p:cNvSpPr/>
            <p:nvPr/>
          </p:nvSpPr>
          <p:spPr>
            <a:xfrm>
              <a:off x="2170782" y="494446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/>
            <p:cNvSpPr/>
            <p:nvPr/>
          </p:nvSpPr>
          <p:spPr>
            <a:xfrm>
              <a:off x="2170782" y="493759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0" name="object 1110"/>
            <p:cNvSpPr/>
            <p:nvPr/>
          </p:nvSpPr>
          <p:spPr>
            <a:xfrm>
              <a:off x="2170782" y="493061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1" name="object 1111"/>
            <p:cNvSpPr/>
            <p:nvPr/>
          </p:nvSpPr>
          <p:spPr>
            <a:xfrm>
              <a:off x="2170782" y="4923299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2" name="object 1112"/>
            <p:cNvSpPr/>
            <p:nvPr/>
          </p:nvSpPr>
          <p:spPr>
            <a:xfrm>
              <a:off x="2170782" y="491556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3" name="object 1113"/>
            <p:cNvSpPr/>
            <p:nvPr/>
          </p:nvSpPr>
          <p:spPr>
            <a:xfrm>
              <a:off x="2170782" y="490768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4" name="object 1114"/>
            <p:cNvSpPr/>
            <p:nvPr/>
          </p:nvSpPr>
          <p:spPr>
            <a:xfrm>
              <a:off x="2170782" y="489417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/>
            <p:cNvSpPr/>
            <p:nvPr/>
          </p:nvSpPr>
          <p:spPr>
            <a:xfrm>
              <a:off x="2170782" y="486371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6" name="object 1116"/>
            <p:cNvSpPr/>
            <p:nvPr/>
          </p:nvSpPr>
          <p:spPr>
            <a:xfrm>
              <a:off x="2170782" y="485449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7" name="object 1117"/>
            <p:cNvSpPr/>
            <p:nvPr/>
          </p:nvSpPr>
          <p:spPr>
            <a:xfrm>
              <a:off x="2170782" y="484618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8" name="object 1118"/>
            <p:cNvSpPr/>
            <p:nvPr/>
          </p:nvSpPr>
          <p:spPr>
            <a:xfrm>
              <a:off x="2170782" y="483838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9" name="object 1119"/>
            <p:cNvSpPr/>
            <p:nvPr/>
          </p:nvSpPr>
          <p:spPr>
            <a:xfrm>
              <a:off x="2170782" y="483258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/>
            <p:cNvSpPr/>
            <p:nvPr/>
          </p:nvSpPr>
          <p:spPr>
            <a:xfrm>
              <a:off x="2170782" y="482674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/>
            <p:cNvSpPr/>
            <p:nvPr/>
          </p:nvSpPr>
          <p:spPr>
            <a:xfrm>
              <a:off x="2170782" y="48208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/>
            <p:cNvSpPr/>
            <p:nvPr/>
          </p:nvSpPr>
          <p:spPr>
            <a:xfrm>
              <a:off x="2170782" y="48149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/>
            <p:cNvSpPr/>
            <p:nvPr/>
          </p:nvSpPr>
          <p:spPr>
            <a:xfrm>
              <a:off x="2170782" y="480917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/>
            <p:cNvSpPr/>
            <p:nvPr/>
          </p:nvSpPr>
          <p:spPr>
            <a:xfrm>
              <a:off x="2170782" y="480340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/>
            <p:cNvSpPr/>
            <p:nvPr/>
          </p:nvSpPr>
          <p:spPr>
            <a:xfrm>
              <a:off x="2170782" y="479764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/>
            <p:cNvSpPr/>
            <p:nvPr/>
          </p:nvSpPr>
          <p:spPr>
            <a:xfrm>
              <a:off x="2170782" y="479169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/>
            <p:cNvSpPr/>
            <p:nvPr/>
          </p:nvSpPr>
          <p:spPr>
            <a:xfrm>
              <a:off x="2170782" y="478488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/>
            <p:cNvSpPr/>
            <p:nvPr/>
          </p:nvSpPr>
          <p:spPr>
            <a:xfrm>
              <a:off x="2170782" y="477809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/>
            <p:cNvSpPr/>
            <p:nvPr/>
          </p:nvSpPr>
          <p:spPr>
            <a:xfrm>
              <a:off x="2170782" y="477137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/>
            <p:cNvSpPr/>
            <p:nvPr/>
          </p:nvSpPr>
          <p:spPr>
            <a:xfrm>
              <a:off x="2170782" y="476308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/>
            <p:cNvSpPr/>
            <p:nvPr/>
          </p:nvSpPr>
          <p:spPr>
            <a:xfrm>
              <a:off x="2170782" y="475451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/>
            <p:cNvSpPr/>
            <p:nvPr/>
          </p:nvSpPr>
          <p:spPr>
            <a:xfrm>
              <a:off x="2170782" y="4745572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/>
            <p:cNvSpPr/>
            <p:nvPr/>
          </p:nvSpPr>
          <p:spPr>
            <a:xfrm>
              <a:off x="2170782" y="473505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/>
            <p:cNvSpPr/>
            <p:nvPr/>
          </p:nvSpPr>
          <p:spPr>
            <a:xfrm>
              <a:off x="2170782" y="472445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/>
            <p:cNvSpPr/>
            <p:nvPr/>
          </p:nvSpPr>
          <p:spPr>
            <a:xfrm>
              <a:off x="2170782" y="471272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/>
            <p:cNvSpPr/>
            <p:nvPr/>
          </p:nvSpPr>
          <p:spPr>
            <a:xfrm>
              <a:off x="2170782" y="470092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/>
            <p:cNvSpPr/>
            <p:nvPr/>
          </p:nvSpPr>
          <p:spPr>
            <a:xfrm>
              <a:off x="2170782" y="468884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/>
            <p:cNvSpPr/>
            <p:nvPr/>
          </p:nvSpPr>
          <p:spPr>
            <a:xfrm>
              <a:off x="2170782" y="467663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/>
            <p:cNvSpPr/>
            <p:nvPr/>
          </p:nvSpPr>
          <p:spPr>
            <a:xfrm>
              <a:off x="2170782" y="466448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/>
            <p:cNvSpPr/>
            <p:nvPr/>
          </p:nvSpPr>
          <p:spPr>
            <a:xfrm>
              <a:off x="2170782" y="465204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/>
            <p:cNvSpPr/>
            <p:nvPr/>
          </p:nvSpPr>
          <p:spPr>
            <a:xfrm>
              <a:off x="2170782" y="463939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/>
            <p:cNvSpPr/>
            <p:nvPr/>
          </p:nvSpPr>
          <p:spPr>
            <a:xfrm>
              <a:off x="2170782" y="462650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/>
            <p:cNvSpPr/>
            <p:nvPr/>
          </p:nvSpPr>
          <p:spPr>
            <a:xfrm>
              <a:off x="2170782" y="461308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/>
            <p:cNvSpPr/>
            <p:nvPr/>
          </p:nvSpPr>
          <p:spPr>
            <a:xfrm>
              <a:off x="2170782" y="4598541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/>
            <p:cNvSpPr/>
            <p:nvPr/>
          </p:nvSpPr>
          <p:spPr>
            <a:xfrm>
              <a:off x="2170782" y="4581363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/>
            <p:cNvSpPr/>
            <p:nvPr/>
          </p:nvSpPr>
          <p:spPr>
            <a:xfrm>
              <a:off x="2170773" y="452711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10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/>
            <p:cNvSpPr/>
            <p:nvPr/>
          </p:nvSpPr>
          <p:spPr>
            <a:xfrm>
              <a:off x="2170782" y="4527110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5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/>
            <p:cNvSpPr/>
            <p:nvPr/>
          </p:nvSpPr>
          <p:spPr>
            <a:xfrm>
              <a:off x="2170782" y="4527326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/>
            <p:cNvSpPr/>
            <p:nvPr/>
          </p:nvSpPr>
          <p:spPr>
            <a:xfrm>
              <a:off x="2170782" y="4528456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39">
                  <a:moveTo>
                    <a:pt x="0" y="1943"/>
                  </a:moveTo>
                  <a:lnTo>
                    <a:pt x="2961240" y="19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/>
            <p:cNvSpPr/>
            <p:nvPr/>
          </p:nvSpPr>
          <p:spPr>
            <a:xfrm>
              <a:off x="2170782" y="4530401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/>
            <p:cNvSpPr/>
            <p:nvPr/>
          </p:nvSpPr>
          <p:spPr>
            <a:xfrm>
              <a:off x="2170782" y="4532967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3176"/>
                  </a:moveTo>
                  <a:lnTo>
                    <a:pt x="2961240" y="31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/>
            <p:cNvSpPr/>
            <p:nvPr/>
          </p:nvSpPr>
          <p:spPr>
            <a:xfrm>
              <a:off x="2170782" y="453614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/>
            <p:cNvSpPr/>
            <p:nvPr/>
          </p:nvSpPr>
          <p:spPr>
            <a:xfrm>
              <a:off x="2170782" y="4539917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/>
            <p:cNvSpPr/>
            <p:nvPr/>
          </p:nvSpPr>
          <p:spPr>
            <a:xfrm>
              <a:off x="2170782" y="4544237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/>
            <p:cNvSpPr/>
            <p:nvPr/>
          </p:nvSpPr>
          <p:spPr>
            <a:xfrm>
              <a:off x="2170782" y="4549167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4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/>
            <p:cNvSpPr/>
            <p:nvPr/>
          </p:nvSpPr>
          <p:spPr>
            <a:xfrm>
              <a:off x="2170782" y="45547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/>
            <p:cNvSpPr/>
            <p:nvPr/>
          </p:nvSpPr>
          <p:spPr>
            <a:xfrm>
              <a:off x="2170782" y="456098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/>
            <p:cNvSpPr/>
            <p:nvPr/>
          </p:nvSpPr>
          <p:spPr>
            <a:xfrm>
              <a:off x="2170782" y="456795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/>
            <p:cNvSpPr/>
            <p:nvPr/>
          </p:nvSpPr>
          <p:spPr>
            <a:xfrm>
              <a:off x="2170782" y="457592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21"/>
                  </a:moveTo>
                  <a:lnTo>
                    <a:pt x="2961240" y="90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/>
            <p:cNvSpPr/>
            <p:nvPr/>
          </p:nvSpPr>
          <p:spPr>
            <a:xfrm>
              <a:off x="2170782" y="458495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/>
            <p:cNvSpPr/>
            <p:nvPr/>
          </p:nvSpPr>
          <p:spPr>
            <a:xfrm>
              <a:off x="2170782" y="459514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/>
            <p:cNvSpPr/>
            <p:nvPr/>
          </p:nvSpPr>
          <p:spPr>
            <a:xfrm>
              <a:off x="2170782" y="460673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/>
            <p:cNvSpPr/>
            <p:nvPr/>
          </p:nvSpPr>
          <p:spPr>
            <a:xfrm>
              <a:off x="2170782" y="461946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/>
            <p:cNvSpPr/>
            <p:nvPr/>
          </p:nvSpPr>
          <p:spPr>
            <a:xfrm>
              <a:off x="2170782" y="463193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/>
            <p:cNvSpPr/>
            <p:nvPr/>
          </p:nvSpPr>
          <p:spPr>
            <a:xfrm>
              <a:off x="2170782" y="464350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/>
            <p:cNvSpPr/>
            <p:nvPr/>
          </p:nvSpPr>
          <p:spPr>
            <a:xfrm>
              <a:off x="2170782" y="465372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/>
            <p:cNvSpPr/>
            <p:nvPr/>
          </p:nvSpPr>
          <p:spPr>
            <a:xfrm>
              <a:off x="2170782" y="466251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/>
            <p:cNvSpPr/>
            <p:nvPr/>
          </p:nvSpPr>
          <p:spPr>
            <a:xfrm>
              <a:off x="2170782" y="467053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/>
            <p:cNvSpPr/>
            <p:nvPr/>
          </p:nvSpPr>
          <p:spPr>
            <a:xfrm>
              <a:off x="2170782" y="467830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/>
            <p:cNvSpPr/>
            <p:nvPr/>
          </p:nvSpPr>
          <p:spPr>
            <a:xfrm>
              <a:off x="2170782" y="468516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/>
            <p:cNvSpPr/>
            <p:nvPr/>
          </p:nvSpPr>
          <p:spPr>
            <a:xfrm>
              <a:off x="2170782" y="4692157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/>
            <p:cNvSpPr/>
            <p:nvPr/>
          </p:nvSpPr>
          <p:spPr>
            <a:xfrm>
              <a:off x="2170782" y="469947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/>
            <p:cNvSpPr/>
            <p:nvPr/>
          </p:nvSpPr>
          <p:spPr>
            <a:xfrm>
              <a:off x="2170782" y="470722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/>
            <p:cNvSpPr/>
            <p:nvPr/>
          </p:nvSpPr>
          <p:spPr>
            <a:xfrm>
              <a:off x="2170782" y="471507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/>
            <p:cNvSpPr/>
            <p:nvPr/>
          </p:nvSpPr>
          <p:spPr>
            <a:xfrm>
              <a:off x="2170782" y="4728584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/>
            <p:cNvSpPr/>
            <p:nvPr/>
          </p:nvSpPr>
          <p:spPr>
            <a:xfrm>
              <a:off x="2170782" y="475905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/>
            <p:cNvSpPr/>
            <p:nvPr/>
          </p:nvSpPr>
          <p:spPr>
            <a:xfrm>
              <a:off x="2170782" y="476827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/>
            <p:cNvSpPr/>
            <p:nvPr/>
          </p:nvSpPr>
          <p:spPr>
            <a:xfrm>
              <a:off x="2170782" y="477657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/>
            <p:cNvSpPr/>
            <p:nvPr/>
          </p:nvSpPr>
          <p:spPr>
            <a:xfrm>
              <a:off x="2170782" y="478437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/>
            <p:cNvSpPr/>
            <p:nvPr/>
          </p:nvSpPr>
          <p:spPr>
            <a:xfrm>
              <a:off x="2170782" y="479018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/>
            <p:cNvSpPr/>
            <p:nvPr/>
          </p:nvSpPr>
          <p:spPr>
            <a:xfrm>
              <a:off x="2170782" y="479602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/>
            <p:cNvSpPr/>
            <p:nvPr/>
          </p:nvSpPr>
          <p:spPr>
            <a:xfrm>
              <a:off x="2170782" y="48018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/>
            <p:cNvSpPr/>
            <p:nvPr/>
          </p:nvSpPr>
          <p:spPr>
            <a:xfrm>
              <a:off x="2170782" y="48077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/>
            <p:cNvSpPr/>
            <p:nvPr/>
          </p:nvSpPr>
          <p:spPr>
            <a:xfrm>
              <a:off x="2170782" y="481358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/>
            <p:cNvSpPr/>
            <p:nvPr/>
          </p:nvSpPr>
          <p:spPr>
            <a:xfrm>
              <a:off x="2170782" y="481936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/>
            <p:cNvSpPr/>
            <p:nvPr/>
          </p:nvSpPr>
          <p:spPr>
            <a:xfrm>
              <a:off x="2170782" y="482512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/>
            <p:cNvSpPr/>
            <p:nvPr/>
          </p:nvSpPr>
          <p:spPr>
            <a:xfrm>
              <a:off x="2170782" y="483106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/>
            <p:cNvSpPr/>
            <p:nvPr/>
          </p:nvSpPr>
          <p:spPr>
            <a:xfrm>
              <a:off x="2170782" y="483789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/>
            <p:cNvSpPr/>
            <p:nvPr/>
          </p:nvSpPr>
          <p:spPr>
            <a:xfrm>
              <a:off x="2170782" y="484466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/>
            <p:cNvSpPr/>
            <p:nvPr/>
          </p:nvSpPr>
          <p:spPr>
            <a:xfrm>
              <a:off x="2170782" y="485139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/>
            <p:cNvSpPr/>
            <p:nvPr/>
          </p:nvSpPr>
          <p:spPr>
            <a:xfrm>
              <a:off x="2170782" y="485968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/>
            <p:cNvSpPr/>
            <p:nvPr/>
          </p:nvSpPr>
          <p:spPr>
            <a:xfrm>
              <a:off x="2170782" y="4868246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/>
            <p:cNvSpPr/>
            <p:nvPr/>
          </p:nvSpPr>
          <p:spPr>
            <a:xfrm>
              <a:off x="2170782" y="487719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/>
            <p:cNvSpPr/>
            <p:nvPr/>
          </p:nvSpPr>
          <p:spPr>
            <a:xfrm>
              <a:off x="2170782" y="488771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/>
            <p:cNvSpPr/>
            <p:nvPr/>
          </p:nvSpPr>
          <p:spPr>
            <a:xfrm>
              <a:off x="2170782" y="489832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/>
            <p:cNvSpPr/>
            <p:nvPr/>
          </p:nvSpPr>
          <p:spPr>
            <a:xfrm>
              <a:off x="2170782" y="491004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/>
            <p:cNvSpPr/>
            <p:nvPr/>
          </p:nvSpPr>
          <p:spPr>
            <a:xfrm>
              <a:off x="2170782" y="492183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/>
            <p:cNvSpPr/>
            <p:nvPr/>
          </p:nvSpPr>
          <p:spPr>
            <a:xfrm>
              <a:off x="2170782" y="493392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/>
            <p:cNvSpPr/>
            <p:nvPr/>
          </p:nvSpPr>
          <p:spPr>
            <a:xfrm>
              <a:off x="2170782" y="494613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/>
            <p:cNvSpPr/>
            <p:nvPr/>
          </p:nvSpPr>
          <p:spPr>
            <a:xfrm>
              <a:off x="2170782" y="495827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/>
            <p:cNvSpPr/>
            <p:nvPr/>
          </p:nvSpPr>
          <p:spPr>
            <a:xfrm>
              <a:off x="2170782" y="497071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/>
            <p:cNvSpPr/>
            <p:nvPr/>
          </p:nvSpPr>
          <p:spPr>
            <a:xfrm>
              <a:off x="2170782" y="498337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/>
            <p:cNvSpPr/>
            <p:nvPr/>
          </p:nvSpPr>
          <p:spPr>
            <a:xfrm>
              <a:off x="2170782" y="499625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/>
            <p:cNvSpPr/>
            <p:nvPr/>
          </p:nvSpPr>
          <p:spPr>
            <a:xfrm>
              <a:off x="2170782" y="500967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/>
            <p:cNvSpPr/>
            <p:nvPr/>
          </p:nvSpPr>
          <p:spPr>
            <a:xfrm>
              <a:off x="2170782" y="5024221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/>
            <p:cNvSpPr/>
            <p:nvPr/>
          </p:nvSpPr>
          <p:spPr>
            <a:xfrm>
              <a:off x="1801888" y="5041404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10">
                  <a:moveTo>
                    <a:pt x="3330130" y="0"/>
                  </a:moveTo>
                  <a:lnTo>
                    <a:pt x="0" y="0"/>
                  </a:lnTo>
                  <a:lnTo>
                    <a:pt x="0" y="51333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133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/>
            <p:cNvSpPr/>
            <p:nvPr/>
          </p:nvSpPr>
          <p:spPr>
            <a:xfrm>
              <a:off x="1982686" y="452805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89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89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/>
            <p:cNvSpPr/>
            <p:nvPr/>
          </p:nvSpPr>
          <p:spPr>
            <a:xfrm>
              <a:off x="2094687" y="452415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60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60">
                  <a:moveTo>
                    <a:pt x="2634297" y="291922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75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64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393"/>
                  </a:lnTo>
                  <a:lnTo>
                    <a:pt x="1580083" y="531952"/>
                  </a:lnTo>
                  <a:lnTo>
                    <a:pt x="1652270" y="531393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64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/>
            <p:cNvSpPr/>
            <p:nvPr/>
          </p:nvSpPr>
          <p:spPr>
            <a:xfrm>
              <a:off x="5208114" y="503781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587"/>
                  </a:moveTo>
                  <a:lnTo>
                    <a:pt x="103396" y="3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/>
            <p:cNvSpPr/>
            <p:nvPr/>
          </p:nvSpPr>
          <p:spPr>
            <a:xfrm>
              <a:off x="5208114" y="502762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/>
            <p:cNvSpPr/>
            <p:nvPr/>
          </p:nvSpPr>
          <p:spPr>
            <a:xfrm>
              <a:off x="5208114" y="501602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/>
            <p:cNvSpPr/>
            <p:nvPr/>
          </p:nvSpPr>
          <p:spPr>
            <a:xfrm>
              <a:off x="5208114" y="500329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/>
            <p:cNvSpPr/>
            <p:nvPr/>
          </p:nvSpPr>
          <p:spPr>
            <a:xfrm>
              <a:off x="5208114" y="499083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/>
            <p:cNvSpPr/>
            <p:nvPr/>
          </p:nvSpPr>
          <p:spPr>
            <a:xfrm>
              <a:off x="5208114" y="497926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/>
            <p:cNvSpPr/>
            <p:nvPr/>
          </p:nvSpPr>
          <p:spPr>
            <a:xfrm>
              <a:off x="5208114" y="49690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/>
            <p:cNvSpPr/>
            <p:nvPr/>
          </p:nvSpPr>
          <p:spPr>
            <a:xfrm>
              <a:off x="5208114" y="496026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/>
            <p:cNvSpPr/>
            <p:nvPr/>
          </p:nvSpPr>
          <p:spPr>
            <a:xfrm>
              <a:off x="5208114" y="49522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/>
            <p:cNvSpPr/>
            <p:nvPr/>
          </p:nvSpPr>
          <p:spPr>
            <a:xfrm>
              <a:off x="5208114" y="494446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9" name="object 1219"/>
            <p:cNvSpPr/>
            <p:nvPr/>
          </p:nvSpPr>
          <p:spPr>
            <a:xfrm>
              <a:off x="5208114" y="49375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0" name="object 1220"/>
            <p:cNvSpPr/>
            <p:nvPr/>
          </p:nvSpPr>
          <p:spPr>
            <a:xfrm>
              <a:off x="5208114" y="493061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/>
            <p:cNvSpPr/>
            <p:nvPr/>
          </p:nvSpPr>
          <p:spPr>
            <a:xfrm>
              <a:off x="5208114" y="4923299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/>
            <p:cNvSpPr/>
            <p:nvPr/>
          </p:nvSpPr>
          <p:spPr>
            <a:xfrm>
              <a:off x="5208114" y="491556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/>
            <p:cNvSpPr/>
            <p:nvPr/>
          </p:nvSpPr>
          <p:spPr>
            <a:xfrm>
              <a:off x="5208114" y="490768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/>
            <p:cNvSpPr/>
            <p:nvPr/>
          </p:nvSpPr>
          <p:spPr>
            <a:xfrm>
              <a:off x="5208114" y="489417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/>
            <p:cNvSpPr/>
            <p:nvPr/>
          </p:nvSpPr>
          <p:spPr>
            <a:xfrm>
              <a:off x="5208114" y="486371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/>
            <p:cNvSpPr/>
            <p:nvPr/>
          </p:nvSpPr>
          <p:spPr>
            <a:xfrm>
              <a:off x="5208114" y="485449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/>
            <p:cNvSpPr/>
            <p:nvPr/>
          </p:nvSpPr>
          <p:spPr>
            <a:xfrm>
              <a:off x="5208114" y="484618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/>
            <p:cNvSpPr/>
            <p:nvPr/>
          </p:nvSpPr>
          <p:spPr>
            <a:xfrm>
              <a:off x="5208114" y="483838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/>
            <p:cNvSpPr/>
            <p:nvPr/>
          </p:nvSpPr>
          <p:spPr>
            <a:xfrm>
              <a:off x="5208114" y="483258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/>
            <p:cNvSpPr/>
            <p:nvPr/>
          </p:nvSpPr>
          <p:spPr>
            <a:xfrm>
              <a:off x="5208114" y="482674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/>
            <p:cNvSpPr/>
            <p:nvPr/>
          </p:nvSpPr>
          <p:spPr>
            <a:xfrm>
              <a:off x="5208114" y="48208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/>
            <p:cNvSpPr/>
            <p:nvPr/>
          </p:nvSpPr>
          <p:spPr>
            <a:xfrm>
              <a:off x="5208114" y="48149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3" name="object 1233"/>
            <p:cNvSpPr/>
            <p:nvPr/>
          </p:nvSpPr>
          <p:spPr>
            <a:xfrm>
              <a:off x="5208114" y="480917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4" name="object 1234"/>
            <p:cNvSpPr/>
            <p:nvPr/>
          </p:nvSpPr>
          <p:spPr>
            <a:xfrm>
              <a:off x="5208114" y="480340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/>
            <p:cNvSpPr/>
            <p:nvPr/>
          </p:nvSpPr>
          <p:spPr>
            <a:xfrm>
              <a:off x="5208114" y="479764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6" name="object 1236"/>
            <p:cNvSpPr/>
            <p:nvPr/>
          </p:nvSpPr>
          <p:spPr>
            <a:xfrm>
              <a:off x="5208114" y="479169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7" name="object 1237"/>
            <p:cNvSpPr/>
            <p:nvPr/>
          </p:nvSpPr>
          <p:spPr>
            <a:xfrm>
              <a:off x="5208114" y="478488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/>
            <p:cNvSpPr/>
            <p:nvPr/>
          </p:nvSpPr>
          <p:spPr>
            <a:xfrm>
              <a:off x="5208114" y="477809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/>
            <p:cNvSpPr/>
            <p:nvPr/>
          </p:nvSpPr>
          <p:spPr>
            <a:xfrm>
              <a:off x="5208114" y="477137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/>
            <p:cNvSpPr/>
            <p:nvPr/>
          </p:nvSpPr>
          <p:spPr>
            <a:xfrm>
              <a:off x="5208114" y="476308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/>
            <p:cNvSpPr/>
            <p:nvPr/>
          </p:nvSpPr>
          <p:spPr>
            <a:xfrm>
              <a:off x="5208114" y="475451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/>
            <p:cNvSpPr/>
            <p:nvPr/>
          </p:nvSpPr>
          <p:spPr>
            <a:xfrm>
              <a:off x="5208114" y="474557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3" name="object 1243"/>
            <p:cNvSpPr/>
            <p:nvPr/>
          </p:nvSpPr>
          <p:spPr>
            <a:xfrm>
              <a:off x="5208114" y="473505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4" name="object 1244"/>
            <p:cNvSpPr/>
            <p:nvPr/>
          </p:nvSpPr>
          <p:spPr>
            <a:xfrm>
              <a:off x="5208114" y="472445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/>
            <p:cNvSpPr/>
            <p:nvPr/>
          </p:nvSpPr>
          <p:spPr>
            <a:xfrm>
              <a:off x="5208114" y="471272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/>
            <p:cNvSpPr/>
            <p:nvPr/>
          </p:nvSpPr>
          <p:spPr>
            <a:xfrm>
              <a:off x="5208114" y="470092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/>
            <p:cNvSpPr/>
            <p:nvPr/>
          </p:nvSpPr>
          <p:spPr>
            <a:xfrm>
              <a:off x="5208114" y="468884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/>
            <p:cNvSpPr/>
            <p:nvPr/>
          </p:nvSpPr>
          <p:spPr>
            <a:xfrm>
              <a:off x="5208114" y="46766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/>
            <p:cNvSpPr/>
            <p:nvPr/>
          </p:nvSpPr>
          <p:spPr>
            <a:xfrm>
              <a:off x="5208114" y="466448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/>
            <p:cNvSpPr/>
            <p:nvPr/>
          </p:nvSpPr>
          <p:spPr>
            <a:xfrm>
              <a:off x="5208114" y="46520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/>
            <p:cNvSpPr/>
            <p:nvPr/>
          </p:nvSpPr>
          <p:spPr>
            <a:xfrm>
              <a:off x="5208114" y="463939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/>
            <p:cNvSpPr/>
            <p:nvPr/>
          </p:nvSpPr>
          <p:spPr>
            <a:xfrm>
              <a:off x="5208114" y="462650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/>
            <p:cNvSpPr/>
            <p:nvPr/>
          </p:nvSpPr>
          <p:spPr>
            <a:xfrm>
              <a:off x="5208114" y="461308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4" name="object 1254"/>
            <p:cNvSpPr/>
            <p:nvPr/>
          </p:nvSpPr>
          <p:spPr>
            <a:xfrm>
              <a:off x="5208114" y="4598541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5" name="object 1255"/>
            <p:cNvSpPr/>
            <p:nvPr/>
          </p:nvSpPr>
          <p:spPr>
            <a:xfrm>
              <a:off x="5208114" y="4581363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6" name="object 1256"/>
            <p:cNvSpPr/>
            <p:nvPr/>
          </p:nvSpPr>
          <p:spPr>
            <a:xfrm>
              <a:off x="5208114" y="4527148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10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7" name="object 1257"/>
            <p:cNvSpPr/>
            <p:nvPr/>
          </p:nvSpPr>
          <p:spPr>
            <a:xfrm>
              <a:off x="5383303" y="503781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87"/>
                  </a:moveTo>
                  <a:lnTo>
                    <a:pt x="122698" y="3587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7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/>
            <p:cNvSpPr/>
            <p:nvPr/>
          </p:nvSpPr>
          <p:spPr>
            <a:xfrm>
              <a:off x="5383303" y="502762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/>
            <p:cNvSpPr/>
            <p:nvPr/>
          </p:nvSpPr>
          <p:spPr>
            <a:xfrm>
              <a:off x="5383303" y="501602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/>
            <p:cNvSpPr/>
            <p:nvPr/>
          </p:nvSpPr>
          <p:spPr>
            <a:xfrm>
              <a:off x="5383303" y="500329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/>
            <p:cNvSpPr/>
            <p:nvPr/>
          </p:nvSpPr>
          <p:spPr>
            <a:xfrm>
              <a:off x="5383303" y="499083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/>
            <p:cNvSpPr/>
            <p:nvPr/>
          </p:nvSpPr>
          <p:spPr>
            <a:xfrm>
              <a:off x="5383303" y="497926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3" name="object 1263"/>
            <p:cNvSpPr/>
            <p:nvPr/>
          </p:nvSpPr>
          <p:spPr>
            <a:xfrm>
              <a:off x="5383303" y="49690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4" name="object 1264"/>
            <p:cNvSpPr/>
            <p:nvPr/>
          </p:nvSpPr>
          <p:spPr>
            <a:xfrm>
              <a:off x="5383303" y="496026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/>
            <p:cNvSpPr/>
            <p:nvPr/>
          </p:nvSpPr>
          <p:spPr>
            <a:xfrm>
              <a:off x="5383303" y="49522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/>
            <p:cNvSpPr/>
            <p:nvPr/>
          </p:nvSpPr>
          <p:spPr>
            <a:xfrm>
              <a:off x="5383303" y="494446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/>
            <p:cNvSpPr/>
            <p:nvPr/>
          </p:nvSpPr>
          <p:spPr>
            <a:xfrm>
              <a:off x="5383303" y="49375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8" name="object 1268"/>
            <p:cNvSpPr/>
            <p:nvPr/>
          </p:nvSpPr>
          <p:spPr>
            <a:xfrm>
              <a:off x="5383303" y="493061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9" name="object 1269"/>
            <p:cNvSpPr/>
            <p:nvPr/>
          </p:nvSpPr>
          <p:spPr>
            <a:xfrm>
              <a:off x="5383303" y="492329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0" name="object 1270"/>
            <p:cNvSpPr/>
            <p:nvPr/>
          </p:nvSpPr>
          <p:spPr>
            <a:xfrm>
              <a:off x="5383303" y="491556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1" name="object 1271"/>
            <p:cNvSpPr/>
            <p:nvPr/>
          </p:nvSpPr>
          <p:spPr>
            <a:xfrm>
              <a:off x="5383303" y="490768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/>
            <p:cNvSpPr/>
            <p:nvPr/>
          </p:nvSpPr>
          <p:spPr>
            <a:xfrm>
              <a:off x="5383303" y="489417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/>
            <p:cNvSpPr/>
            <p:nvPr/>
          </p:nvSpPr>
          <p:spPr>
            <a:xfrm>
              <a:off x="5383303" y="486371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/>
            <p:cNvSpPr/>
            <p:nvPr/>
          </p:nvSpPr>
          <p:spPr>
            <a:xfrm>
              <a:off x="5383303" y="485449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5" name="object 1275"/>
            <p:cNvSpPr/>
            <p:nvPr/>
          </p:nvSpPr>
          <p:spPr>
            <a:xfrm>
              <a:off x="5383303" y="484618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6" name="object 1276"/>
            <p:cNvSpPr/>
            <p:nvPr/>
          </p:nvSpPr>
          <p:spPr>
            <a:xfrm>
              <a:off x="5383303" y="483838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7" name="object 1277"/>
            <p:cNvSpPr/>
            <p:nvPr/>
          </p:nvSpPr>
          <p:spPr>
            <a:xfrm>
              <a:off x="5383303" y="483258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8" name="object 1278"/>
            <p:cNvSpPr/>
            <p:nvPr/>
          </p:nvSpPr>
          <p:spPr>
            <a:xfrm>
              <a:off x="5383303" y="482674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9" name="object 1279"/>
            <p:cNvSpPr/>
            <p:nvPr/>
          </p:nvSpPr>
          <p:spPr>
            <a:xfrm>
              <a:off x="5383303" y="48208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0" name="object 1280"/>
            <p:cNvSpPr/>
            <p:nvPr/>
          </p:nvSpPr>
          <p:spPr>
            <a:xfrm>
              <a:off x="5383306" y="48149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/>
            <p:cNvSpPr/>
            <p:nvPr/>
          </p:nvSpPr>
          <p:spPr>
            <a:xfrm>
              <a:off x="5383303" y="480917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2" name="object 1282"/>
            <p:cNvSpPr/>
            <p:nvPr/>
          </p:nvSpPr>
          <p:spPr>
            <a:xfrm>
              <a:off x="5383303" y="480340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3" name="object 1283"/>
            <p:cNvSpPr/>
            <p:nvPr/>
          </p:nvSpPr>
          <p:spPr>
            <a:xfrm>
              <a:off x="5383303" y="479764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4" name="object 1284"/>
            <p:cNvSpPr/>
            <p:nvPr/>
          </p:nvSpPr>
          <p:spPr>
            <a:xfrm>
              <a:off x="5383303" y="479169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5" name="object 1285"/>
            <p:cNvSpPr/>
            <p:nvPr/>
          </p:nvSpPr>
          <p:spPr>
            <a:xfrm>
              <a:off x="5383303" y="478488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/>
            <p:cNvSpPr/>
            <p:nvPr/>
          </p:nvSpPr>
          <p:spPr>
            <a:xfrm>
              <a:off x="5383303" y="477809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/>
            <p:cNvSpPr/>
            <p:nvPr/>
          </p:nvSpPr>
          <p:spPr>
            <a:xfrm>
              <a:off x="5383303" y="477137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/>
            <p:cNvSpPr/>
            <p:nvPr/>
          </p:nvSpPr>
          <p:spPr>
            <a:xfrm>
              <a:off x="5383303" y="476308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/>
            <p:cNvSpPr/>
            <p:nvPr/>
          </p:nvSpPr>
          <p:spPr>
            <a:xfrm>
              <a:off x="5383303" y="475451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/>
            <p:cNvSpPr/>
            <p:nvPr/>
          </p:nvSpPr>
          <p:spPr>
            <a:xfrm>
              <a:off x="5383303" y="474557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/>
            <p:cNvSpPr/>
            <p:nvPr/>
          </p:nvSpPr>
          <p:spPr>
            <a:xfrm>
              <a:off x="5383303" y="473505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/>
            <p:cNvSpPr/>
            <p:nvPr/>
          </p:nvSpPr>
          <p:spPr>
            <a:xfrm>
              <a:off x="5383303" y="472445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/>
            <p:cNvSpPr/>
            <p:nvPr/>
          </p:nvSpPr>
          <p:spPr>
            <a:xfrm>
              <a:off x="5383303" y="471272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/>
            <p:cNvSpPr/>
            <p:nvPr/>
          </p:nvSpPr>
          <p:spPr>
            <a:xfrm>
              <a:off x="5383303" y="470092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/>
            <p:cNvSpPr/>
            <p:nvPr/>
          </p:nvSpPr>
          <p:spPr>
            <a:xfrm>
              <a:off x="5383303" y="468884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/>
            <p:cNvSpPr/>
            <p:nvPr/>
          </p:nvSpPr>
          <p:spPr>
            <a:xfrm>
              <a:off x="5383303" y="46766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/>
            <p:cNvSpPr/>
            <p:nvPr/>
          </p:nvSpPr>
          <p:spPr>
            <a:xfrm>
              <a:off x="5383303" y="466448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/>
            <p:cNvSpPr/>
            <p:nvPr/>
          </p:nvSpPr>
          <p:spPr>
            <a:xfrm>
              <a:off x="5383303" y="46520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/>
            <p:cNvSpPr/>
            <p:nvPr/>
          </p:nvSpPr>
          <p:spPr>
            <a:xfrm>
              <a:off x="5383303" y="463939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/>
            <p:cNvSpPr/>
            <p:nvPr/>
          </p:nvSpPr>
          <p:spPr>
            <a:xfrm>
              <a:off x="5383303" y="462650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/>
            <p:cNvSpPr/>
            <p:nvPr/>
          </p:nvSpPr>
          <p:spPr>
            <a:xfrm>
              <a:off x="5383303" y="461308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/>
            <p:cNvSpPr/>
            <p:nvPr/>
          </p:nvSpPr>
          <p:spPr>
            <a:xfrm>
              <a:off x="5383303" y="4598541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/>
            <p:cNvSpPr/>
            <p:nvPr/>
          </p:nvSpPr>
          <p:spPr>
            <a:xfrm>
              <a:off x="5383303" y="4581363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/>
            <p:cNvSpPr/>
            <p:nvPr/>
          </p:nvSpPr>
          <p:spPr>
            <a:xfrm>
              <a:off x="5383303" y="452714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/>
            <p:cNvSpPr/>
            <p:nvPr/>
          </p:nvSpPr>
          <p:spPr>
            <a:xfrm>
              <a:off x="5344154" y="505955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204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/>
            <p:cNvSpPr/>
            <p:nvPr/>
          </p:nvSpPr>
          <p:spPr>
            <a:xfrm>
              <a:off x="5344154" y="505856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/>
            <p:cNvSpPr/>
            <p:nvPr/>
          </p:nvSpPr>
          <p:spPr>
            <a:xfrm>
              <a:off x="5344154" y="505680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3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/>
            <p:cNvSpPr/>
            <p:nvPr/>
          </p:nvSpPr>
          <p:spPr>
            <a:xfrm>
              <a:off x="5344154" y="5054359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23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1"/>
                  </a:lnTo>
                  <a:lnTo>
                    <a:pt x="39146" y="3792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/>
            <p:cNvSpPr/>
            <p:nvPr/>
          </p:nvSpPr>
          <p:spPr>
            <a:xfrm>
              <a:off x="5344154" y="5051177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293"/>
                  </a:moveTo>
                  <a:lnTo>
                    <a:pt x="39146" y="34672"/>
                  </a:lnTo>
                  <a:lnTo>
                    <a:pt x="0" y="0"/>
                  </a:lnTo>
                  <a:lnTo>
                    <a:pt x="0" y="3177"/>
                  </a:lnTo>
                  <a:lnTo>
                    <a:pt x="39146" y="38293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/>
            <p:cNvSpPr/>
            <p:nvPr/>
          </p:nvSpPr>
          <p:spPr>
            <a:xfrm>
              <a:off x="5344154" y="504728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560"/>
                  </a:moveTo>
                  <a:lnTo>
                    <a:pt x="39146" y="34099"/>
                  </a:lnTo>
                  <a:lnTo>
                    <a:pt x="0" y="0"/>
                  </a:lnTo>
                  <a:lnTo>
                    <a:pt x="0" y="3887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/>
            <p:cNvSpPr/>
            <p:nvPr/>
          </p:nvSpPr>
          <p:spPr>
            <a:xfrm>
              <a:off x="5344154" y="5042650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737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37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/>
            <p:cNvSpPr/>
            <p:nvPr/>
          </p:nvSpPr>
          <p:spPr>
            <a:xfrm>
              <a:off x="5344154" y="503713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41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39146" y="38941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/>
            <p:cNvSpPr/>
            <p:nvPr/>
          </p:nvSpPr>
          <p:spPr>
            <a:xfrm>
              <a:off x="5344154" y="503069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/>
            <p:cNvSpPr/>
            <p:nvPr/>
          </p:nvSpPr>
          <p:spPr>
            <a:xfrm>
              <a:off x="5344154" y="502318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6"/>
                  </a:moveTo>
                  <a:lnTo>
                    <a:pt x="39146" y="30605"/>
                  </a:lnTo>
                  <a:lnTo>
                    <a:pt x="0" y="0"/>
                  </a:lnTo>
                  <a:lnTo>
                    <a:pt x="0" y="7508"/>
                  </a:lnTo>
                  <a:lnTo>
                    <a:pt x="39146" y="39206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5" name="object 1315"/>
            <p:cNvSpPr/>
            <p:nvPr/>
          </p:nvSpPr>
          <p:spPr>
            <a:xfrm>
              <a:off x="5344154" y="5014347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1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6" name="object 1316"/>
            <p:cNvSpPr/>
            <p:nvPr/>
          </p:nvSpPr>
          <p:spPr>
            <a:xfrm>
              <a:off x="5344154" y="500363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059"/>
                  </a:moveTo>
                  <a:lnTo>
                    <a:pt x="39146" y="27784"/>
                  </a:lnTo>
                  <a:lnTo>
                    <a:pt x="0" y="0"/>
                  </a:lnTo>
                  <a:lnTo>
                    <a:pt x="0" y="10710"/>
                  </a:lnTo>
                  <a:lnTo>
                    <a:pt x="39146" y="40059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7" name="object 1317"/>
            <p:cNvSpPr/>
            <p:nvPr/>
          </p:nvSpPr>
          <p:spPr>
            <a:xfrm>
              <a:off x="5344154" y="4990417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92"/>
                  </a:lnTo>
                  <a:lnTo>
                    <a:pt x="0" y="0"/>
                  </a:lnTo>
                  <a:lnTo>
                    <a:pt x="0" y="13214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8" name="object 1318"/>
            <p:cNvSpPr/>
            <p:nvPr/>
          </p:nvSpPr>
          <p:spPr>
            <a:xfrm>
              <a:off x="5344154" y="497292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388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/>
            <p:cNvSpPr/>
            <p:nvPr/>
          </p:nvSpPr>
          <p:spPr>
            <a:xfrm>
              <a:off x="5344154" y="4946879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399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47"/>
                  </a:lnTo>
                  <a:lnTo>
                    <a:pt x="39146" y="49399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/>
            <p:cNvSpPr/>
            <p:nvPr/>
          </p:nvSpPr>
          <p:spPr>
            <a:xfrm>
              <a:off x="5344154" y="4857516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50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59"/>
                  </a:lnTo>
                  <a:lnTo>
                    <a:pt x="39146" y="108950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1" name="object 1321"/>
            <p:cNvSpPr/>
            <p:nvPr/>
          </p:nvSpPr>
          <p:spPr>
            <a:xfrm>
              <a:off x="5344154" y="4830709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9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2" name="object 1322"/>
            <p:cNvSpPr/>
            <p:nvPr/>
          </p:nvSpPr>
          <p:spPr>
            <a:xfrm>
              <a:off x="5344154" y="4809938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68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73"/>
                  </a:lnTo>
                  <a:lnTo>
                    <a:pt x="39146" y="23568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3" name="object 1323"/>
            <p:cNvSpPr/>
            <p:nvPr/>
          </p:nvSpPr>
          <p:spPr>
            <a:xfrm>
              <a:off x="5344154" y="4789601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4" name="object 1324"/>
            <p:cNvSpPr/>
            <p:nvPr/>
          </p:nvSpPr>
          <p:spPr>
            <a:xfrm>
              <a:off x="5344154" y="4771247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5" name="object 1325"/>
            <p:cNvSpPr/>
            <p:nvPr/>
          </p:nvSpPr>
          <p:spPr>
            <a:xfrm>
              <a:off x="5344154" y="4754264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6" name="object 1326"/>
            <p:cNvSpPr/>
            <p:nvPr/>
          </p:nvSpPr>
          <p:spPr>
            <a:xfrm>
              <a:off x="5344154" y="473807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187"/>
                  </a:moveTo>
                  <a:lnTo>
                    <a:pt x="39146" y="0"/>
                  </a:lnTo>
                  <a:lnTo>
                    <a:pt x="0" y="9262"/>
                  </a:lnTo>
                  <a:lnTo>
                    <a:pt x="0" y="23404"/>
                  </a:lnTo>
                  <a:lnTo>
                    <a:pt x="39146" y="16187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7" name="object 1327"/>
            <p:cNvSpPr/>
            <p:nvPr/>
          </p:nvSpPr>
          <p:spPr>
            <a:xfrm>
              <a:off x="5344154" y="4722554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3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8" name="object 1328"/>
            <p:cNvSpPr/>
            <p:nvPr/>
          </p:nvSpPr>
          <p:spPr>
            <a:xfrm>
              <a:off x="5344154" y="4707671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097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9" name="object 1329"/>
            <p:cNvSpPr/>
            <p:nvPr/>
          </p:nvSpPr>
          <p:spPr>
            <a:xfrm>
              <a:off x="5344154" y="469332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2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0" name="object 1330"/>
            <p:cNvSpPr/>
            <p:nvPr/>
          </p:nvSpPr>
          <p:spPr>
            <a:xfrm>
              <a:off x="5344154" y="4679384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1" name="object 1331"/>
            <p:cNvSpPr/>
            <p:nvPr/>
          </p:nvSpPr>
          <p:spPr>
            <a:xfrm>
              <a:off x="5344154" y="466584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44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30213"/>
                  </a:lnTo>
                  <a:lnTo>
                    <a:pt x="39146" y="13544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2" name="object 1332"/>
            <p:cNvSpPr/>
            <p:nvPr/>
          </p:nvSpPr>
          <p:spPr>
            <a:xfrm>
              <a:off x="5344154" y="4652554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1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3" name="object 1333"/>
            <p:cNvSpPr/>
            <p:nvPr/>
          </p:nvSpPr>
          <p:spPr>
            <a:xfrm>
              <a:off x="5344154" y="4639556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2997"/>
                  </a:moveTo>
                  <a:lnTo>
                    <a:pt x="39146" y="0"/>
                  </a:lnTo>
                  <a:lnTo>
                    <a:pt x="0" y="21699"/>
                  </a:lnTo>
                  <a:lnTo>
                    <a:pt x="0" y="33058"/>
                  </a:lnTo>
                  <a:lnTo>
                    <a:pt x="39146" y="1299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4" name="object 1334"/>
            <p:cNvSpPr/>
            <p:nvPr/>
          </p:nvSpPr>
          <p:spPr>
            <a:xfrm>
              <a:off x="5344154" y="4626824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5" name="object 1335"/>
            <p:cNvSpPr/>
            <p:nvPr/>
          </p:nvSpPr>
          <p:spPr>
            <a:xfrm>
              <a:off x="5344154" y="461431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14"/>
                  </a:moveTo>
                  <a:lnTo>
                    <a:pt x="39146" y="0"/>
                  </a:lnTo>
                  <a:lnTo>
                    <a:pt x="0" y="24887"/>
                  </a:lnTo>
                  <a:lnTo>
                    <a:pt x="0" y="35815"/>
                  </a:lnTo>
                  <a:lnTo>
                    <a:pt x="39146" y="12514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6" name="object 1336"/>
            <p:cNvSpPr/>
            <p:nvPr/>
          </p:nvSpPr>
          <p:spPr>
            <a:xfrm>
              <a:off x="5344154" y="460182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12490"/>
                  </a:moveTo>
                  <a:lnTo>
                    <a:pt x="39146" y="0"/>
                  </a:lnTo>
                  <a:lnTo>
                    <a:pt x="0" y="26477"/>
                  </a:lnTo>
                  <a:lnTo>
                    <a:pt x="0" y="37378"/>
                  </a:lnTo>
                  <a:lnTo>
                    <a:pt x="39146" y="12490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7" name="object 1337"/>
            <p:cNvSpPr/>
            <p:nvPr/>
          </p:nvSpPr>
          <p:spPr>
            <a:xfrm>
              <a:off x="5344154" y="458948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8" name="object 1338"/>
            <p:cNvSpPr/>
            <p:nvPr/>
          </p:nvSpPr>
          <p:spPr>
            <a:xfrm>
              <a:off x="5344154" y="457723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49"/>
                  </a:moveTo>
                  <a:lnTo>
                    <a:pt x="39146" y="0"/>
                  </a:lnTo>
                  <a:lnTo>
                    <a:pt x="0" y="29564"/>
                  </a:lnTo>
                  <a:lnTo>
                    <a:pt x="0" y="40276"/>
                  </a:lnTo>
                  <a:lnTo>
                    <a:pt x="39146" y="12249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9" name="object 1339"/>
            <p:cNvSpPr/>
            <p:nvPr/>
          </p:nvSpPr>
          <p:spPr>
            <a:xfrm>
              <a:off x="5344154" y="456500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2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0" name="object 1340"/>
            <p:cNvSpPr/>
            <p:nvPr/>
          </p:nvSpPr>
          <p:spPr>
            <a:xfrm>
              <a:off x="5344154" y="455280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09"/>
                  </a:moveTo>
                  <a:lnTo>
                    <a:pt x="39146" y="0"/>
                  </a:lnTo>
                  <a:lnTo>
                    <a:pt x="0" y="32663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1" name="object 1341"/>
            <p:cNvSpPr/>
            <p:nvPr/>
          </p:nvSpPr>
          <p:spPr>
            <a:xfrm>
              <a:off x="5344154" y="4540197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4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0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2" name="object 1342"/>
            <p:cNvSpPr/>
            <p:nvPr/>
          </p:nvSpPr>
          <p:spPr>
            <a:xfrm>
              <a:off x="5311508" y="452715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499821"/>
                  </a:moveTo>
                  <a:lnTo>
                    <a:pt x="0" y="530974"/>
                  </a:lnTo>
                  <a:lnTo>
                    <a:pt x="0" y="568515"/>
                  </a:lnTo>
                  <a:lnTo>
                    <a:pt x="32639" y="532612"/>
                  </a:lnTo>
                  <a:lnTo>
                    <a:pt x="32639" y="499821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5902"/>
                  </a:lnTo>
                  <a:lnTo>
                    <a:pt x="32639" y="47294"/>
                  </a:lnTo>
                  <a:lnTo>
                    <a:pt x="71793" y="130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3" name="object 1343"/>
            <p:cNvSpPr/>
            <p:nvPr/>
          </p:nvSpPr>
          <p:spPr>
            <a:xfrm>
              <a:off x="5311512" y="4983491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67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32"/>
                  </a:lnTo>
                  <a:lnTo>
                    <a:pt x="32642" y="43467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4" name="object 1344"/>
            <p:cNvSpPr/>
            <p:nvPr/>
          </p:nvSpPr>
          <p:spPr>
            <a:xfrm>
              <a:off x="5311512" y="4825883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4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491"/>
                  </a:lnTo>
                  <a:lnTo>
                    <a:pt x="32642" y="157614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5" name="object 1345"/>
            <p:cNvSpPr/>
            <p:nvPr/>
          </p:nvSpPr>
          <p:spPr>
            <a:xfrm>
              <a:off x="5311512" y="4747371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08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04"/>
                  </a:lnTo>
                  <a:lnTo>
                    <a:pt x="32642" y="7850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6" name="object 1346"/>
            <p:cNvSpPr/>
            <p:nvPr/>
          </p:nvSpPr>
          <p:spPr>
            <a:xfrm>
              <a:off x="5311512" y="4527152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295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20215"/>
                  </a:lnTo>
                  <a:lnTo>
                    <a:pt x="32642" y="22829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7" name="object 1347"/>
            <p:cNvSpPr/>
            <p:nvPr/>
          </p:nvSpPr>
          <p:spPr>
            <a:xfrm>
              <a:off x="5506001" y="491919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05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8" name="object 1348"/>
            <p:cNvSpPr/>
            <p:nvPr/>
          </p:nvSpPr>
          <p:spPr>
            <a:xfrm>
              <a:off x="5506001" y="491866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4"/>
                  </a:moveTo>
                  <a:lnTo>
                    <a:pt x="745091" y="0"/>
                  </a:lnTo>
                  <a:lnTo>
                    <a:pt x="0" y="175543"/>
                  </a:lnTo>
                  <a:lnTo>
                    <a:pt x="0" y="176940"/>
                  </a:lnTo>
                  <a:lnTo>
                    <a:pt x="745091" y="534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9" name="object 1349"/>
            <p:cNvSpPr/>
            <p:nvPr/>
          </p:nvSpPr>
          <p:spPr>
            <a:xfrm>
              <a:off x="5506001" y="491763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28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28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0" name="object 1350"/>
            <p:cNvSpPr/>
            <p:nvPr/>
          </p:nvSpPr>
          <p:spPr>
            <a:xfrm>
              <a:off x="5506001" y="491620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60">
                  <a:moveTo>
                    <a:pt x="745091" y="1422"/>
                  </a:moveTo>
                  <a:lnTo>
                    <a:pt x="745091" y="0"/>
                  </a:lnTo>
                  <a:lnTo>
                    <a:pt x="0" y="171513"/>
                  </a:lnTo>
                  <a:lnTo>
                    <a:pt x="0" y="175262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1" name="object 1351"/>
            <p:cNvSpPr/>
            <p:nvPr/>
          </p:nvSpPr>
          <p:spPr>
            <a:xfrm>
              <a:off x="5506001" y="4914449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2" name="object 1352"/>
            <p:cNvSpPr/>
            <p:nvPr/>
          </p:nvSpPr>
          <p:spPr>
            <a:xfrm>
              <a:off x="5506001" y="4912386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3" name="object 1353"/>
            <p:cNvSpPr/>
            <p:nvPr/>
          </p:nvSpPr>
          <p:spPr>
            <a:xfrm>
              <a:off x="5506001" y="4910001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50"/>
                  </a:lnTo>
                  <a:lnTo>
                    <a:pt x="0" y="1676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4" name="object 1354"/>
            <p:cNvSpPr/>
            <p:nvPr/>
          </p:nvSpPr>
          <p:spPr>
            <a:xfrm>
              <a:off x="5506001" y="4907249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108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5" name="object 1355"/>
            <p:cNvSpPr/>
            <p:nvPr/>
          </p:nvSpPr>
          <p:spPr>
            <a:xfrm>
              <a:off x="5506001" y="4904139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70"/>
                  </a:lnTo>
                  <a:lnTo>
                    <a:pt x="0" y="159990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6" name="object 1356"/>
            <p:cNvSpPr/>
            <p:nvPr/>
          </p:nvSpPr>
          <p:spPr>
            <a:xfrm>
              <a:off x="5506001" y="4900512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7" name="object 1357"/>
            <p:cNvSpPr/>
            <p:nvPr/>
          </p:nvSpPr>
          <p:spPr>
            <a:xfrm>
              <a:off x="5506001" y="4896283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8" name="object 1358"/>
            <p:cNvSpPr/>
            <p:nvPr/>
          </p:nvSpPr>
          <p:spPr>
            <a:xfrm>
              <a:off x="5506001" y="4891276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9" name="object 1359"/>
            <p:cNvSpPr/>
            <p:nvPr/>
          </p:nvSpPr>
          <p:spPr>
            <a:xfrm>
              <a:off x="5506001" y="4885132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49"/>
                  </a:moveTo>
                  <a:lnTo>
                    <a:pt x="745091" y="0"/>
                  </a:lnTo>
                  <a:lnTo>
                    <a:pt x="0" y="120665"/>
                  </a:lnTo>
                  <a:lnTo>
                    <a:pt x="0" y="136878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0" name="object 1360"/>
            <p:cNvSpPr/>
            <p:nvPr/>
          </p:nvSpPr>
          <p:spPr>
            <a:xfrm>
              <a:off x="5506001" y="4877238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55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1" name="object 1361"/>
            <p:cNvSpPr/>
            <p:nvPr/>
          </p:nvSpPr>
          <p:spPr>
            <a:xfrm>
              <a:off x="5506001" y="4866029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06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06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2" name="object 1362"/>
            <p:cNvSpPr/>
            <p:nvPr/>
          </p:nvSpPr>
          <p:spPr>
            <a:xfrm>
              <a:off x="5506001" y="4829815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11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09"/>
                  </a:lnTo>
                  <a:lnTo>
                    <a:pt x="745091" y="36211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3" name="object 1363"/>
            <p:cNvSpPr/>
            <p:nvPr/>
          </p:nvSpPr>
          <p:spPr>
            <a:xfrm>
              <a:off x="5506001" y="4821045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43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4" name="object 1364"/>
            <p:cNvSpPr/>
            <p:nvPr/>
          </p:nvSpPr>
          <p:spPr>
            <a:xfrm>
              <a:off x="5506001" y="481381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3964"/>
                  </a:lnTo>
                  <a:lnTo>
                    <a:pt x="0" y="23022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5" name="object 1365"/>
            <p:cNvSpPr/>
            <p:nvPr/>
          </p:nvSpPr>
          <p:spPr>
            <a:xfrm>
              <a:off x="5506001" y="480028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0"/>
                  </a:moveTo>
                  <a:lnTo>
                    <a:pt x="745091" y="6898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6" name="object 1366"/>
            <p:cNvSpPr/>
            <p:nvPr/>
          </p:nvSpPr>
          <p:spPr>
            <a:xfrm>
              <a:off x="5506001" y="4788376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792"/>
                  </a:moveTo>
                  <a:lnTo>
                    <a:pt x="745091" y="1879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792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7" name="object 1367"/>
            <p:cNvSpPr/>
            <p:nvPr/>
          </p:nvSpPr>
          <p:spPr>
            <a:xfrm>
              <a:off x="5506001" y="4766928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35"/>
                  </a:moveTo>
                  <a:lnTo>
                    <a:pt x="745091" y="27595"/>
                  </a:lnTo>
                  <a:lnTo>
                    <a:pt x="0" y="0"/>
                  </a:lnTo>
                  <a:lnTo>
                    <a:pt x="0" y="16466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8" name="object 1368"/>
            <p:cNvSpPr/>
            <p:nvPr/>
          </p:nvSpPr>
          <p:spPr>
            <a:xfrm>
              <a:off x="5506001" y="4750742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83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8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9" name="object 1369"/>
            <p:cNvSpPr/>
            <p:nvPr/>
          </p:nvSpPr>
          <p:spPr>
            <a:xfrm>
              <a:off x="5506001" y="4734808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33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0" name="object 1370"/>
            <p:cNvSpPr/>
            <p:nvPr/>
          </p:nvSpPr>
          <p:spPr>
            <a:xfrm>
              <a:off x="5506001" y="4719132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8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1" name="object 1371"/>
            <p:cNvSpPr/>
            <p:nvPr/>
          </p:nvSpPr>
          <p:spPr>
            <a:xfrm>
              <a:off x="5506001" y="4703677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45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2" name="object 1372"/>
            <p:cNvSpPr/>
            <p:nvPr/>
          </p:nvSpPr>
          <p:spPr>
            <a:xfrm>
              <a:off x="5506001" y="468825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69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69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3" name="object 1373"/>
            <p:cNvSpPr/>
            <p:nvPr/>
          </p:nvSpPr>
          <p:spPr>
            <a:xfrm>
              <a:off x="5506001" y="4672666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107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4" name="object 1374"/>
            <p:cNvSpPr/>
            <p:nvPr/>
          </p:nvSpPr>
          <p:spPr>
            <a:xfrm>
              <a:off x="5506001" y="4656790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5" name="object 1375"/>
            <p:cNvSpPr/>
            <p:nvPr/>
          </p:nvSpPr>
          <p:spPr>
            <a:xfrm>
              <a:off x="5506001" y="4640272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71"/>
                  </a:moveTo>
                  <a:lnTo>
                    <a:pt x="745091" y="106206"/>
                  </a:lnTo>
                  <a:lnTo>
                    <a:pt x="0" y="0"/>
                  </a:lnTo>
                  <a:lnTo>
                    <a:pt x="0" y="16517"/>
                  </a:lnTo>
                  <a:lnTo>
                    <a:pt x="745091" y="112471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6" name="object 1376"/>
            <p:cNvSpPr/>
            <p:nvPr/>
          </p:nvSpPr>
          <p:spPr>
            <a:xfrm>
              <a:off x="5506001" y="4622455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19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19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7" name="object 1377"/>
            <p:cNvSpPr/>
            <p:nvPr/>
          </p:nvSpPr>
          <p:spPr>
            <a:xfrm>
              <a:off x="5506001" y="4602007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8" name="object 1378"/>
            <p:cNvSpPr/>
            <p:nvPr/>
          </p:nvSpPr>
          <p:spPr>
            <a:xfrm>
              <a:off x="5208104" y="452711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297891" y="74891"/>
                  </a:lnTo>
                  <a:lnTo>
                    <a:pt x="1042974" y="204851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9" name="object 1379"/>
            <p:cNvSpPr/>
            <p:nvPr/>
          </p:nvSpPr>
          <p:spPr>
            <a:xfrm>
              <a:off x="5311512" y="4527111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0" name="object 1380"/>
            <p:cNvSpPr/>
            <p:nvPr/>
          </p:nvSpPr>
          <p:spPr>
            <a:xfrm>
              <a:off x="5311512" y="452734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1" name="object 1381"/>
            <p:cNvSpPr/>
            <p:nvPr/>
          </p:nvSpPr>
          <p:spPr>
            <a:xfrm>
              <a:off x="5311512" y="452864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60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6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2" name="object 1382"/>
            <p:cNvSpPr/>
            <p:nvPr/>
          </p:nvSpPr>
          <p:spPr>
            <a:xfrm>
              <a:off x="5311512" y="453099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344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3" name="object 1383"/>
            <p:cNvSpPr/>
            <p:nvPr/>
          </p:nvSpPr>
          <p:spPr>
            <a:xfrm>
              <a:off x="5311512" y="4534354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71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4" name="object 1384"/>
            <p:cNvSpPr/>
            <p:nvPr/>
          </p:nvSpPr>
          <p:spPr>
            <a:xfrm>
              <a:off x="5311512" y="4538728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5" name="object 1385"/>
            <p:cNvSpPr/>
            <p:nvPr/>
          </p:nvSpPr>
          <p:spPr>
            <a:xfrm>
              <a:off x="5311512" y="454418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6" name="object 1386"/>
            <p:cNvSpPr/>
            <p:nvPr/>
          </p:nvSpPr>
          <p:spPr>
            <a:xfrm>
              <a:off x="5311512" y="455078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7" name="object 1387"/>
            <p:cNvSpPr/>
            <p:nvPr/>
          </p:nvSpPr>
          <p:spPr>
            <a:xfrm>
              <a:off x="5311512" y="455868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8" name="object 1388"/>
            <p:cNvSpPr/>
            <p:nvPr/>
          </p:nvSpPr>
          <p:spPr>
            <a:xfrm>
              <a:off x="5311512" y="4568135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82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396"/>
                  </a:lnTo>
                  <a:lnTo>
                    <a:pt x="32642" y="40682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9" name="object 1389"/>
            <p:cNvSpPr/>
            <p:nvPr/>
          </p:nvSpPr>
          <p:spPr>
            <a:xfrm>
              <a:off x="5311512" y="457953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635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0" name="object 1390"/>
            <p:cNvSpPr/>
            <p:nvPr/>
          </p:nvSpPr>
          <p:spPr>
            <a:xfrm>
              <a:off x="5311512" y="4593682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579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79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1" name="object 1391"/>
            <p:cNvSpPr/>
            <p:nvPr/>
          </p:nvSpPr>
          <p:spPr>
            <a:xfrm>
              <a:off x="5311512" y="4612090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7835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2" name="object 1392"/>
            <p:cNvSpPr/>
            <p:nvPr/>
          </p:nvSpPr>
          <p:spPr>
            <a:xfrm>
              <a:off x="5311512" y="4638034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72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06"/>
                  </a:lnTo>
                  <a:lnTo>
                    <a:pt x="32642" y="134172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3" name="object 1393"/>
            <p:cNvSpPr/>
            <p:nvPr/>
          </p:nvSpPr>
          <p:spPr>
            <a:xfrm>
              <a:off x="5311512" y="4766544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4940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16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4" name="object 1394"/>
            <p:cNvSpPr/>
            <p:nvPr/>
          </p:nvSpPr>
          <p:spPr>
            <a:xfrm>
              <a:off x="5311512" y="4800057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35"/>
                  </a:moveTo>
                  <a:lnTo>
                    <a:pt x="32642" y="1423"/>
                  </a:lnTo>
                  <a:lnTo>
                    <a:pt x="0" y="0"/>
                  </a:lnTo>
                  <a:lnTo>
                    <a:pt x="0" y="26454"/>
                  </a:lnTo>
                  <a:lnTo>
                    <a:pt x="32642" y="24535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5" name="object 1395"/>
            <p:cNvSpPr/>
            <p:nvPr/>
          </p:nvSpPr>
          <p:spPr>
            <a:xfrm>
              <a:off x="5311512" y="482459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592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31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6" name="object 1396"/>
            <p:cNvSpPr/>
            <p:nvPr/>
          </p:nvSpPr>
          <p:spPr>
            <a:xfrm>
              <a:off x="5311512" y="4844194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39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7" name="object 1397"/>
            <p:cNvSpPr/>
            <p:nvPr/>
          </p:nvSpPr>
          <p:spPr>
            <a:xfrm>
              <a:off x="5311512" y="486174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42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8" name="object 1398"/>
            <p:cNvSpPr/>
            <p:nvPr/>
          </p:nvSpPr>
          <p:spPr>
            <a:xfrm>
              <a:off x="5311512" y="487797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3"/>
                  </a:moveTo>
                  <a:lnTo>
                    <a:pt x="32642" y="0"/>
                  </a:lnTo>
                  <a:lnTo>
                    <a:pt x="0" y="9617"/>
                  </a:lnTo>
                  <a:lnTo>
                    <a:pt x="0" y="27063"/>
                  </a:lnTo>
                  <a:lnTo>
                    <a:pt x="32642" y="15233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9" name="object 1399"/>
            <p:cNvSpPr/>
            <p:nvPr/>
          </p:nvSpPr>
          <p:spPr>
            <a:xfrm>
              <a:off x="5311512" y="4893206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3"/>
                  </a:moveTo>
                  <a:lnTo>
                    <a:pt x="32642" y="0"/>
                  </a:lnTo>
                  <a:lnTo>
                    <a:pt x="0" y="11829"/>
                  </a:lnTo>
                  <a:lnTo>
                    <a:pt x="0" y="28385"/>
                  </a:lnTo>
                  <a:lnTo>
                    <a:pt x="32642" y="14473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0" name="object 1400"/>
            <p:cNvSpPr/>
            <p:nvPr/>
          </p:nvSpPr>
          <p:spPr>
            <a:xfrm>
              <a:off x="5311512" y="4907669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1" name="object 1401"/>
            <p:cNvSpPr/>
            <p:nvPr/>
          </p:nvSpPr>
          <p:spPr>
            <a:xfrm>
              <a:off x="5311512" y="4921526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2" name="object 1402"/>
            <p:cNvSpPr/>
            <p:nvPr/>
          </p:nvSpPr>
          <p:spPr>
            <a:xfrm>
              <a:off x="5311512" y="4934850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3" name="object 1403"/>
            <p:cNvSpPr/>
            <p:nvPr/>
          </p:nvSpPr>
          <p:spPr>
            <a:xfrm>
              <a:off x="5311512" y="4947778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4" name="object 1404"/>
            <p:cNvSpPr/>
            <p:nvPr/>
          </p:nvSpPr>
          <p:spPr>
            <a:xfrm>
              <a:off x="5311512" y="4960348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12236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36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5" name="object 1405"/>
            <p:cNvSpPr/>
            <p:nvPr/>
          </p:nvSpPr>
          <p:spPr>
            <a:xfrm>
              <a:off x="5311512" y="4972592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6" name="object 1406"/>
            <p:cNvSpPr/>
            <p:nvPr/>
          </p:nvSpPr>
          <p:spPr>
            <a:xfrm>
              <a:off x="5311512" y="498453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70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7" name="object 1407"/>
            <p:cNvSpPr/>
            <p:nvPr/>
          </p:nvSpPr>
          <p:spPr>
            <a:xfrm>
              <a:off x="5311512" y="4996278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8" name="object 1408"/>
            <p:cNvSpPr/>
            <p:nvPr/>
          </p:nvSpPr>
          <p:spPr>
            <a:xfrm>
              <a:off x="5311512" y="5007835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9" name="object 1409"/>
            <p:cNvSpPr/>
            <p:nvPr/>
          </p:nvSpPr>
          <p:spPr>
            <a:xfrm>
              <a:off x="5311512" y="5019149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0" name="object 1410"/>
            <p:cNvSpPr/>
            <p:nvPr/>
          </p:nvSpPr>
          <p:spPr>
            <a:xfrm>
              <a:off x="5311512" y="503024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52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1" name="object 1411"/>
            <p:cNvSpPr/>
            <p:nvPr/>
          </p:nvSpPr>
          <p:spPr>
            <a:xfrm>
              <a:off x="5311512" y="504127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79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2" name="object 1412"/>
            <p:cNvSpPr/>
            <p:nvPr/>
          </p:nvSpPr>
          <p:spPr>
            <a:xfrm>
              <a:off x="5311512" y="505171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46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3" name="object 1413"/>
            <p:cNvSpPr/>
            <p:nvPr/>
          </p:nvSpPr>
          <p:spPr>
            <a:xfrm>
              <a:off x="5208114" y="452711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4" name="object 1414"/>
            <p:cNvSpPr/>
            <p:nvPr/>
          </p:nvSpPr>
          <p:spPr>
            <a:xfrm>
              <a:off x="5208114" y="452732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5" name="object 1415"/>
            <p:cNvSpPr/>
            <p:nvPr/>
          </p:nvSpPr>
          <p:spPr>
            <a:xfrm>
              <a:off x="5208114" y="4528456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39">
                  <a:moveTo>
                    <a:pt x="0" y="1943"/>
                  </a:moveTo>
                  <a:lnTo>
                    <a:pt x="103396" y="19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6" name="object 1416"/>
            <p:cNvSpPr/>
            <p:nvPr/>
          </p:nvSpPr>
          <p:spPr>
            <a:xfrm>
              <a:off x="5208114" y="453040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7" name="object 1417"/>
            <p:cNvSpPr/>
            <p:nvPr/>
          </p:nvSpPr>
          <p:spPr>
            <a:xfrm>
              <a:off x="5208114" y="4532967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3176"/>
                  </a:moveTo>
                  <a:lnTo>
                    <a:pt x="103396" y="31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8" name="object 1418"/>
            <p:cNvSpPr/>
            <p:nvPr/>
          </p:nvSpPr>
          <p:spPr>
            <a:xfrm>
              <a:off x="5208114" y="453614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9" name="object 1419"/>
            <p:cNvSpPr/>
            <p:nvPr/>
          </p:nvSpPr>
          <p:spPr>
            <a:xfrm>
              <a:off x="5208114" y="4539917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0" name="object 1420"/>
            <p:cNvSpPr/>
            <p:nvPr/>
          </p:nvSpPr>
          <p:spPr>
            <a:xfrm>
              <a:off x="5208114" y="4544237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1" name="object 1421"/>
            <p:cNvSpPr/>
            <p:nvPr/>
          </p:nvSpPr>
          <p:spPr>
            <a:xfrm>
              <a:off x="5208114" y="4549167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4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2" name="object 1422"/>
            <p:cNvSpPr/>
            <p:nvPr/>
          </p:nvSpPr>
          <p:spPr>
            <a:xfrm>
              <a:off x="5208114" y="45547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3" name="object 1423"/>
            <p:cNvSpPr/>
            <p:nvPr/>
          </p:nvSpPr>
          <p:spPr>
            <a:xfrm>
              <a:off x="5208114" y="45609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4" name="object 1424"/>
            <p:cNvSpPr/>
            <p:nvPr/>
          </p:nvSpPr>
          <p:spPr>
            <a:xfrm>
              <a:off x="5208114" y="456795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5" name="object 1425"/>
            <p:cNvSpPr/>
            <p:nvPr/>
          </p:nvSpPr>
          <p:spPr>
            <a:xfrm>
              <a:off x="5208114" y="457592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21"/>
                  </a:moveTo>
                  <a:lnTo>
                    <a:pt x="103396" y="90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6" name="object 1426"/>
            <p:cNvSpPr/>
            <p:nvPr/>
          </p:nvSpPr>
          <p:spPr>
            <a:xfrm>
              <a:off x="5208114" y="458495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7" name="object 1427"/>
            <p:cNvSpPr/>
            <p:nvPr/>
          </p:nvSpPr>
          <p:spPr>
            <a:xfrm>
              <a:off x="5208114" y="459514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8" name="object 1428"/>
            <p:cNvSpPr/>
            <p:nvPr/>
          </p:nvSpPr>
          <p:spPr>
            <a:xfrm>
              <a:off x="5208114" y="460673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9" name="object 1429"/>
            <p:cNvSpPr/>
            <p:nvPr/>
          </p:nvSpPr>
          <p:spPr>
            <a:xfrm>
              <a:off x="5208114" y="461946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0" name="object 1430"/>
            <p:cNvSpPr/>
            <p:nvPr/>
          </p:nvSpPr>
          <p:spPr>
            <a:xfrm>
              <a:off x="5208114" y="463193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1" name="object 1431"/>
            <p:cNvSpPr/>
            <p:nvPr/>
          </p:nvSpPr>
          <p:spPr>
            <a:xfrm>
              <a:off x="5208114" y="464350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2" name="object 1432"/>
            <p:cNvSpPr/>
            <p:nvPr/>
          </p:nvSpPr>
          <p:spPr>
            <a:xfrm>
              <a:off x="5208114" y="465372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3" name="object 1433"/>
            <p:cNvSpPr/>
            <p:nvPr/>
          </p:nvSpPr>
          <p:spPr>
            <a:xfrm>
              <a:off x="5208114" y="466251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4" name="object 1434"/>
            <p:cNvSpPr/>
            <p:nvPr/>
          </p:nvSpPr>
          <p:spPr>
            <a:xfrm>
              <a:off x="5208114" y="467053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5" name="object 1435"/>
            <p:cNvSpPr/>
            <p:nvPr/>
          </p:nvSpPr>
          <p:spPr>
            <a:xfrm>
              <a:off x="5208114" y="46783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6" name="object 1436"/>
            <p:cNvSpPr/>
            <p:nvPr/>
          </p:nvSpPr>
          <p:spPr>
            <a:xfrm>
              <a:off x="5208114" y="468516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7" name="object 1437"/>
            <p:cNvSpPr/>
            <p:nvPr/>
          </p:nvSpPr>
          <p:spPr>
            <a:xfrm>
              <a:off x="5208114" y="4692157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8" name="object 1438"/>
            <p:cNvSpPr/>
            <p:nvPr/>
          </p:nvSpPr>
          <p:spPr>
            <a:xfrm>
              <a:off x="5208114" y="46994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9" name="object 1439"/>
            <p:cNvSpPr/>
            <p:nvPr/>
          </p:nvSpPr>
          <p:spPr>
            <a:xfrm>
              <a:off x="5208114" y="470722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0" name="object 1440"/>
            <p:cNvSpPr/>
            <p:nvPr/>
          </p:nvSpPr>
          <p:spPr>
            <a:xfrm>
              <a:off x="5208114" y="471507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1" name="object 1441"/>
            <p:cNvSpPr/>
            <p:nvPr/>
          </p:nvSpPr>
          <p:spPr>
            <a:xfrm>
              <a:off x="5208114" y="4728584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2" name="object 1442"/>
            <p:cNvSpPr/>
            <p:nvPr/>
          </p:nvSpPr>
          <p:spPr>
            <a:xfrm>
              <a:off x="5208114" y="475905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3" name="object 1443"/>
            <p:cNvSpPr/>
            <p:nvPr/>
          </p:nvSpPr>
          <p:spPr>
            <a:xfrm>
              <a:off x="5208114" y="476827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4" name="object 1444"/>
            <p:cNvSpPr/>
            <p:nvPr/>
          </p:nvSpPr>
          <p:spPr>
            <a:xfrm>
              <a:off x="5208114" y="477657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5" name="object 1445"/>
            <p:cNvSpPr/>
            <p:nvPr/>
          </p:nvSpPr>
          <p:spPr>
            <a:xfrm>
              <a:off x="5208114" y="47843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6" name="object 1446"/>
            <p:cNvSpPr/>
            <p:nvPr/>
          </p:nvSpPr>
          <p:spPr>
            <a:xfrm>
              <a:off x="5208114" y="479018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7" name="object 1447"/>
            <p:cNvSpPr/>
            <p:nvPr/>
          </p:nvSpPr>
          <p:spPr>
            <a:xfrm>
              <a:off x="5208114" y="479602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8" name="object 1448"/>
            <p:cNvSpPr/>
            <p:nvPr/>
          </p:nvSpPr>
          <p:spPr>
            <a:xfrm>
              <a:off x="5208114" y="48018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9" name="object 1449"/>
            <p:cNvSpPr/>
            <p:nvPr/>
          </p:nvSpPr>
          <p:spPr>
            <a:xfrm>
              <a:off x="5208114" y="48077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0" name="object 1450"/>
            <p:cNvSpPr/>
            <p:nvPr/>
          </p:nvSpPr>
          <p:spPr>
            <a:xfrm>
              <a:off x="5208114" y="481358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1" name="object 1451"/>
            <p:cNvSpPr/>
            <p:nvPr/>
          </p:nvSpPr>
          <p:spPr>
            <a:xfrm>
              <a:off x="5208114" y="481936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2" name="object 1452"/>
            <p:cNvSpPr/>
            <p:nvPr/>
          </p:nvSpPr>
          <p:spPr>
            <a:xfrm>
              <a:off x="5208114" y="482512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3" name="object 1453"/>
            <p:cNvSpPr/>
            <p:nvPr/>
          </p:nvSpPr>
          <p:spPr>
            <a:xfrm>
              <a:off x="5208114" y="483106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4" name="object 1454"/>
            <p:cNvSpPr/>
            <p:nvPr/>
          </p:nvSpPr>
          <p:spPr>
            <a:xfrm>
              <a:off x="5208114" y="483789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5" name="object 1455"/>
            <p:cNvSpPr/>
            <p:nvPr/>
          </p:nvSpPr>
          <p:spPr>
            <a:xfrm>
              <a:off x="5208114" y="484466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6" name="object 1456"/>
            <p:cNvSpPr/>
            <p:nvPr/>
          </p:nvSpPr>
          <p:spPr>
            <a:xfrm>
              <a:off x="5208114" y="485139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7" name="object 1457"/>
            <p:cNvSpPr/>
            <p:nvPr/>
          </p:nvSpPr>
          <p:spPr>
            <a:xfrm>
              <a:off x="5208114" y="485968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8" name="object 1458"/>
            <p:cNvSpPr/>
            <p:nvPr/>
          </p:nvSpPr>
          <p:spPr>
            <a:xfrm>
              <a:off x="5208114" y="486824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9" name="object 1459"/>
            <p:cNvSpPr/>
            <p:nvPr/>
          </p:nvSpPr>
          <p:spPr>
            <a:xfrm>
              <a:off x="5208114" y="487719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0" name="object 1460"/>
            <p:cNvSpPr/>
            <p:nvPr/>
          </p:nvSpPr>
          <p:spPr>
            <a:xfrm>
              <a:off x="5208114" y="488771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1" name="object 1461"/>
            <p:cNvSpPr/>
            <p:nvPr/>
          </p:nvSpPr>
          <p:spPr>
            <a:xfrm>
              <a:off x="5208114" y="489832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2" name="object 1462"/>
            <p:cNvSpPr/>
            <p:nvPr/>
          </p:nvSpPr>
          <p:spPr>
            <a:xfrm>
              <a:off x="5208114" y="491004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3" name="object 1463"/>
            <p:cNvSpPr/>
            <p:nvPr/>
          </p:nvSpPr>
          <p:spPr>
            <a:xfrm>
              <a:off x="5208114" y="492183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4" name="object 1464"/>
            <p:cNvSpPr/>
            <p:nvPr/>
          </p:nvSpPr>
          <p:spPr>
            <a:xfrm>
              <a:off x="5208114" y="493392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5" name="object 1465"/>
            <p:cNvSpPr/>
            <p:nvPr/>
          </p:nvSpPr>
          <p:spPr>
            <a:xfrm>
              <a:off x="5208114" y="49461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6" name="object 1466"/>
            <p:cNvSpPr/>
            <p:nvPr/>
          </p:nvSpPr>
          <p:spPr>
            <a:xfrm>
              <a:off x="5208114" y="495827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7" name="object 1467"/>
            <p:cNvSpPr/>
            <p:nvPr/>
          </p:nvSpPr>
          <p:spPr>
            <a:xfrm>
              <a:off x="5208114" y="49707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8" name="object 1468"/>
            <p:cNvSpPr/>
            <p:nvPr/>
          </p:nvSpPr>
          <p:spPr>
            <a:xfrm>
              <a:off x="5208114" y="498337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9" name="object 1469"/>
            <p:cNvSpPr/>
            <p:nvPr/>
          </p:nvSpPr>
          <p:spPr>
            <a:xfrm>
              <a:off x="5208114" y="499625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0" name="object 1470"/>
            <p:cNvSpPr/>
            <p:nvPr/>
          </p:nvSpPr>
          <p:spPr>
            <a:xfrm>
              <a:off x="5208114" y="500967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1" name="object 1471"/>
            <p:cNvSpPr/>
            <p:nvPr/>
          </p:nvSpPr>
          <p:spPr>
            <a:xfrm>
              <a:off x="5208114" y="5024221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2" name="object 1472"/>
            <p:cNvSpPr/>
            <p:nvPr/>
          </p:nvSpPr>
          <p:spPr>
            <a:xfrm>
              <a:off x="5208104" y="452711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60">
                  <a:moveTo>
                    <a:pt x="103403" y="514286"/>
                  </a:moveTo>
                  <a:lnTo>
                    <a:pt x="0" y="514286"/>
                  </a:lnTo>
                  <a:lnTo>
                    <a:pt x="0" y="565619"/>
                  </a:lnTo>
                  <a:lnTo>
                    <a:pt x="0" y="568553"/>
                  </a:lnTo>
                  <a:lnTo>
                    <a:pt x="103403" y="568553"/>
                  </a:lnTo>
                  <a:lnTo>
                    <a:pt x="103403" y="565619"/>
                  </a:lnTo>
                  <a:lnTo>
                    <a:pt x="103403" y="514286"/>
                  </a:lnTo>
                  <a:close/>
                </a:path>
                <a:path w="175260" h="568960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35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3" name="object 1473"/>
            <p:cNvSpPr/>
            <p:nvPr/>
          </p:nvSpPr>
          <p:spPr>
            <a:xfrm>
              <a:off x="5344154" y="454488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428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24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4" name="object 1474"/>
            <p:cNvSpPr/>
            <p:nvPr/>
          </p:nvSpPr>
          <p:spPr>
            <a:xfrm>
              <a:off x="5344154" y="4568320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2590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81"/>
                  </a:lnTo>
                  <a:lnTo>
                    <a:pt x="39146" y="32590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5" name="object 1475"/>
            <p:cNvSpPr/>
            <p:nvPr/>
          </p:nvSpPr>
          <p:spPr>
            <a:xfrm>
              <a:off x="5344154" y="460092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385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6" name="object 1476"/>
            <p:cNvSpPr/>
            <p:nvPr/>
          </p:nvSpPr>
          <p:spPr>
            <a:xfrm>
              <a:off x="5344154" y="4665938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4">
                  <a:moveTo>
                    <a:pt x="39146" y="65192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75331"/>
                  </a:lnTo>
                  <a:lnTo>
                    <a:pt x="39146" y="65192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7" name="object 1477"/>
            <p:cNvSpPr/>
            <p:nvPr/>
          </p:nvSpPr>
          <p:spPr>
            <a:xfrm>
              <a:off x="5344154" y="4731129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9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17"/>
                  </a:lnTo>
                  <a:lnTo>
                    <a:pt x="39146" y="83299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8" name="object 1478"/>
            <p:cNvSpPr/>
            <p:nvPr/>
          </p:nvSpPr>
          <p:spPr>
            <a:xfrm>
              <a:off x="5344154" y="4814041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54432"/>
                  </a:moveTo>
                  <a:lnTo>
                    <a:pt x="39146" y="382"/>
                  </a:lnTo>
                  <a:lnTo>
                    <a:pt x="0" y="0"/>
                  </a:lnTo>
                  <a:lnTo>
                    <a:pt x="0" y="47215"/>
                  </a:lnTo>
                  <a:lnTo>
                    <a:pt x="39146" y="54432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9" name="object 1479"/>
            <p:cNvSpPr/>
            <p:nvPr/>
          </p:nvSpPr>
          <p:spPr>
            <a:xfrm>
              <a:off x="5344154" y="4861254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55"/>
                  </a:moveTo>
                  <a:lnTo>
                    <a:pt x="39146" y="7216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55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0" name="object 1480"/>
            <p:cNvSpPr/>
            <p:nvPr/>
          </p:nvSpPr>
          <p:spPr>
            <a:xfrm>
              <a:off x="5344154" y="4905849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4">
                  <a:moveTo>
                    <a:pt x="39146" y="189809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6"/>
                  </a:lnTo>
                  <a:lnTo>
                    <a:pt x="39146" y="189809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1" name="object 1481"/>
            <p:cNvSpPr/>
            <p:nvPr/>
          </p:nvSpPr>
          <p:spPr>
            <a:xfrm>
              <a:off x="5383303" y="452711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2" name="object 1482"/>
            <p:cNvSpPr/>
            <p:nvPr/>
          </p:nvSpPr>
          <p:spPr>
            <a:xfrm>
              <a:off x="5383303" y="452732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3" name="object 1483"/>
            <p:cNvSpPr/>
            <p:nvPr/>
          </p:nvSpPr>
          <p:spPr>
            <a:xfrm>
              <a:off x="5383303" y="4528456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43"/>
                  </a:lnTo>
                  <a:lnTo>
                    <a:pt x="122698" y="194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4" name="object 1484"/>
            <p:cNvSpPr/>
            <p:nvPr/>
          </p:nvSpPr>
          <p:spPr>
            <a:xfrm>
              <a:off x="5383303" y="453040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5" name="object 1485"/>
            <p:cNvSpPr/>
            <p:nvPr/>
          </p:nvSpPr>
          <p:spPr>
            <a:xfrm>
              <a:off x="5383303" y="4532967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31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22698" y="317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6" name="object 1486"/>
            <p:cNvSpPr/>
            <p:nvPr/>
          </p:nvSpPr>
          <p:spPr>
            <a:xfrm>
              <a:off x="5383303" y="453614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7" name="object 1487"/>
            <p:cNvSpPr/>
            <p:nvPr/>
          </p:nvSpPr>
          <p:spPr>
            <a:xfrm>
              <a:off x="5383303" y="4539917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8" name="object 1488"/>
            <p:cNvSpPr/>
            <p:nvPr/>
          </p:nvSpPr>
          <p:spPr>
            <a:xfrm>
              <a:off x="5383303" y="4544237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9" name="object 1489"/>
            <p:cNvSpPr/>
            <p:nvPr/>
          </p:nvSpPr>
          <p:spPr>
            <a:xfrm>
              <a:off x="5383303" y="4549167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0" name="object 1490"/>
            <p:cNvSpPr/>
            <p:nvPr/>
          </p:nvSpPr>
          <p:spPr>
            <a:xfrm>
              <a:off x="5383303" y="45547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1" name="object 1491"/>
            <p:cNvSpPr/>
            <p:nvPr/>
          </p:nvSpPr>
          <p:spPr>
            <a:xfrm>
              <a:off x="5383303" y="45609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2" name="object 1492"/>
            <p:cNvSpPr/>
            <p:nvPr/>
          </p:nvSpPr>
          <p:spPr>
            <a:xfrm>
              <a:off x="5383303" y="456795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3" name="object 1493"/>
            <p:cNvSpPr/>
            <p:nvPr/>
          </p:nvSpPr>
          <p:spPr>
            <a:xfrm>
              <a:off x="5383303" y="457592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21"/>
                  </a:lnTo>
                  <a:lnTo>
                    <a:pt x="122698" y="902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4" name="object 1494"/>
            <p:cNvSpPr/>
            <p:nvPr/>
          </p:nvSpPr>
          <p:spPr>
            <a:xfrm>
              <a:off x="5383303" y="458495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5" name="object 1495"/>
            <p:cNvSpPr/>
            <p:nvPr/>
          </p:nvSpPr>
          <p:spPr>
            <a:xfrm>
              <a:off x="5383303" y="459514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6" name="object 1496"/>
            <p:cNvSpPr/>
            <p:nvPr/>
          </p:nvSpPr>
          <p:spPr>
            <a:xfrm>
              <a:off x="5383303" y="460673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7" name="object 1497"/>
            <p:cNvSpPr/>
            <p:nvPr/>
          </p:nvSpPr>
          <p:spPr>
            <a:xfrm>
              <a:off x="5383303" y="46194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8" name="object 1498"/>
            <p:cNvSpPr/>
            <p:nvPr/>
          </p:nvSpPr>
          <p:spPr>
            <a:xfrm>
              <a:off x="5383303" y="463193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9" name="object 1499"/>
            <p:cNvSpPr/>
            <p:nvPr/>
          </p:nvSpPr>
          <p:spPr>
            <a:xfrm>
              <a:off x="5383303" y="464350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0" name="object 1500"/>
            <p:cNvSpPr/>
            <p:nvPr/>
          </p:nvSpPr>
          <p:spPr>
            <a:xfrm>
              <a:off x="5383303" y="465372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1" name="object 1501"/>
            <p:cNvSpPr/>
            <p:nvPr/>
          </p:nvSpPr>
          <p:spPr>
            <a:xfrm>
              <a:off x="5383303" y="466251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2" name="object 1502"/>
            <p:cNvSpPr/>
            <p:nvPr/>
          </p:nvSpPr>
          <p:spPr>
            <a:xfrm>
              <a:off x="5383303" y="467053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3" name="object 1503"/>
            <p:cNvSpPr/>
            <p:nvPr/>
          </p:nvSpPr>
          <p:spPr>
            <a:xfrm>
              <a:off x="5383303" y="46783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4" name="object 1504"/>
            <p:cNvSpPr/>
            <p:nvPr/>
          </p:nvSpPr>
          <p:spPr>
            <a:xfrm>
              <a:off x="5383303" y="468516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5" name="object 1505"/>
            <p:cNvSpPr/>
            <p:nvPr/>
          </p:nvSpPr>
          <p:spPr>
            <a:xfrm>
              <a:off x="5383303" y="4692157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6" name="object 1506"/>
            <p:cNvSpPr/>
            <p:nvPr/>
          </p:nvSpPr>
          <p:spPr>
            <a:xfrm>
              <a:off x="5383303" y="46994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7" name="object 1507"/>
            <p:cNvSpPr/>
            <p:nvPr/>
          </p:nvSpPr>
          <p:spPr>
            <a:xfrm>
              <a:off x="5383303" y="470722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8" name="object 1508"/>
            <p:cNvSpPr/>
            <p:nvPr/>
          </p:nvSpPr>
          <p:spPr>
            <a:xfrm>
              <a:off x="5383303" y="471507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9" name="object 1509"/>
            <p:cNvSpPr/>
            <p:nvPr/>
          </p:nvSpPr>
          <p:spPr>
            <a:xfrm>
              <a:off x="5383303" y="472858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0" name="object 1510"/>
            <p:cNvSpPr/>
            <p:nvPr/>
          </p:nvSpPr>
          <p:spPr>
            <a:xfrm>
              <a:off x="5383303" y="475905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1" name="object 1511"/>
            <p:cNvSpPr/>
            <p:nvPr/>
          </p:nvSpPr>
          <p:spPr>
            <a:xfrm>
              <a:off x="5383303" y="476827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2" name="object 1512"/>
            <p:cNvSpPr/>
            <p:nvPr/>
          </p:nvSpPr>
          <p:spPr>
            <a:xfrm>
              <a:off x="5383303" y="477657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3" name="object 1513"/>
            <p:cNvSpPr/>
            <p:nvPr/>
          </p:nvSpPr>
          <p:spPr>
            <a:xfrm>
              <a:off x="5383303" y="47843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4" name="object 1514"/>
            <p:cNvSpPr/>
            <p:nvPr/>
          </p:nvSpPr>
          <p:spPr>
            <a:xfrm>
              <a:off x="5383303" y="479018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5" name="object 1515"/>
            <p:cNvSpPr/>
            <p:nvPr/>
          </p:nvSpPr>
          <p:spPr>
            <a:xfrm>
              <a:off x="5383303" y="479602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6" name="object 1516"/>
            <p:cNvSpPr/>
            <p:nvPr/>
          </p:nvSpPr>
          <p:spPr>
            <a:xfrm>
              <a:off x="5383306" y="48018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7" name="object 1517"/>
            <p:cNvSpPr/>
            <p:nvPr/>
          </p:nvSpPr>
          <p:spPr>
            <a:xfrm>
              <a:off x="5383303" y="48077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8" name="object 1518"/>
            <p:cNvSpPr/>
            <p:nvPr/>
          </p:nvSpPr>
          <p:spPr>
            <a:xfrm>
              <a:off x="5383303" y="481358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9" name="object 1519"/>
            <p:cNvSpPr/>
            <p:nvPr/>
          </p:nvSpPr>
          <p:spPr>
            <a:xfrm>
              <a:off x="5383303" y="481936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0" name="object 1520"/>
            <p:cNvSpPr/>
            <p:nvPr/>
          </p:nvSpPr>
          <p:spPr>
            <a:xfrm>
              <a:off x="5383303" y="482512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1" name="object 1521"/>
            <p:cNvSpPr/>
            <p:nvPr/>
          </p:nvSpPr>
          <p:spPr>
            <a:xfrm>
              <a:off x="5383303" y="483106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2" name="object 1522"/>
            <p:cNvSpPr/>
            <p:nvPr/>
          </p:nvSpPr>
          <p:spPr>
            <a:xfrm>
              <a:off x="5383303" y="483789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3" name="object 1523"/>
            <p:cNvSpPr/>
            <p:nvPr/>
          </p:nvSpPr>
          <p:spPr>
            <a:xfrm>
              <a:off x="5383303" y="484466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4" name="object 1524"/>
            <p:cNvSpPr/>
            <p:nvPr/>
          </p:nvSpPr>
          <p:spPr>
            <a:xfrm>
              <a:off x="5383303" y="48513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5" name="object 1525"/>
            <p:cNvSpPr/>
            <p:nvPr/>
          </p:nvSpPr>
          <p:spPr>
            <a:xfrm>
              <a:off x="5383303" y="485968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6" name="object 1526"/>
            <p:cNvSpPr/>
            <p:nvPr/>
          </p:nvSpPr>
          <p:spPr>
            <a:xfrm>
              <a:off x="5383303" y="486824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7" name="object 1527"/>
            <p:cNvSpPr/>
            <p:nvPr/>
          </p:nvSpPr>
          <p:spPr>
            <a:xfrm>
              <a:off x="5383303" y="487719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8" name="object 1528"/>
            <p:cNvSpPr/>
            <p:nvPr/>
          </p:nvSpPr>
          <p:spPr>
            <a:xfrm>
              <a:off x="5383303" y="488771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9" name="object 1529"/>
            <p:cNvSpPr/>
            <p:nvPr/>
          </p:nvSpPr>
          <p:spPr>
            <a:xfrm>
              <a:off x="5383303" y="489832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0" name="object 1530"/>
            <p:cNvSpPr/>
            <p:nvPr/>
          </p:nvSpPr>
          <p:spPr>
            <a:xfrm>
              <a:off x="5383303" y="491004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1" name="object 1531"/>
            <p:cNvSpPr/>
            <p:nvPr/>
          </p:nvSpPr>
          <p:spPr>
            <a:xfrm>
              <a:off x="5383303" y="492183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2" name="object 1532"/>
            <p:cNvSpPr/>
            <p:nvPr/>
          </p:nvSpPr>
          <p:spPr>
            <a:xfrm>
              <a:off x="5383303" y="49339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3" name="object 1533"/>
            <p:cNvSpPr/>
            <p:nvPr/>
          </p:nvSpPr>
          <p:spPr>
            <a:xfrm>
              <a:off x="5383303" y="49461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4" name="object 1534"/>
            <p:cNvSpPr/>
            <p:nvPr/>
          </p:nvSpPr>
          <p:spPr>
            <a:xfrm>
              <a:off x="5383303" y="495827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5" name="object 1535"/>
            <p:cNvSpPr/>
            <p:nvPr/>
          </p:nvSpPr>
          <p:spPr>
            <a:xfrm>
              <a:off x="5383303" y="49707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6" name="object 1536"/>
            <p:cNvSpPr/>
            <p:nvPr/>
          </p:nvSpPr>
          <p:spPr>
            <a:xfrm>
              <a:off x="5383303" y="49833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7" name="object 1537"/>
            <p:cNvSpPr/>
            <p:nvPr/>
          </p:nvSpPr>
          <p:spPr>
            <a:xfrm>
              <a:off x="5383303" y="499625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8" name="object 1538"/>
            <p:cNvSpPr/>
            <p:nvPr/>
          </p:nvSpPr>
          <p:spPr>
            <a:xfrm>
              <a:off x="5383303" y="500967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9" name="object 1539"/>
            <p:cNvSpPr/>
            <p:nvPr/>
          </p:nvSpPr>
          <p:spPr>
            <a:xfrm>
              <a:off x="5383303" y="5024221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0" name="object 1540"/>
            <p:cNvSpPr/>
            <p:nvPr/>
          </p:nvSpPr>
          <p:spPr>
            <a:xfrm>
              <a:off x="5383306" y="5041404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15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15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1" name="object 1541"/>
            <p:cNvSpPr/>
            <p:nvPr/>
          </p:nvSpPr>
          <p:spPr>
            <a:xfrm>
              <a:off x="5506001" y="452711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569"/>
                  </a:moveTo>
                  <a:lnTo>
                    <a:pt x="0" y="0"/>
                  </a:lnTo>
                  <a:lnTo>
                    <a:pt x="0" y="354"/>
                  </a:lnTo>
                  <a:lnTo>
                    <a:pt x="745091" y="176569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2" name="object 1542"/>
            <p:cNvSpPr/>
            <p:nvPr/>
          </p:nvSpPr>
          <p:spPr>
            <a:xfrm>
              <a:off x="5506001" y="452746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21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3" name="object 1543"/>
            <p:cNvSpPr/>
            <p:nvPr/>
          </p:nvSpPr>
          <p:spPr>
            <a:xfrm>
              <a:off x="5506001" y="452853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4" name="object 1544"/>
            <p:cNvSpPr/>
            <p:nvPr/>
          </p:nvSpPr>
          <p:spPr>
            <a:xfrm>
              <a:off x="5506001" y="4530229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5" name="object 1545"/>
            <p:cNvSpPr/>
            <p:nvPr/>
          </p:nvSpPr>
          <p:spPr>
            <a:xfrm>
              <a:off x="5506001" y="4532431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1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1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6" name="object 1546"/>
            <p:cNvSpPr/>
            <p:nvPr/>
          </p:nvSpPr>
          <p:spPr>
            <a:xfrm>
              <a:off x="5506001" y="4535180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7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7" name="object 1547"/>
            <p:cNvSpPr/>
            <p:nvPr/>
          </p:nvSpPr>
          <p:spPr>
            <a:xfrm>
              <a:off x="5506001" y="4538405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8" name="object 1548"/>
            <p:cNvSpPr/>
            <p:nvPr/>
          </p:nvSpPr>
          <p:spPr>
            <a:xfrm>
              <a:off x="5506001" y="4542141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9" name="object 1549"/>
            <p:cNvSpPr/>
            <p:nvPr/>
          </p:nvSpPr>
          <p:spPr>
            <a:xfrm>
              <a:off x="5506001" y="4546372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3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789"/>
                  </a:lnTo>
                  <a:lnTo>
                    <a:pt x="745091" y="166303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0" name="object 1550"/>
            <p:cNvSpPr/>
            <p:nvPr/>
          </p:nvSpPr>
          <p:spPr>
            <a:xfrm>
              <a:off x="5506001" y="4551166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1" name="object 1551"/>
            <p:cNvSpPr/>
            <p:nvPr/>
          </p:nvSpPr>
          <p:spPr>
            <a:xfrm>
              <a:off x="5506001" y="4556484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2" name="object 1552"/>
            <p:cNvSpPr/>
            <p:nvPr/>
          </p:nvSpPr>
          <p:spPr>
            <a:xfrm>
              <a:off x="5506001" y="4562538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709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3" name="object 1553"/>
            <p:cNvSpPr/>
            <p:nvPr/>
          </p:nvSpPr>
          <p:spPr>
            <a:xfrm>
              <a:off x="5506001" y="456924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6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4" name="object 1554"/>
            <p:cNvSpPr/>
            <p:nvPr/>
          </p:nvSpPr>
          <p:spPr>
            <a:xfrm>
              <a:off x="5506001" y="4576789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5" name="object 1555"/>
            <p:cNvSpPr/>
            <p:nvPr/>
          </p:nvSpPr>
          <p:spPr>
            <a:xfrm>
              <a:off x="5506001" y="4585345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66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6" name="object 1556"/>
            <p:cNvSpPr/>
            <p:nvPr/>
          </p:nvSpPr>
          <p:spPr>
            <a:xfrm>
              <a:off x="5506001" y="4594806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43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7" name="object 1557"/>
            <p:cNvSpPr/>
            <p:nvPr/>
          </p:nvSpPr>
          <p:spPr>
            <a:xfrm>
              <a:off x="5506001" y="4605253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4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8" name="object 1558"/>
            <p:cNvSpPr/>
            <p:nvPr/>
          </p:nvSpPr>
          <p:spPr>
            <a:xfrm>
              <a:off x="5506001" y="4615732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61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9" name="object 1559"/>
            <p:cNvSpPr/>
            <p:nvPr/>
          </p:nvSpPr>
          <p:spPr>
            <a:xfrm>
              <a:off x="5506001" y="4625695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0" name="object 1560"/>
            <p:cNvSpPr/>
            <p:nvPr/>
          </p:nvSpPr>
          <p:spPr>
            <a:xfrm>
              <a:off x="5506001" y="463438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3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1" name="object 1561"/>
            <p:cNvSpPr/>
            <p:nvPr/>
          </p:nvSpPr>
          <p:spPr>
            <a:xfrm>
              <a:off x="5506001" y="4642060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5"/>
                  </a:moveTo>
                  <a:lnTo>
                    <a:pt x="745091" y="105089"/>
                  </a:lnTo>
                  <a:lnTo>
                    <a:pt x="0" y="0"/>
                  </a:lnTo>
                  <a:lnTo>
                    <a:pt x="0" y="6099"/>
                  </a:lnTo>
                  <a:lnTo>
                    <a:pt x="745091" y="107415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2" name="object 1562"/>
            <p:cNvSpPr/>
            <p:nvPr/>
          </p:nvSpPr>
          <p:spPr>
            <a:xfrm>
              <a:off x="5506001" y="464816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665"/>
                  </a:moveTo>
                  <a:lnTo>
                    <a:pt x="745091" y="101302"/>
                  </a:lnTo>
                  <a:lnTo>
                    <a:pt x="0" y="0"/>
                  </a:lnTo>
                  <a:lnTo>
                    <a:pt x="0" y="6212"/>
                  </a:lnTo>
                  <a:lnTo>
                    <a:pt x="745091" y="103665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3" name="object 1563"/>
            <p:cNvSpPr/>
            <p:nvPr/>
          </p:nvSpPr>
          <p:spPr>
            <a:xfrm>
              <a:off x="5506001" y="4654383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4" name="object 1564"/>
            <p:cNvSpPr/>
            <p:nvPr/>
          </p:nvSpPr>
          <p:spPr>
            <a:xfrm>
              <a:off x="5506001" y="4659669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26"/>
                  </a:moveTo>
                  <a:lnTo>
                    <a:pt x="745091" y="94161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5" name="object 1565"/>
            <p:cNvSpPr/>
            <p:nvPr/>
          </p:nvSpPr>
          <p:spPr>
            <a:xfrm>
              <a:off x="5506001" y="4664022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69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6" name="object 1566"/>
            <p:cNvSpPr/>
            <p:nvPr/>
          </p:nvSpPr>
          <p:spPr>
            <a:xfrm>
              <a:off x="5506001" y="4668428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13"/>
                  </a:moveTo>
                  <a:lnTo>
                    <a:pt x="745091" y="88723"/>
                  </a:lnTo>
                  <a:lnTo>
                    <a:pt x="0" y="0"/>
                  </a:lnTo>
                  <a:lnTo>
                    <a:pt x="0" y="4458"/>
                  </a:lnTo>
                  <a:lnTo>
                    <a:pt x="745091" y="90413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7" name="object 1567"/>
            <p:cNvSpPr/>
            <p:nvPr/>
          </p:nvSpPr>
          <p:spPr>
            <a:xfrm>
              <a:off x="5506001" y="4672882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7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8" name="object 1568"/>
            <p:cNvSpPr/>
            <p:nvPr/>
          </p:nvSpPr>
          <p:spPr>
            <a:xfrm>
              <a:off x="5506001" y="4677163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9EA4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9" name="object 1569"/>
            <p:cNvSpPr/>
            <p:nvPr/>
          </p:nvSpPr>
          <p:spPr>
            <a:xfrm>
              <a:off x="5506001" y="468070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A1A7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0" name="object 1570"/>
            <p:cNvSpPr/>
            <p:nvPr/>
          </p:nvSpPr>
          <p:spPr>
            <a:xfrm>
              <a:off x="5506001" y="4684279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50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596"/>
                  </a:lnTo>
                  <a:lnTo>
                    <a:pt x="745091" y="80250"/>
                  </a:lnTo>
                  <a:close/>
                </a:path>
              </a:pathLst>
            </a:custGeom>
            <a:solidFill>
              <a:srgbClr val="A4A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1" name="object 1571"/>
            <p:cNvSpPr/>
            <p:nvPr/>
          </p:nvSpPr>
          <p:spPr>
            <a:xfrm>
              <a:off x="5506001" y="4687878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A7A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2" name="object 1572"/>
            <p:cNvSpPr/>
            <p:nvPr/>
          </p:nvSpPr>
          <p:spPr>
            <a:xfrm>
              <a:off x="5506001" y="4691506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A9A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3" name="object 1573"/>
            <p:cNvSpPr/>
            <p:nvPr/>
          </p:nvSpPr>
          <p:spPr>
            <a:xfrm>
              <a:off x="5506001" y="4695167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53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3"/>
                  </a:lnTo>
                  <a:lnTo>
                    <a:pt x="745091" y="73553"/>
                  </a:lnTo>
                  <a:close/>
                </a:path>
              </a:pathLst>
            </a:custGeom>
            <a:solidFill>
              <a:srgbClr val="AC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4" name="object 1574"/>
            <p:cNvSpPr/>
            <p:nvPr/>
          </p:nvSpPr>
          <p:spPr>
            <a:xfrm>
              <a:off x="5506001" y="4698890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3"/>
                  </a:moveTo>
                  <a:lnTo>
                    <a:pt x="745091" y="69829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53"/>
                  </a:lnTo>
                  <a:close/>
                </a:path>
              </a:pathLst>
            </a:custGeom>
            <a:solidFill>
              <a:srgbClr val="AEB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5" name="object 1575"/>
            <p:cNvSpPr/>
            <p:nvPr/>
          </p:nvSpPr>
          <p:spPr>
            <a:xfrm>
              <a:off x="5506001" y="4702656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15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15"/>
                  </a:lnTo>
                  <a:close/>
                </a:path>
              </a:pathLst>
            </a:custGeom>
            <a:solidFill>
              <a:srgbClr val="B0B5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6" name="object 1576"/>
            <p:cNvSpPr/>
            <p:nvPr/>
          </p:nvSpPr>
          <p:spPr>
            <a:xfrm>
              <a:off x="5506001" y="4706446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12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B3B7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7" name="object 1577"/>
            <p:cNvSpPr/>
            <p:nvPr/>
          </p:nvSpPr>
          <p:spPr>
            <a:xfrm>
              <a:off x="5506001" y="471026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65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B5B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8" name="object 1578"/>
            <p:cNvSpPr/>
            <p:nvPr/>
          </p:nvSpPr>
          <p:spPr>
            <a:xfrm>
              <a:off x="5506001" y="4714107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B7BB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9" name="object 1579"/>
            <p:cNvSpPr/>
            <p:nvPr/>
          </p:nvSpPr>
          <p:spPr>
            <a:xfrm>
              <a:off x="5506001" y="4718655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56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B9B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0" name="object 1580"/>
            <p:cNvSpPr/>
            <p:nvPr/>
          </p:nvSpPr>
          <p:spPr>
            <a:xfrm>
              <a:off x="5506001" y="4724891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070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70"/>
                  </a:lnTo>
                  <a:close/>
                </a:path>
              </a:pathLst>
            </a:custGeom>
            <a:solidFill>
              <a:srgbClr val="BBBF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1" name="object 1581"/>
            <p:cNvSpPr/>
            <p:nvPr/>
          </p:nvSpPr>
          <p:spPr>
            <a:xfrm>
              <a:off x="5506001" y="4731188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BDC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2" name="object 1582"/>
            <p:cNvSpPr/>
            <p:nvPr/>
          </p:nvSpPr>
          <p:spPr>
            <a:xfrm>
              <a:off x="5506001" y="4737547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035"/>
                  </a:moveTo>
                  <a:lnTo>
                    <a:pt x="745091" y="45830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BFC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3" name="object 1583"/>
            <p:cNvSpPr/>
            <p:nvPr/>
          </p:nvSpPr>
          <p:spPr>
            <a:xfrm>
              <a:off x="5506001" y="4748626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06"/>
                  </a:moveTo>
                  <a:lnTo>
                    <a:pt x="745091" y="38955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06"/>
                  </a:lnTo>
                  <a:close/>
                </a:path>
              </a:pathLst>
            </a:custGeom>
            <a:solidFill>
              <a:srgbClr val="BDC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4" name="object 1584"/>
            <p:cNvSpPr/>
            <p:nvPr/>
          </p:nvSpPr>
          <p:spPr>
            <a:xfrm>
              <a:off x="5506001" y="4765123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73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73"/>
                  </a:lnTo>
                  <a:close/>
                </a:path>
              </a:pathLst>
            </a:custGeom>
            <a:solidFill>
              <a:srgbClr val="BBBF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5" name="object 1585"/>
            <p:cNvSpPr/>
            <p:nvPr/>
          </p:nvSpPr>
          <p:spPr>
            <a:xfrm>
              <a:off x="5506001" y="4770570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B9B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6" name="object 1586"/>
            <p:cNvSpPr/>
            <p:nvPr/>
          </p:nvSpPr>
          <p:spPr>
            <a:xfrm>
              <a:off x="5506001" y="4776054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14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B7BB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7" name="object 1587"/>
            <p:cNvSpPr/>
            <p:nvPr/>
          </p:nvSpPr>
          <p:spPr>
            <a:xfrm>
              <a:off x="5506001" y="4781570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B5B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8" name="object 1588"/>
            <p:cNvSpPr/>
            <p:nvPr/>
          </p:nvSpPr>
          <p:spPr>
            <a:xfrm>
              <a:off x="5506001" y="478560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5996"/>
                  </a:lnTo>
                  <a:lnTo>
                    <a:pt x="0" y="0"/>
                  </a:lnTo>
                  <a:lnTo>
                    <a:pt x="0" y="3444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B3B7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9" name="object 1589"/>
            <p:cNvSpPr/>
            <p:nvPr/>
          </p:nvSpPr>
          <p:spPr>
            <a:xfrm>
              <a:off x="5506001" y="4789053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0"/>
                  </a:moveTo>
                  <a:lnTo>
                    <a:pt x="745091" y="13860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B0B5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0" name="object 1590"/>
            <p:cNvSpPr/>
            <p:nvPr/>
          </p:nvSpPr>
          <p:spPr>
            <a:xfrm>
              <a:off x="5506001" y="479251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22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2"/>
                  </a:lnTo>
                  <a:close/>
                </a:path>
              </a:pathLst>
            </a:custGeom>
            <a:solidFill>
              <a:srgbClr val="AEB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1" name="object 1591"/>
            <p:cNvSpPr/>
            <p:nvPr/>
          </p:nvSpPr>
          <p:spPr>
            <a:xfrm>
              <a:off x="5506001" y="4795988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ACB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2" name="object 1592"/>
            <p:cNvSpPr/>
            <p:nvPr/>
          </p:nvSpPr>
          <p:spPr>
            <a:xfrm>
              <a:off x="5506001" y="479947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16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A9A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3" name="object 1593"/>
            <p:cNvSpPr/>
            <p:nvPr/>
          </p:nvSpPr>
          <p:spPr>
            <a:xfrm>
              <a:off x="5506001" y="480296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A7A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4" name="object 1594"/>
            <p:cNvSpPr/>
            <p:nvPr/>
          </p:nvSpPr>
          <p:spPr>
            <a:xfrm>
              <a:off x="5506001" y="4806473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1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A4A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5" name="object 1595"/>
            <p:cNvSpPr/>
            <p:nvPr/>
          </p:nvSpPr>
          <p:spPr>
            <a:xfrm>
              <a:off x="5506001" y="480984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23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A1A7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6" name="object 1596"/>
            <p:cNvSpPr/>
            <p:nvPr/>
          </p:nvSpPr>
          <p:spPr>
            <a:xfrm>
              <a:off x="5506001" y="4812079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9EA4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7" name="object 1597"/>
            <p:cNvSpPr/>
            <p:nvPr/>
          </p:nvSpPr>
          <p:spPr>
            <a:xfrm>
              <a:off x="5506001" y="481335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1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5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9BA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8" name="object 1598"/>
            <p:cNvSpPr/>
            <p:nvPr/>
          </p:nvSpPr>
          <p:spPr>
            <a:xfrm>
              <a:off x="5506001" y="4814613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0"/>
                  </a:moveTo>
                  <a:lnTo>
                    <a:pt x="745091" y="0"/>
                  </a:lnTo>
                  <a:lnTo>
                    <a:pt x="0" y="5297"/>
                  </a:lnTo>
                  <a:lnTo>
                    <a:pt x="0" y="862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979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9" name="object 1599"/>
            <p:cNvSpPr/>
            <p:nvPr/>
          </p:nvSpPr>
          <p:spPr>
            <a:xfrm>
              <a:off x="5506001" y="4815885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8"/>
                  </a:moveTo>
                  <a:lnTo>
                    <a:pt x="745091" y="0"/>
                  </a:lnTo>
                  <a:lnTo>
                    <a:pt x="0" y="7357"/>
                  </a:lnTo>
                  <a:lnTo>
                    <a:pt x="0" y="10685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939A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0" name="object 1600"/>
            <p:cNvSpPr/>
            <p:nvPr/>
          </p:nvSpPr>
          <p:spPr>
            <a:xfrm>
              <a:off x="5506001" y="481714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0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8F9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1" name="object 1601"/>
            <p:cNvSpPr/>
            <p:nvPr/>
          </p:nvSpPr>
          <p:spPr>
            <a:xfrm>
              <a:off x="5506001" y="4818413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8B92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2" name="object 1602"/>
            <p:cNvSpPr/>
            <p:nvPr/>
          </p:nvSpPr>
          <p:spPr>
            <a:xfrm>
              <a:off x="5506001" y="4819924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858C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3" name="object 1603"/>
            <p:cNvSpPr/>
            <p:nvPr/>
          </p:nvSpPr>
          <p:spPr>
            <a:xfrm>
              <a:off x="5506001" y="4821430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7E86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4" name="object 1604"/>
            <p:cNvSpPr/>
            <p:nvPr/>
          </p:nvSpPr>
          <p:spPr>
            <a:xfrm>
              <a:off x="5506001" y="4822936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5" name="object 1605"/>
            <p:cNvSpPr/>
            <p:nvPr/>
          </p:nvSpPr>
          <p:spPr>
            <a:xfrm>
              <a:off x="5506001" y="4824422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0"/>
                  </a:moveTo>
                  <a:lnTo>
                    <a:pt x="745091" y="142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0"/>
                  </a:lnTo>
                  <a:close/>
                </a:path>
              </a:pathLst>
            </a:custGeom>
            <a:solidFill>
              <a:srgbClr val="6A73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6" name="object 1606"/>
            <p:cNvSpPr/>
            <p:nvPr/>
          </p:nvSpPr>
          <p:spPr>
            <a:xfrm>
              <a:off x="5506001" y="482591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55"/>
                  </a:moveTo>
                  <a:lnTo>
                    <a:pt x="745091" y="127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55"/>
                  </a:lnTo>
                  <a:close/>
                </a:path>
              </a:pathLst>
            </a:custGeom>
            <a:solidFill>
              <a:srgbClr val="687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7" name="object 1607"/>
            <p:cNvSpPr/>
            <p:nvPr/>
          </p:nvSpPr>
          <p:spPr>
            <a:xfrm>
              <a:off x="5506001" y="482754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1"/>
                  </a:moveTo>
                  <a:lnTo>
                    <a:pt x="745091" y="1113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1"/>
                  </a:lnTo>
                  <a:close/>
                </a:path>
              </a:pathLst>
            </a:custGeom>
            <a:solidFill>
              <a:srgbClr val="666E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8" name="object 1608"/>
            <p:cNvSpPr/>
            <p:nvPr/>
          </p:nvSpPr>
          <p:spPr>
            <a:xfrm>
              <a:off x="5506001" y="4829603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636C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9" name="object 1609"/>
            <p:cNvSpPr/>
            <p:nvPr/>
          </p:nvSpPr>
          <p:spPr>
            <a:xfrm>
              <a:off x="5506001" y="4831660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6169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0" name="object 1610"/>
            <p:cNvSpPr/>
            <p:nvPr/>
          </p:nvSpPr>
          <p:spPr>
            <a:xfrm>
              <a:off x="5506001" y="4833689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490"/>
                  </a:lnTo>
                  <a:lnTo>
                    <a:pt x="0" y="42081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5F67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1" name="object 1611"/>
            <p:cNvSpPr/>
            <p:nvPr/>
          </p:nvSpPr>
          <p:spPr>
            <a:xfrm>
              <a:off x="5506001" y="483580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5D6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2" name="object 1612"/>
            <p:cNvSpPr/>
            <p:nvPr/>
          </p:nvSpPr>
          <p:spPr>
            <a:xfrm>
              <a:off x="5506001" y="4838673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20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6"/>
                  </a:lnTo>
                  <a:lnTo>
                    <a:pt x="745091" y="2820"/>
                  </a:lnTo>
                  <a:close/>
                </a:path>
              </a:pathLst>
            </a:custGeom>
            <a:solidFill>
              <a:srgbClr val="5B62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3" name="object 1613"/>
            <p:cNvSpPr/>
            <p:nvPr/>
          </p:nvSpPr>
          <p:spPr>
            <a:xfrm>
              <a:off x="5506001" y="484149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98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75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596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4" name="object 1614"/>
            <p:cNvSpPr/>
            <p:nvPr/>
          </p:nvSpPr>
          <p:spPr>
            <a:xfrm>
              <a:off x="5506001" y="4844492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07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56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5" name="object 1615"/>
            <p:cNvSpPr/>
            <p:nvPr/>
          </p:nvSpPr>
          <p:spPr>
            <a:xfrm>
              <a:off x="5506001" y="4848106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71"/>
                  </a:moveTo>
                  <a:lnTo>
                    <a:pt x="745091" y="0"/>
                  </a:lnTo>
                  <a:lnTo>
                    <a:pt x="0" y="60098"/>
                  </a:lnTo>
                  <a:lnTo>
                    <a:pt x="0" y="69500"/>
                  </a:lnTo>
                  <a:lnTo>
                    <a:pt x="745091" y="3571"/>
                  </a:lnTo>
                  <a:close/>
                </a:path>
              </a:pathLst>
            </a:custGeom>
            <a:solidFill>
              <a:srgbClr val="54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6" name="object 1616"/>
            <p:cNvSpPr/>
            <p:nvPr/>
          </p:nvSpPr>
          <p:spPr>
            <a:xfrm>
              <a:off x="5506001" y="4851674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52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602"/>
                  </a:lnTo>
                  <a:lnTo>
                    <a:pt x="745091" y="4052"/>
                  </a:lnTo>
                  <a:close/>
                </a:path>
              </a:pathLst>
            </a:custGeom>
            <a:solidFill>
              <a:srgbClr val="525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7" name="object 1617"/>
            <p:cNvSpPr/>
            <p:nvPr/>
          </p:nvSpPr>
          <p:spPr>
            <a:xfrm>
              <a:off x="5506001" y="485572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505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8" name="object 1618"/>
            <p:cNvSpPr/>
            <p:nvPr/>
          </p:nvSpPr>
          <p:spPr>
            <a:xfrm>
              <a:off x="5506001" y="4859710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4E54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9" name="object 1619"/>
            <p:cNvSpPr/>
            <p:nvPr/>
          </p:nvSpPr>
          <p:spPr>
            <a:xfrm>
              <a:off x="5506001" y="4863881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1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0" name="object 1620"/>
            <p:cNvSpPr/>
            <p:nvPr/>
          </p:nvSpPr>
          <p:spPr>
            <a:xfrm>
              <a:off x="5506001" y="486801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66"/>
                  </a:moveTo>
                  <a:lnTo>
                    <a:pt x="745091" y="0"/>
                  </a:lnTo>
                  <a:lnTo>
                    <a:pt x="0" y="92661"/>
                  </a:lnTo>
                  <a:lnTo>
                    <a:pt x="0" y="103639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495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1" name="object 1621"/>
            <p:cNvSpPr/>
            <p:nvPr/>
          </p:nvSpPr>
          <p:spPr>
            <a:xfrm>
              <a:off x="5506001" y="487218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474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2" name="object 1622"/>
            <p:cNvSpPr/>
            <p:nvPr/>
          </p:nvSpPr>
          <p:spPr>
            <a:xfrm>
              <a:off x="5506001" y="487639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58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454B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3" name="object 1623"/>
            <p:cNvSpPr/>
            <p:nvPr/>
          </p:nvSpPr>
          <p:spPr>
            <a:xfrm>
              <a:off x="5506001" y="4880575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4349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4" name="object 1624"/>
            <p:cNvSpPr/>
            <p:nvPr/>
          </p:nvSpPr>
          <p:spPr>
            <a:xfrm>
              <a:off x="5506001" y="4884901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1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41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5" name="object 1625"/>
            <p:cNvSpPr/>
            <p:nvPr/>
          </p:nvSpPr>
          <p:spPr>
            <a:xfrm>
              <a:off x="5506001" y="4889346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9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3F44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6" name="object 1626"/>
            <p:cNvSpPr/>
            <p:nvPr/>
          </p:nvSpPr>
          <p:spPr>
            <a:xfrm>
              <a:off x="5506001" y="4893953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16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1"/>
                  </a:lnTo>
                  <a:lnTo>
                    <a:pt x="745091" y="4916"/>
                  </a:lnTo>
                  <a:close/>
                </a:path>
              </a:pathLst>
            </a:custGeom>
            <a:solidFill>
              <a:srgbClr val="3C42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7" name="object 1627"/>
            <p:cNvSpPr/>
            <p:nvPr/>
          </p:nvSpPr>
          <p:spPr>
            <a:xfrm>
              <a:off x="5506001" y="4898868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28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82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3A3F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8" name="object 1628"/>
            <p:cNvSpPr/>
            <p:nvPr/>
          </p:nvSpPr>
          <p:spPr>
            <a:xfrm>
              <a:off x="5506001" y="4904503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4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57"/>
                  </a:lnTo>
                  <a:lnTo>
                    <a:pt x="707831" y="23535"/>
                  </a:lnTo>
                  <a:lnTo>
                    <a:pt x="716756" y="21042"/>
                  </a:lnTo>
                  <a:lnTo>
                    <a:pt x="726347" y="18135"/>
                  </a:lnTo>
                  <a:lnTo>
                    <a:pt x="735995" y="15724"/>
                  </a:lnTo>
                  <a:lnTo>
                    <a:pt x="745091" y="14714"/>
                  </a:lnTo>
                  <a:close/>
                </a:path>
              </a:pathLst>
            </a:custGeom>
            <a:solidFill>
              <a:srgbClr val="383D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9" name="object 1629"/>
            <p:cNvSpPr/>
            <p:nvPr/>
          </p:nvSpPr>
          <p:spPr>
            <a:xfrm>
              <a:off x="5208114" y="4528050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89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0" name="object 1630"/>
            <p:cNvSpPr/>
            <p:nvPr/>
          </p:nvSpPr>
          <p:spPr>
            <a:xfrm>
              <a:off x="5132023" y="4524150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5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31" name="object 1631"/>
          <p:cNvGrpSpPr/>
          <p:nvPr/>
        </p:nvGrpSpPr>
        <p:grpSpPr>
          <a:xfrm>
            <a:off x="1651000" y="5629546"/>
            <a:ext cx="4600575" cy="572135"/>
            <a:chOff x="1651000" y="5629546"/>
            <a:chExt cx="4600575" cy="572135"/>
          </a:xfrm>
        </p:grpSpPr>
        <p:sp>
          <p:nvSpPr>
            <p:cNvPr id="1632" name="object 1632"/>
            <p:cNvSpPr/>
            <p:nvPr/>
          </p:nvSpPr>
          <p:spPr>
            <a:xfrm>
              <a:off x="1651000" y="620072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3" name="object 1633"/>
            <p:cNvSpPr/>
            <p:nvPr/>
          </p:nvSpPr>
          <p:spPr>
            <a:xfrm>
              <a:off x="1651000" y="614304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0" y="3599"/>
                  </a:moveTo>
                  <a:lnTo>
                    <a:pt x="104664" y="3599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4" name="object 1634"/>
            <p:cNvSpPr/>
            <p:nvPr/>
          </p:nvSpPr>
          <p:spPr>
            <a:xfrm>
              <a:off x="1651000" y="613285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5" name="object 1635"/>
            <p:cNvSpPr/>
            <p:nvPr/>
          </p:nvSpPr>
          <p:spPr>
            <a:xfrm>
              <a:off x="1651000" y="612125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6" name="object 1636"/>
            <p:cNvSpPr/>
            <p:nvPr/>
          </p:nvSpPr>
          <p:spPr>
            <a:xfrm>
              <a:off x="1651000" y="610852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7" name="object 1637"/>
            <p:cNvSpPr/>
            <p:nvPr/>
          </p:nvSpPr>
          <p:spPr>
            <a:xfrm>
              <a:off x="1651000" y="60960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8" name="object 1638"/>
            <p:cNvSpPr/>
            <p:nvPr/>
          </p:nvSpPr>
          <p:spPr>
            <a:xfrm>
              <a:off x="1651000" y="608447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9" name="object 1639"/>
            <p:cNvSpPr/>
            <p:nvPr/>
          </p:nvSpPr>
          <p:spPr>
            <a:xfrm>
              <a:off x="1651000" y="60742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0" name="object 1640"/>
            <p:cNvSpPr/>
            <p:nvPr/>
          </p:nvSpPr>
          <p:spPr>
            <a:xfrm>
              <a:off x="1651000" y="606546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1" name="object 1641"/>
            <p:cNvSpPr/>
            <p:nvPr/>
          </p:nvSpPr>
          <p:spPr>
            <a:xfrm>
              <a:off x="1651000" y="605745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2" name="object 1642"/>
            <p:cNvSpPr/>
            <p:nvPr/>
          </p:nvSpPr>
          <p:spPr>
            <a:xfrm>
              <a:off x="1651000" y="604967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3" name="object 1643"/>
            <p:cNvSpPr/>
            <p:nvPr/>
          </p:nvSpPr>
          <p:spPr>
            <a:xfrm>
              <a:off x="1651000" y="604280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4" name="object 1644"/>
            <p:cNvSpPr/>
            <p:nvPr/>
          </p:nvSpPr>
          <p:spPr>
            <a:xfrm>
              <a:off x="1651000" y="603582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5" name="object 1645"/>
            <p:cNvSpPr/>
            <p:nvPr/>
          </p:nvSpPr>
          <p:spPr>
            <a:xfrm>
              <a:off x="1651000" y="6028494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6" name="object 1646"/>
            <p:cNvSpPr/>
            <p:nvPr/>
          </p:nvSpPr>
          <p:spPr>
            <a:xfrm>
              <a:off x="1651000" y="60207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7" name="object 1647"/>
            <p:cNvSpPr/>
            <p:nvPr/>
          </p:nvSpPr>
          <p:spPr>
            <a:xfrm>
              <a:off x="1651000" y="601287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8" name="object 1648"/>
            <p:cNvSpPr/>
            <p:nvPr/>
          </p:nvSpPr>
          <p:spPr>
            <a:xfrm>
              <a:off x="1651000" y="599937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9" name="object 1649"/>
            <p:cNvSpPr/>
            <p:nvPr/>
          </p:nvSpPr>
          <p:spPr>
            <a:xfrm>
              <a:off x="1651000" y="596889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0" name="object 1650"/>
            <p:cNvSpPr/>
            <p:nvPr/>
          </p:nvSpPr>
          <p:spPr>
            <a:xfrm>
              <a:off x="1651000" y="595965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1" name="object 1651"/>
            <p:cNvSpPr/>
            <p:nvPr/>
          </p:nvSpPr>
          <p:spPr>
            <a:xfrm>
              <a:off x="1651000" y="595135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2" name="object 1652"/>
            <p:cNvSpPr/>
            <p:nvPr/>
          </p:nvSpPr>
          <p:spPr>
            <a:xfrm>
              <a:off x="1651000" y="594355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3" name="object 1653"/>
            <p:cNvSpPr/>
            <p:nvPr/>
          </p:nvSpPr>
          <p:spPr>
            <a:xfrm>
              <a:off x="1651000" y="593775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4" name="object 1654"/>
            <p:cNvSpPr/>
            <p:nvPr/>
          </p:nvSpPr>
          <p:spPr>
            <a:xfrm>
              <a:off x="1651000" y="59319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5" name="object 1655"/>
            <p:cNvSpPr/>
            <p:nvPr/>
          </p:nvSpPr>
          <p:spPr>
            <a:xfrm>
              <a:off x="1651000" y="592603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6" name="object 1656"/>
            <p:cNvSpPr/>
            <p:nvPr/>
          </p:nvSpPr>
          <p:spPr>
            <a:xfrm>
              <a:off x="1651005" y="592015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3"/>
                  </a:lnTo>
                  <a:lnTo>
                    <a:pt x="104664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7" name="object 1657"/>
            <p:cNvSpPr/>
            <p:nvPr/>
          </p:nvSpPr>
          <p:spPr>
            <a:xfrm>
              <a:off x="1651000" y="591433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8" name="object 1658"/>
            <p:cNvSpPr/>
            <p:nvPr/>
          </p:nvSpPr>
          <p:spPr>
            <a:xfrm>
              <a:off x="1651000" y="590855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9" name="object 1659"/>
            <p:cNvSpPr/>
            <p:nvPr/>
          </p:nvSpPr>
          <p:spPr>
            <a:xfrm>
              <a:off x="1651000" y="590279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0" name="object 1660"/>
            <p:cNvSpPr/>
            <p:nvPr/>
          </p:nvSpPr>
          <p:spPr>
            <a:xfrm>
              <a:off x="1651000" y="589684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1" name="object 1661"/>
            <p:cNvSpPr/>
            <p:nvPr/>
          </p:nvSpPr>
          <p:spPr>
            <a:xfrm>
              <a:off x="1651000" y="589002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2" name="object 1662"/>
            <p:cNvSpPr/>
            <p:nvPr/>
          </p:nvSpPr>
          <p:spPr>
            <a:xfrm>
              <a:off x="1651000" y="588324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3" name="object 1663"/>
            <p:cNvSpPr/>
            <p:nvPr/>
          </p:nvSpPr>
          <p:spPr>
            <a:xfrm>
              <a:off x="1651000" y="587650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4" name="object 1664"/>
            <p:cNvSpPr/>
            <p:nvPr/>
          </p:nvSpPr>
          <p:spPr>
            <a:xfrm>
              <a:off x="1651000" y="586821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5" name="object 1665"/>
            <p:cNvSpPr/>
            <p:nvPr/>
          </p:nvSpPr>
          <p:spPr>
            <a:xfrm>
              <a:off x="1651000" y="585966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6" name="object 1666"/>
            <p:cNvSpPr/>
            <p:nvPr/>
          </p:nvSpPr>
          <p:spPr>
            <a:xfrm>
              <a:off x="1651000" y="5850703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7" name="object 1667"/>
            <p:cNvSpPr/>
            <p:nvPr/>
          </p:nvSpPr>
          <p:spPr>
            <a:xfrm>
              <a:off x="1651000" y="584016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8" name="object 1668"/>
            <p:cNvSpPr/>
            <p:nvPr/>
          </p:nvSpPr>
          <p:spPr>
            <a:xfrm>
              <a:off x="1651000" y="582957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9" name="object 1669"/>
            <p:cNvSpPr/>
            <p:nvPr/>
          </p:nvSpPr>
          <p:spPr>
            <a:xfrm>
              <a:off x="1651000" y="581784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0" name="object 1670"/>
            <p:cNvSpPr/>
            <p:nvPr/>
          </p:nvSpPr>
          <p:spPr>
            <a:xfrm>
              <a:off x="1651000" y="58060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1" name="object 1671"/>
            <p:cNvSpPr/>
            <p:nvPr/>
          </p:nvSpPr>
          <p:spPr>
            <a:xfrm>
              <a:off x="1651000" y="579394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2" name="object 1672"/>
            <p:cNvSpPr/>
            <p:nvPr/>
          </p:nvSpPr>
          <p:spPr>
            <a:xfrm>
              <a:off x="1651000" y="578173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3" name="object 1673"/>
            <p:cNvSpPr/>
            <p:nvPr/>
          </p:nvSpPr>
          <p:spPr>
            <a:xfrm>
              <a:off x="1651000" y="576957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4" name="object 1674"/>
            <p:cNvSpPr/>
            <p:nvPr/>
          </p:nvSpPr>
          <p:spPr>
            <a:xfrm>
              <a:off x="1651000" y="575713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5" name="object 1675"/>
            <p:cNvSpPr/>
            <p:nvPr/>
          </p:nvSpPr>
          <p:spPr>
            <a:xfrm>
              <a:off x="1651000" y="574448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6" name="object 1676"/>
            <p:cNvSpPr/>
            <p:nvPr/>
          </p:nvSpPr>
          <p:spPr>
            <a:xfrm>
              <a:off x="1651000" y="573158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7" name="object 1677"/>
            <p:cNvSpPr/>
            <p:nvPr/>
          </p:nvSpPr>
          <p:spPr>
            <a:xfrm>
              <a:off x="1651000" y="571816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8" name="object 1678"/>
            <p:cNvSpPr/>
            <p:nvPr/>
          </p:nvSpPr>
          <p:spPr>
            <a:xfrm>
              <a:off x="1651000" y="570360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9" name="object 1679"/>
            <p:cNvSpPr/>
            <p:nvPr/>
          </p:nvSpPr>
          <p:spPr>
            <a:xfrm>
              <a:off x="1651000" y="5686431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0" name="object 1680"/>
            <p:cNvSpPr/>
            <p:nvPr/>
          </p:nvSpPr>
          <p:spPr>
            <a:xfrm>
              <a:off x="1651000" y="5632189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1" name="object 1681"/>
            <p:cNvSpPr/>
            <p:nvPr/>
          </p:nvSpPr>
          <p:spPr>
            <a:xfrm>
              <a:off x="1801889" y="6200720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5">
                  <a:moveTo>
                    <a:pt x="0" y="215"/>
                  </a:moveTo>
                  <a:lnTo>
                    <a:pt x="3330133" y="215"/>
                  </a:lnTo>
                  <a:lnTo>
                    <a:pt x="3330133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2" name="object 1682"/>
            <p:cNvSpPr/>
            <p:nvPr/>
          </p:nvSpPr>
          <p:spPr>
            <a:xfrm>
              <a:off x="1801889" y="6143048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10">
                  <a:moveTo>
                    <a:pt x="0" y="3599"/>
                  </a:moveTo>
                  <a:lnTo>
                    <a:pt x="292801" y="359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3" name="object 1683"/>
            <p:cNvSpPr/>
            <p:nvPr/>
          </p:nvSpPr>
          <p:spPr>
            <a:xfrm>
              <a:off x="1801889" y="613285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4" name="object 1684"/>
            <p:cNvSpPr/>
            <p:nvPr/>
          </p:nvSpPr>
          <p:spPr>
            <a:xfrm>
              <a:off x="1801889" y="612125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5" name="object 1685"/>
            <p:cNvSpPr/>
            <p:nvPr/>
          </p:nvSpPr>
          <p:spPr>
            <a:xfrm>
              <a:off x="1801889" y="610852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6" name="object 1686"/>
            <p:cNvSpPr/>
            <p:nvPr/>
          </p:nvSpPr>
          <p:spPr>
            <a:xfrm>
              <a:off x="1801889" y="609606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7" name="object 1687"/>
            <p:cNvSpPr/>
            <p:nvPr/>
          </p:nvSpPr>
          <p:spPr>
            <a:xfrm>
              <a:off x="1801889" y="608447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8" name="object 1688"/>
            <p:cNvSpPr/>
            <p:nvPr/>
          </p:nvSpPr>
          <p:spPr>
            <a:xfrm>
              <a:off x="1801889" y="607427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9" name="object 1689"/>
            <p:cNvSpPr/>
            <p:nvPr/>
          </p:nvSpPr>
          <p:spPr>
            <a:xfrm>
              <a:off x="1801889" y="606546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0" name="object 1690"/>
            <p:cNvSpPr/>
            <p:nvPr/>
          </p:nvSpPr>
          <p:spPr>
            <a:xfrm>
              <a:off x="1801889" y="605745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1" name="object 1691"/>
            <p:cNvSpPr/>
            <p:nvPr/>
          </p:nvSpPr>
          <p:spPr>
            <a:xfrm>
              <a:off x="1801889" y="604967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2" name="object 1692"/>
            <p:cNvSpPr/>
            <p:nvPr/>
          </p:nvSpPr>
          <p:spPr>
            <a:xfrm>
              <a:off x="1801889" y="604280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3" name="object 1693"/>
            <p:cNvSpPr/>
            <p:nvPr/>
          </p:nvSpPr>
          <p:spPr>
            <a:xfrm>
              <a:off x="1801889" y="603582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4" name="object 1694"/>
            <p:cNvSpPr/>
            <p:nvPr/>
          </p:nvSpPr>
          <p:spPr>
            <a:xfrm>
              <a:off x="1801889" y="6028494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31"/>
                  </a:moveTo>
                  <a:lnTo>
                    <a:pt x="292801" y="73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5" name="object 1695"/>
            <p:cNvSpPr/>
            <p:nvPr/>
          </p:nvSpPr>
          <p:spPr>
            <a:xfrm>
              <a:off x="1801889" y="60207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6" name="object 1696"/>
            <p:cNvSpPr/>
            <p:nvPr/>
          </p:nvSpPr>
          <p:spPr>
            <a:xfrm>
              <a:off x="1801889" y="601287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7" name="object 1697"/>
            <p:cNvSpPr/>
            <p:nvPr/>
          </p:nvSpPr>
          <p:spPr>
            <a:xfrm>
              <a:off x="1801889" y="599937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8" name="object 1698"/>
            <p:cNvSpPr/>
            <p:nvPr/>
          </p:nvSpPr>
          <p:spPr>
            <a:xfrm>
              <a:off x="1801889" y="5968891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9" name="object 1699"/>
            <p:cNvSpPr/>
            <p:nvPr/>
          </p:nvSpPr>
          <p:spPr>
            <a:xfrm>
              <a:off x="1801889" y="595965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0" name="object 1700"/>
            <p:cNvSpPr/>
            <p:nvPr/>
          </p:nvSpPr>
          <p:spPr>
            <a:xfrm>
              <a:off x="1801889" y="595135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1" name="object 1701"/>
            <p:cNvSpPr/>
            <p:nvPr/>
          </p:nvSpPr>
          <p:spPr>
            <a:xfrm>
              <a:off x="1801889" y="594355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2" name="object 1702"/>
            <p:cNvSpPr/>
            <p:nvPr/>
          </p:nvSpPr>
          <p:spPr>
            <a:xfrm>
              <a:off x="1801889" y="593775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3" name="object 1703"/>
            <p:cNvSpPr/>
            <p:nvPr/>
          </p:nvSpPr>
          <p:spPr>
            <a:xfrm>
              <a:off x="1801889" y="59319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4" name="object 1704"/>
            <p:cNvSpPr/>
            <p:nvPr/>
          </p:nvSpPr>
          <p:spPr>
            <a:xfrm>
              <a:off x="1801889" y="592603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5" name="object 1705"/>
            <p:cNvSpPr/>
            <p:nvPr/>
          </p:nvSpPr>
          <p:spPr>
            <a:xfrm>
              <a:off x="1801888" y="592015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3"/>
                  </a:moveTo>
                  <a:lnTo>
                    <a:pt x="292802" y="5883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6" name="object 1706"/>
            <p:cNvSpPr/>
            <p:nvPr/>
          </p:nvSpPr>
          <p:spPr>
            <a:xfrm>
              <a:off x="1801889" y="591433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7" name="object 1707"/>
            <p:cNvSpPr/>
            <p:nvPr/>
          </p:nvSpPr>
          <p:spPr>
            <a:xfrm>
              <a:off x="1801889" y="590855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8" name="object 1708"/>
            <p:cNvSpPr/>
            <p:nvPr/>
          </p:nvSpPr>
          <p:spPr>
            <a:xfrm>
              <a:off x="1801889" y="590279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9" name="object 1709"/>
            <p:cNvSpPr/>
            <p:nvPr/>
          </p:nvSpPr>
          <p:spPr>
            <a:xfrm>
              <a:off x="1801889" y="589684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0" name="object 1710"/>
            <p:cNvSpPr/>
            <p:nvPr/>
          </p:nvSpPr>
          <p:spPr>
            <a:xfrm>
              <a:off x="1801889" y="589002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1" name="object 1711"/>
            <p:cNvSpPr/>
            <p:nvPr/>
          </p:nvSpPr>
          <p:spPr>
            <a:xfrm>
              <a:off x="1801889" y="588324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2" name="object 1712"/>
            <p:cNvSpPr/>
            <p:nvPr/>
          </p:nvSpPr>
          <p:spPr>
            <a:xfrm>
              <a:off x="1801889" y="587650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5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3" name="object 1713"/>
            <p:cNvSpPr/>
            <p:nvPr/>
          </p:nvSpPr>
          <p:spPr>
            <a:xfrm>
              <a:off x="1801889" y="586821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4" name="object 1714"/>
            <p:cNvSpPr/>
            <p:nvPr/>
          </p:nvSpPr>
          <p:spPr>
            <a:xfrm>
              <a:off x="1801889" y="5859660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89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5" name="object 1715"/>
            <p:cNvSpPr/>
            <p:nvPr/>
          </p:nvSpPr>
          <p:spPr>
            <a:xfrm>
              <a:off x="1801889" y="5850703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6" name="object 1716"/>
            <p:cNvSpPr/>
            <p:nvPr/>
          </p:nvSpPr>
          <p:spPr>
            <a:xfrm>
              <a:off x="1801889" y="584016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7" name="object 1717"/>
            <p:cNvSpPr/>
            <p:nvPr/>
          </p:nvSpPr>
          <p:spPr>
            <a:xfrm>
              <a:off x="1801889" y="582957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8" name="object 1718"/>
            <p:cNvSpPr/>
            <p:nvPr/>
          </p:nvSpPr>
          <p:spPr>
            <a:xfrm>
              <a:off x="1801889" y="581784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9" name="object 1719"/>
            <p:cNvSpPr/>
            <p:nvPr/>
          </p:nvSpPr>
          <p:spPr>
            <a:xfrm>
              <a:off x="1801889" y="58060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4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0" name="object 1720"/>
            <p:cNvSpPr/>
            <p:nvPr/>
          </p:nvSpPr>
          <p:spPr>
            <a:xfrm>
              <a:off x="1801889" y="579394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1" name="object 1721"/>
            <p:cNvSpPr/>
            <p:nvPr/>
          </p:nvSpPr>
          <p:spPr>
            <a:xfrm>
              <a:off x="1801889" y="578173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2" name="object 1722"/>
            <p:cNvSpPr/>
            <p:nvPr/>
          </p:nvSpPr>
          <p:spPr>
            <a:xfrm>
              <a:off x="1801889" y="576957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3" name="object 1723"/>
            <p:cNvSpPr/>
            <p:nvPr/>
          </p:nvSpPr>
          <p:spPr>
            <a:xfrm>
              <a:off x="1801889" y="575713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4" name="object 1724"/>
            <p:cNvSpPr/>
            <p:nvPr/>
          </p:nvSpPr>
          <p:spPr>
            <a:xfrm>
              <a:off x="1801889" y="574448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5" name="object 1725"/>
            <p:cNvSpPr/>
            <p:nvPr/>
          </p:nvSpPr>
          <p:spPr>
            <a:xfrm>
              <a:off x="1801889" y="573158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5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6" name="object 1726"/>
            <p:cNvSpPr/>
            <p:nvPr/>
          </p:nvSpPr>
          <p:spPr>
            <a:xfrm>
              <a:off x="1801889" y="571816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7" name="object 1727"/>
            <p:cNvSpPr/>
            <p:nvPr/>
          </p:nvSpPr>
          <p:spPr>
            <a:xfrm>
              <a:off x="1801889" y="570360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8" name="object 1728"/>
            <p:cNvSpPr/>
            <p:nvPr/>
          </p:nvSpPr>
          <p:spPr>
            <a:xfrm>
              <a:off x="1801889" y="5686431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9" name="object 1729"/>
            <p:cNvSpPr/>
            <p:nvPr/>
          </p:nvSpPr>
          <p:spPr>
            <a:xfrm>
              <a:off x="1755660" y="563219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60">
                  <a:moveTo>
                    <a:pt x="19850" y="35902"/>
                  </a:moveTo>
                  <a:lnTo>
                    <a:pt x="0" y="12"/>
                  </a:lnTo>
                  <a:lnTo>
                    <a:pt x="0" y="568744"/>
                  </a:lnTo>
                  <a:lnTo>
                    <a:pt x="19850" y="532841"/>
                  </a:lnTo>
                  <a:lnTo>
                    <a:pt x="19850" y="35902"/>
                  </a:lnTo>
                  <a:close/>
                </a:path>
                <a:path w="339089" h="568960">
                  <a:moveTo>
                    <a:pt x="339026" y="0"/>
                  </a:moveTo>
                  <a:lnTo>
                    <a:pt x="46228" y="0"/>
                  </a:lnTo>
                  <a:lnTo>
                    <a:pt x="46228" y="54241"/>
                  </a:lnTo>
                  <a:lnTo>
                    <a:pt x="339026" y="54241"/>
                  </a:lnTo>
                  <a:lnTo>
                    <a:pt x="339026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0" name="object 1730"/>
            <p:cNvSpPr/>
            <p:nvPr/>
          </p:nvSpPr>
          <p:spPr>
            <a:xfrm>
              <a:off x="1775524" y="6164672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7"/>
                  </a:moveTo>
                  <a:lnTo>
                    <a:pt x="26361" y="3585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6361" y="3625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1" name="object 1731"/>
            <p:cNvSpPr/>
            <p:nvPr/>
          </p:nvSpPr>
          <p:spPr>
            <a:xfrm>
              <a:off x="1775524" y="6163075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37450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2" name="object 1732"/>
            <p:cNvSpPr/>
            <p:nvPr/>
          </p:nvSpPr>
          <p:spPr>
            <a:xfrm>
              <a:off x="1775524" y="6160254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38441"/>
                  </a:moveTo>
                  <a:lnTo>
                    <a:pt x="26361" y="35201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3" name="object 1733"/>
            <p:cNvSpPr/>
            <p:nvPr/>
          </p:nvSpPr>
          <p:spPr>
            <a:xfrm>
              <a:off x="1775524" y="6156210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7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4" name="object 1734"/>
            <p:cNvSpPr/>
            <p:nvPr/>
          </p:nvSpPr>
          <p:spPr>
            <a:xfrm>
              <a:off x="1775524" y="6150894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5" name="object 1735"/>
            <p:cNvSpPr/>
            <p:nvPr/>
          </p:nvSpPr>
          <p:spPr>
            <a:xfrm>
              <a:off x="1775524" y="6144168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40576"/>
                  </a:moveTo>
                  <a:lnTo>
                    <a:pt x="26361" y="32878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6" name="object 1736"/>
            <p:cNvSpPr/>
            <p:nvPr/>
          </p:nvSpPr>
          <p:spPr>
            <a:xfrm>
              <a:off x="1775524" y="613579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7" name="object 1737"/>
            <p:cNvSpPr/>
            <p:nvPr/>
          </p:nvSpPr>
          <p:spPr>
            <a:xfrm>
              <a:off x="1775524" y="6125375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102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19"/>
                  </a:lnTo>
                  <a:lnTo>
                    <a:pt x="26361" y="4210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8" name="object 1738"/>
            <p:cNvSpPr/>
            <p:nvPr/>
          </p:nvSpPr>
          <p:spPr>
            <a:xfrm>
              <a:off x="1775524" y="6112215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4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9" name="object 1739"/>
            <p:cNvSpPr/>
            <p:nvPr/>
          </p:nvSpPr>
          <p:spPr>
            <a:xfrm>
              <a:off x="1775524" y="6094969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9"/>
                  </a:moveTo>
                  <a:lnTo>
                    <a:pt x="26361" y="25777"/>
                  </a:lnTo>
                  <a:lnTo>
                    <a:pt x="0" y="0"/>
                  </a:lnTo>
                  <a:lnTo>
                    <a:pt x="0" y="17243"/>
                  </a:lnTo>
                  <a:lnTo>
                    <a:pt x="26361" y="4550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0" name="object 1740"/>
            <p:cNvSpPr/>
            <p:nvPr/>
          </p:nvSpPr>
          <p:spPr>
            <a:xfrm>
              <a:off x="1775524" y="6068663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078"/>
                  </a:moveTo>
                  <a:lnTo>
                    <a:pt x="26361" y="21990"/>
                  </a:lnTo>
                  <a:lnTo>
                    <a:pt x="0" y="0"/>
                  </a:lnTo>
                  <a:lnTo>
                    <a:pt x="0" y="26300"/>
                  </a:lnTo>
                  <a:lnTo>
                    <a:pt x="26361" y="5207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1" name="object 1741"/>
            <p:cNvSpPr/>
            <p:nvPr/>
          </p:nvSpPr>
          <p:spPr>
            <a:xfrm>
              <a:off x="1775524" y="5957222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5">
                  <a:moveTo>
                    <a:pt x="26361" y="133421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43"/>
                  </a:lnTo>
                  <a:lnTo>
                    <a:pt x="26361" y="133421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2" name="object 1742"/>
            <p:cNvSpPr/>
            <p:nvPr/>
          </p:nvSpPr>
          <p:spPr>
            <a:xfrm>
              <a:off x="1775524" y="5921969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1"/>
                  </a:moveTo>
                  <a:lnTo>
                    <a:pt x="26361" y="774"/>
                  </a:lnTo>
                  <a:lnTo>
                    <a:pt x="0" y="0"/>
                  </a:lnTo>
                  <a:lnTo>
                    <a:pt x="0" y="35259"/>
                  </a:lnTo>
                  <a:lnTo>
                    <a:pt x="26361" y="41141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3" name="object 1743"/>
            <p:cNvSpPr/>
            <p:nvPr/>
          </p:nvSpPr>
          <p:spPr>
            <a:xfrm>
              <a:off x="1775524" y="589255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200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13"/>
                  </a:lnTo>
                  <a:lnTo>
                    <a:pt x="26361" y="3020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4" name="object 1744"/>
            <p:cNvSpPr/>
            <p:nvPr/>
          </p:nvSpPr>
          <p:spPr>
            <a:xfrm>
              <a:off x="1775524" y="586701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38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61"/>
                  </a:lnTo>
                  <a:lnTo>
                    <a:pt x="26361" y="25538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5" name="object 1745"/>
            <p:cNvSpPr/>
            <p:nvPr/>
          </p:nvSpPr>
          <p:spPr>
            <a:xfrm>
              <a:off x="1775524" y="5844231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10">
                  <a:moveTo>
                    <a:pt x="26361" y="22793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43"/>
                  </a:lnTo>
                  <a:lnTo>
                    <a:pt x="26361" y="22793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6" name="object 1746"/>
            <p:cNvSpPr/>
            <p:nvPr/>
          </p:nvSpPr>
          <p:spPr>
            <a:xfrm>
              <a:off x="1775524" y="582334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88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10"/>
                  </a:lnTo>
                  <a:lnTo>
                    <a:pt x="26361" y="20888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7" name="object 1747"/>
            <p:cNvSpPr/>
            <p:nvPr/>
          </p:nvSpPr>
          <p:spPr>
            <a:xfrm>
              <a:off x="1775524" y="5803846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03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6"/>
                  </a:lnTo>
                  <a:lnTo>
                    <a:pt x="26361" y="1950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8" name="object 1748"/>
            <p:cNvSpPr/>
            <p:nvPr/>
          </p:nvSpPr>
          <p:spPr>
            <a:xfrm>
              <a:off x="1775524" y="578541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5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63"/>
                  </a:lnTo>
                  <a:lnTo>
                    <a:pt x="26361" y="18435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9" name="object 1749"/>
            <p:cNvSpPr/>
            <p:nvPr/>
          </p:nvSpPr>
          <p:spPr>
            <a:xfrm>
              <a:off x="1775524" y="5767807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89">
                  <a:moveTo>
                    <a:pt x="26361" y="17598"/>
                  </a:moveTo>
                  <a:lnTo>
                    <a:pt x="26361" y="0"/>
                  </a:lnTo>
                  <a:lnTo>
                    <a:pt x="0" y="18789"/>
                  </a:lnTo>
                  <a:lnTo>
                    <a:pt x="0" y="34151"/>
                  </a:lnTo>
                  <a:lnTo>
                    <a:pt x="26361" y="17598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0" name="object 1750"/>
            <p:cNvSpPr/>
            <p:nvPr/>
          </p:nvSpPr>
          <p:spPr>
            <a:xfrm>
              <a:off x="1775524" y="5750928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1"/>
                  </a:lnTo>
                  <a:lnTo>
                    <a:pt x="0" y="35662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1" name="object 1751"/>
            <p:cNvSpPr/>
            <p:nvPr/>
          </p:nvSpPr>
          <p:spPr>
            <a:xfrm>
              <a:off x="1775524" y="573465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4">
                  <a:moveTo>
                    <a:pt x="26361" y="16275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86"/>
                  </a:lnTo>
                  <a:lnTo>
                    <a:pt x="26361" y="16275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2" name="object 1752"/>
            <p:cNvSpPr/>
            <p:nvPr/>
          </p:nvSpPr>
          <p:spPr>
            <a:xfrm>
              <a:off x="1775524" y="5718919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5">
                  <a:moveTo>
                    <a:pt x="26361" y="15730"/>
                  </a:moveTo>
                  <a:lnTo>
                    <a:pt x="26361" y="0"/>
                  </a:lnTo>
                  <a:lnTo>
                    <a:pt x="0" y="24937"/>
                  </a:lnTo>
                  <a:lnTo>
                    <a:pt x="0" y="38698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3" name="object 1753"/>
            <p:cNvSpPr/>
            <p:nvPr/>
          </p:nvSpPr>
          <p:spPr>
            <a:xfrm>
              <a:off x="1775524" y="570366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39">
                  <a:moveTo>
                    <a:pt x="26361" y="15259"/>
                  </a:moveTo>
                  <a:lnTo>
                    <a:pt x="26361" y="0"/>
                  </a:lnTo>
                  <a:lnTo>
                    <a:pt x="0" y="26880"/>
                  </a:lnTo>
                  <a:lnTo>
                    <a:pt x="0" y="40196"/>
                  </a:lnTo>
                  <a:lnTo>
                    <a:pt x="26361" y="15259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4" name="object 1754"/>
            <p:cNvSpPr/>
            <p:nvPr/>
          </p:nvSpPr>
          <p:spPr>
            <a:xfrm>
              <a:off x="1775524" y="5688897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10">
                  <a:moveTo>
                    <a:pt x="26361" y="14777"/>
                  </a:moveTo>
                  <a:lnTo>
                    <a:pt x="26361" y="0"/>
                  </a:lnTo>
                  <a:lnTo>
                    <a:pt x="0" y="28737"/>
                  </a:lnTo>
                  <a:lnTo>
                    <a:pt x="0" y="41645"/>
                  </a:lnTo>
                  <a:lnTo>
                    <a:pt x="26361" y="14777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5" name="object 1755"/>
            <p:cNvSpPr/>
            <p:nvPr/>
          </p:nvSpPr>
          <p:spPr>
            <a:xfrm>
              <a:off x="1775524" y="5674615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8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6" name="object 1756"/>
            <p:cNvSpPr/>
            <p:nvPr/>
          </p:nvSpPr>
          <p:spPr>
            <a:xfrm>
              <a:off x="1775524" y="5660957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7"/>
                  </a:moveTo>
                  <a:lnTo>
                    <a:pt x="26361" y="0"/>
                  </a:lnTo>
                  <a:lnTo>
                    <a:pt x="0" y="32254"/>
                  </a:lnTo>
                  <a:lnTo>
                    <a:pt x="0" y="44197"/>
                  </a:lnTo>
                  <a:lnTo>
                    <a:pt x="26361" y="1365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7" name="object 1757"/>
            <p:cNvSpPr/>
            <p:nvPr/>
          </p:nvSpPr>
          <p:spPr>
            <a:xfrm>
              <a:off x="1775524" y="5648265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5">
                  <a:moveTo>
                    <a:pt x="26361" y="12680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48"/>
                  </a:lnTo>
                  <a:lnTo>
                    <a:pt x="26361" y="1268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8" name="object 1758"/>
            <p:cNvSpPr/>
            <p:nvPr/>
          </p:nvSpPr>
          <p:spPr>
            <a:xfrm>
              <a:off x="1775524" y="5636974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9" name="object 1759"/>
            <p:cNvSpPr/>
            <p:nvPr/>
          </p:nvSpPr>
          <p:spPr>
            <a:xfrm>
              <a:off x="1755660" y="5632157"/>
              <a:ext cx="339090" cy="40640"/>
            </a:xfrm>
            <a:custGeom>
              <a:avLst/>
              <a:gdLst/>
              <a:ahLst/>
              <a:cxnLst/>
              <a:rect l="l" t="t" r="r" b="b"/>
              <a:pathLst>
                <a:path w="339089" h="40639">
                  <a:moveTo>
                    <a:pt x="19850" y="35890"/>
                  </a:moveTo>
                  <a:lnTo>
                    <a:pt x="0" y="38"/>
                  </a:lnTo>
                  <a:lnTo>
                    <a:pt x="19850" y="35928"/>
                  </a:lnTo>
                  <a:close/>
                </a:path>
                <a:path w="339089" h="40639">
                  <a:moveTo>
                    <a:pt x="46215" y="0"/>
                  </a:moveTo>
                  <a:lnTo>
                    <a:pt x="19862" y="35890"/>
                  </a:lnTo>
                  <a:lnTo>
                    <a:pt x="19862" y="40106"/>
                  </a:lnTo>
                  <a:lnTo>
                    <a:pt x="46215" y="4813"/>
                  </a:lnTo>
                  <a:lnTo>
                    <a:pt x="46215" y="38"/>
                  </a:lnTo>
                  <a:close/>
                </a:path>
                <a:path w="339089" h="4063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0" name="object 1760"/>
            <p:cNvSpPr/>
            <p:nvPr/>
          </p:nvSpPr>
          <p:spPr>
            <a:xfrm>
              <a:off x="2170782" y="6143048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10">
                  <a:moveTo>
                    <a:pt x="0" y="3599"/>
                  </a:moveTo>
                  <a:lnTo>
                    <a:pt x="2961240" y="359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1" name="object 1761"/>
            <p:cNvSpPr/>
            <p:nvPr/>
          </p:nvSpPr>
          <p:spPr>
            <a:xfrm>
              <a:off x="2170782" y="613285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2" name="object 1762"/>
            <p:cNvSpPr/>
            <p:nvPr/>
          </p:nvSpPr>
          <p:spPr>
            <a:xfrm>
              <a:off x="2170782" y="612125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3" name="object 1763"/>
            <p:cNvSpPr/>
            <p:nvPr/>
          </p:nvSpPr>
          <p:spPr>
            <a:xfrm>
              <a:off x="2170782" y="610852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4" name="object 1764"/>
            <p:cNvSpPr/>
            <p:nvPr/>
          </p:nvSpPr>
          <p:spPr>
            <a:xfrm>
              <a:off x="2170782" y="609606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5" name="object 1765"/>
            <p:cNvSpPr/>
            <p:nvPr/>
          </p:nvSpPr>
          <p:spPr>
            <a:xfrm>
              <a:off x="2170782" y="608447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6" name="object 1766"/>
            <p:cNvSpPr/>
            <p:nvPr/>
          </p:nvSpPr>
          <p:spPr>
            <a:xfrm>
              <a:off x="2170782" y="607427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7" name="object 1767"/>
            <p:cNvSpPr/>
            <p:nvPr/>
          </p:nvSpPr>
          <p:spPr>
            <a:xfrm>
              <a:off x="2170782" y="606546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8" name="object 1768"/>
            <p:cNvSpPr/>
            <p:nvPr/>
          </p:nvSpPr>
          <p:spPr>
            <a:xfrm>
              <a:off x="2170782" y="605745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9" name="object 1769"/>
            <p:cNvSpPr/>
            <p:nvPr/>
          </p:nvSpPr>
          <p:spPr>
            <a:xfrm>
              <a:off x="2170782" y="604967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0" name="object 1770"/>
            <p:cNvSpPr/>
            <p:nvPr/>
          </p:nvSpPr>
          <p:spPr>
            <a:xfrm>
              <a:off x="2170782" y="604280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1" name="object 1771"/>
            <p:cNvSpPr/>
            <p:nvPr/>
          </p:nvSpPr>
          <p:spPr>
            <a:xfrm>
              <a:off x="2170782" y="603582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2" name="object 1772"/>
            <p:cNvSpPr/>
            <p:nvPr/>
          </p:nvSpPr>
          <p:spPr>
            <a:xfrm>
              <a:off x="2170782" y="6028494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31"/>
                  </a:moveTo>
                  <a:lnTo>
                    <a:pt x="2961240" y="73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3" name="object 1773"/>
            <p:cNvSpPr/>
            <p:nvPr/>
          </p:nvSpPr>
          <p:spPr>
            <a:xfrm>
              <a:off x="2170782" y="60207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4" name="object 1774"/>
            <p:cNvSpPr/>
            <p:nvPr/>
          </p:nvSpPr>
          <p:spPr>
            <a:xfrm>
              <a:off x="2170782" y="601287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5" name="object 1775"/>
            <p:cNvSpPr/>
            <p:nvPr/>
          </p:nvSpPr>
          <p:spPr>
            <a:xfrm>
              <a:off x="2170782" y="599937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6" name="object 1776"/>
            <p:cNvSpPr/>
            <p:nvPr/>
          </p:nvSpPr>
          <p:spPr>
            <a:xfrm>
              <a:off x="2170782" y="5968891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7" name="object 1777"/>
            <p:cNvSpPr/>
            <p:nvPr/>
          </p:nvSpPr>
          <p:spPr>
            <a:xfrm>
              <a:off x="2170782" y="595965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8" name="object 1778"/>
            <p:cNvSpPr/>
            <p:nvPr/>
          </p:nvSpPr>
          <p:spPr>
            <a:xfrm>
              <a:off x="2170782" y="595135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9" name="object 1779"/>
            <p:cNvSpPr/>
            <p:nvPr/>
          </p:nvSpPr>
          <p:spPr>
            <a:xfrm>
              <a:off x="2170782" y="594355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0" name="object 1780"/>
            <p:cNvSpPr/>
            <p:nvPr/>
          </p:nvSpPr>
          <p:spPr>
            <a:xfrm>
              <a:off x="2170782" y="593775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1" name="object 1781"/>
            <p:cNvSpPr/>
            <p:nvPr/>
          </p:nvSpPr>
          <p:spPr>
            <a:xfrm>
              <a:off x="2170782" y="59319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2" name="object 1782"/>
            <p:cNvSpPr/>
            <p:nvPr/>
          </p:nvSpPr>
          <p:spPr>
            <a:xfrm>
              <a:off x="2170782" y="592603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3" name="object 1783"/>
            <p:cNvSpPr/>
            <p:nvPr/>
          </p:nvSpPr>
          <p:spPr>
            <a:xfrm>
              <a:off x="2170782" y="592015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3"/>
                  </a:moveTo>
                  <a:lnTo>
                    <a:pt x="2961240" y="5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4" name="object 1784"/>
            <p:cNvSpPr/>
            <p:nvPr/>
          </p:nvSpPr>
          <p:spPr>
            <a:xfrm>
              <a:off x="2170782" y="591433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5" name="object 1785"/>
            <p:cNvSpPr/>
            <p:nvPr/>
          </p:nvSpPr>
          <p:spPr>
            <a:xfrm>
              <a:off x="2170782" y="590855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6" name="object 1786"/>
            <p:cNvSpPr/>
            <p:nvPr/>
          </p:nvSpPr>
          <p:spPr>
            <a:xfrm>
              <a:off x="2170782" y="590279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7" name="object 1787"/>
            <p:cNvSpPr/>
            <p:nvPr/>
          </p:nvSpPr>
          <p:spPr>
            <a:xfrm>
              <a:off x="2170782" y="589684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8" name="object 1788"/>
            <p:cNvSpPr/>
            <p:nvPr/>
          </p:nvSpPr>
          <p:spPr>
            <a:xfrm>
              <a:off x="2170782" y="589002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9" name="object 1789"/>
            <p:cNvSpPr/>
            <p:nvPr/>
          </p:nvSpPr>
          <p:spPr>
            <a:xfrm>
              <a:off x="2170782" y="588324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0" name="object 1790"/>
            <p:cNvSpPr/>
            <p:nvPr/>
          </p:nvSpPr>
          <p:spPr>
            <a:xfrm>
              <a:off x="2170782" y="587650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5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1" name="object 1791"/>
            <p:cNvSpPr/>
            <p:nvPr/>
          </p:nvSpPr>
          <p:spPr>
            <a:xfrm>
              <a:off x="2170782" y="586821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2" name="object 1792"/>
            <p:cNvSpPr/>
            <p:nvPr/>
          </p:nvSpPr>
          <p:spPr>
            <a:xfrm>
              <a:off x="2170782" y="5859660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89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3" name="object 1793"/>
            <p:cNvSpPr/>
            <p:nvPr/>
          </p:nvSpPr>
          <p:spPr>
            <a:xfrm>
              <a:off x="2170782" y="5850703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4" name="object 1794"/>
            <p:cNvSpPr/>
            <p:nvPr/>
          </p:nvSpPr>
          <p:spPr>
            <a:xfrm>
              <a:off x="2170782" y="584016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5" name="object 1795"/>
            <p:cNvSpPr/>
            <p:nvPr/>
          </p:nvSpPr>
          <p:spPr>
            <a:xfrm>
              <a:off x="2170782" y="582957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6" name="object 1796"/>
            <p:cNvSpPr/>
            <p:nvPr/>
          </p:nvSpPr>
          <p:spPr>
            <a:xfrm>
              <a:off x="2170782" y="581784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7" name="object 1797"/>
            <p:cNvSpPr/>
            <p:nvPr/>
          </p:nvSpPr>
          <p:spPr>
            <a:xfrm>
              <a:off x="2170782" y="58060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4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8" name="object 1798"/>
            <p:cNvSpPr/>
            <p:nvPr/>
          </p:nvSpPr>
          <p:spPr>
            <a:xfrm>
              <a:off x="2170782" y="579394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9" name="object 1799"/>
            <p:cNvSpPr/>
            <p:nvPr/>
          </p:nvSpPr>
          <p:spPr>
            <a:xfrm>
              <a:off x="2170782" y="578173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0" name="object 1800"/>
            <p:cNvSpPr/>
            <p:nvPr/>
          </p:nvSpPr>
          <p:spPr>
            <a:xfrm>
              <a:off x="2170782" y="576957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1" name="object 1801"/>
            <p:cNvSpPr/>
            <p:nvPr/>
          </p:nvSpPr>
          <p:spPr>
            <a:xfrm>
              <a:off x="2170782" y="575713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2" name="object 1802"/>
            <p:cNvSpPr/>
            <p:nvPr/>
          </p:nvSpPr>
          <p:spPr>
            <a:xfrm>
              <a:off x="2170782" y="574448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3" name="object 1803"/>
            <p:cNvSpPr/>
            <p:nvPr/>
          </p:nvSpPr>
          <p:spPr>
            <a:xfrm>
              <a:off x="2170782" y="573158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5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4" name="object 1804"/>
            <p:cNvSpPr/>
            <p:nvPr/>
          </p:nvSpPr>
          <p:spPr>
            <a:xfrm>
              <a:off x="2170782" y="571816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5" name="object 1805"/>
            <p:cNvSpPr/>
            <p:nvPr/>
          </p:nvSpPr>
          <p:spPr>
            <a:xfrm>
              <a:off x="2170782" y="570360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6" name="object 1806"/>
            <p:cNvSpPr/>
            <p:nvPr/>
          </p:nvSpPr>
          <p:spPr>
            <a:xfrm>
              <a:off x="2170782" y="5686431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7" name="object 1807"/>
            <p:cNvSpPr/>
            <p:nvPr/>
          </p:nvSpPr>
          <p:spPr>
            <a:xfrm>
              <a:off x="2170773" y="563215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10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8" name="object 1808"/>
            <p:cNvSpPr/>
            <p:nvPr/>
          </p:nvSpPr>
          <p:spPr>
            <a:xfrm>
              <a:off x="1651000" y="5632151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5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9" name="object 1809"/>
            <p:cNvSpPr/>
            <p:nvPr/>
          </p:nvSpPr>
          <p:spPr>
            <a:xfrm>
              <a:off x="1651000" y="5632367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0" name="object 1810"/>
            <p:cNvSpPr/>
            <p:nvPr/>
          </p:nvSpPr>
          <p:spPr>
            <a:xfrm>
              <a:off x="1651000" y="5633498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39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1" name="object 1811"/>
            <p:cNvSpPr/>
            <p:nvPr/>
          </p:nvSpPr>
          <p:spPr>
            <a:xfrm>
              <a:off x="1651000" y="5635430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2" name="object 1812"/>
            <p:cNvSpPr/>
            <p:nvPr/>
          </p:nvSpPr>
          <p:spPr>
            <a:xfrm>
              <a:off x="1651000" y="563799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3" name="object 1813"/>
            <p:cNvSpPr/>
            <p:nvPr/>
          </p:nvSpPr>
          <p:spPr>
            <a:xfrm>
              <a:off x="1651000" y="564118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10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4" name="object 1814"/>
            <p:cNvSpPr/>
            <p:nvPr/>
          </p:nvSpPr>
          <p:spPr>
            <a:xfrm>
              <a:off x="1651000" y="5644959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5" name="object 1815"/>
            <p:cNvSpPr/>
            <p:nvPr/>
          </p:nvSpPr>
          <p:spPr>
            <a:xfrm>
              <a:off x="1651000" y="5649291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6" name="object 1816"/>
            <p:cNvSpPr/>
            <p:nvPr/>
          </p:nvSpPr>
          <p:spPr>
            <a:xfrm>
              <a:off x="1651000" y="5654221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4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7" name="object 1817"/>
            <p:cNvSpPr/>
            <p:nvPr/>
          </p:nvSpPr>
          <p:spPr>
            <a:xfrm>
              <a:off x="1651000" y="565976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8" name="object 1818"/>
            <p:cNvSpPr/>
            <p:nvPr/>
          </p:nvSpPr>
          <p:spPr>
            <a:xfrm>
              <a:off x="1651000" y="566603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9" name="object 1819"/>
            <p:cNvSpPr/>
            <p:nvPr/>
          </p:nvSpPr>
          <p:spPr>
            <a:xfrm>
              <a:off x="1651000" y="567301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0" name="object 1820"/>
            <p:cNvSpPr/>
            <p:nvPr/>
          </p:nvSpPr>
          <p:spPr>
            <a:xfrm>
              <a:off x="1651000" y="568098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1" name="object 1821"/>
            <p:cNvSpPr/>
            <p:nvPr/>
          </p:nvSpPr>
          <p:spPr>
            <a:xfrm>
              <a:off x="1651000" y="569001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2" name="object 1822"/>
            <p:cNvSpPr/>
            <p:nvPr/>
          </p:nvSpPr>
          <p:spPr>
            <a:xfrm>
              <a:off x="1651000" y="570020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3" name="object 1823"/>
            <p:cNvSpPr/>
            <p:nvPr/>
          </p:nvSpPr>
          <p:spPr>
            <a:xfrm>
              <a:off x="1651000" y="571180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4" name="object 1824"/>
            <p:cNvSpPr/>
            <p:nvPr/>
          </p:nvSpPr>
          <p:spPr>
            <a:xfrm>
              <a:off x="1651000" y="57245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5" name="object 1825"/>
            <p:cNvSpPr/>
            <p:nvPr/>
          </p:nvSpPr>
          <p:spPr>
            <a:xfrm>
              <a:off x="1651000" y="573701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6" name="object 1826"/>
            <p:cNvSpPr/>
            <p:nvPr/>
          </p:nvSpPr>
          <p:spPr>
            <a:xfrm>
              <a:off x="1651000" y="574860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7" name="object 1827"/>
            <p:cNvSpPr/>
            <p:nvPr/>
          </p:nvSpPr>
          <p:spPr>
            <a:xfrm>
              <a:off x="1651000" y="575881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8" name="object 1828"/>
            <p:cNvSpPr/>
            <p:nvPr/>
          </p:nvSpPr>
          <p:spPr>
            <a:xfrm>
              <a:off x="1651000" y="576760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9" name="object 1829"/>
            <p:cNvSpPr/>
            <p:nvPr/>
          </p:nvSpPr>
          <p:spPr>
            <a:xfrm>
              <a:off x="1651000" y="577562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0" name="object 1830"/>
            <p:cNvSpPr/>
            <p:nvPr/>
          </p:nvSpPr>
          <p:spPr>
            <a:xfrm>
              <a:off x="1651000" y="578340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1" name="object 1831"/>
            <p:cNvSpPr/>
            <p:nvPr/>
          </p:nvSpPr>
          <p:spPr>
            <a:xfrm>
              <a:off x="1651000" y="579027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2" name="object 1832"/>
            <p:cNvSpPr/>
            <p:nvPr/>
          </p:nvSpPr>
          <p:spPr>
            <a:xfrm>
              <a:off x="1651000" y="579726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3" name="object 1833"/>
            <p:cNvSpPr/>
            <p:nvPr/>
          </p:nvSpPr>
          <p:spPr>
            <a:xfrm>
              <a:off x="1651000" y="580458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4" name="object 1834"/>
            <p:cNvSpPr/>
            <p:nvPr/>
          </p:nvSpPr>
          <p:spPr>
            <a:xfrm>
              <a:off x="1651000" y="581233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5" name="object 1835"/>
            <p:cNvSpPr/>
            <p:nvPr/>
          </p:nvSpPr>
          <p:spPr>
            <a:xfrm>
              <a:off x="1651000" y="582019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6" name="object 1836"/>
            <p:cNvSpPr/>
            <p:nvPr/>
          </p:nvSpPr>
          <p:spPr>
            <a:xfrm>
              <a:off x="1651000" y="5833703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7" name="object 1837"/>
            <p:cNvSpPr/>
            <p:nvPr/>
          </p:nvSpPr>
          <p:spPr>
            <a:xfrm>
              <a:off x="1651000" y="586418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8" name="object 1838"/>
            <p:cNvSpPr/>
            <p:nvPr/>
          </p:nvSpPr>
          <p:spPr>
            <a:xfrm>
              <a:off x="1651000" y="587340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9" name="object 1839"/>
            <p:cNvSpPr/>
            <p:nvPr/>
          </p:nvSpPr>
          <p:spPr>
            <a:xfrm>
              <a:off x="1651000" y="588171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0" name="object 1840"/>
            <p:cNvSpPr/>
            <p:nvPr/>
          </p:nvSpPr>
          <p:spPr>
            <a:xfrm>
              <a:off x="1651000" y="58895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1" name="object 1841"/>
            <p:cNvSpPr/>
            <p:nvPr/>
          </p:nvSpPr>
          <p:spPr>
            <a:xfrm>
              <a:off x="1651000" y="58953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2" name="object 1842"/>
            <p:cNvSpPr/>
            <p:nvPr/>
          </p:nvSpPr>
          <p:spPr>
            <a:xfrm>
              <a:off x="1651000" y="590117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3" name="object 1843"/>
            <p:cNvSpPr/>
            <p:nvPr/>
          </p:nvSpPr>
          <p:spPr>
            <a:xfrm>
              <a:off x="1651005" y="590704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4" name="object 1844"/>
            <p:cNvSpPr/>
            <p:nvPr/>
          </p:nvSpPr>
          <p:spPr>
            <a:xfrm>
              <a:off x="1651000" y="59129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5" name="object 1845"/>
            <p:cNvSpPr/>
            <p:nvPr/>
          </p:nvSpPr>
          <p:spPr>
            <a:xfrm>
              <a:off x="1651000" y="591874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6" name="object 1846"/>
            <p:cNvSpPr/>
            <p:nvPr/>
          </p:nvSpPr>
          <p:spPr>
            <a:xfrm>
              <a:off x="1651000" y="59245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7" name="object 1847"/>
            <p:cNvSpPr/>
            <p:nvPr/>
          </p:nvSpPr>
          <p:spPr>
            <a:xfrm>
              <a:off x="1651000" y="59302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8" name="object 1848"/>
            <p:cNvSpPr/>
            <p:nvPr/>
          </p:nvSpPr>
          <p:spPr>
            <a:xfrm>
              <a:off x="1651000" y="593623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9" name="object 1849"/>
            <p:cNvSpPr/>
            <p:nvPr/>
          </p:nvSpPr>
          <p:spPr>
            <a:xfrm>
              <a:off x="1651000" y="594304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0" name="object 1850"/>
            <p:cNvSpPr/>
            <p:nvPr/>
          </p:nvSpPr>
          <p:spPr>
            <a:xfrm>
              <a:off x="1651000" y="594983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5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1" name="object 1851"/>
            <p:cNvSpPr/>
            <p:nvPr/>
          </p:nvSpPr>
          <p:spPr>
            <a:xfrm>
              <a:off x="1651000" y="595656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2" name="object 1852"/>
            <p:cNvSpPr/>
            <p:nvPr/>
          </p:nvSpPr>
          <p:spPr>
            <a:xfrm>
              <a:off x="1651000" y="596486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89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3" name="object 1853"/>
            <p:cNvSpPr/>
            <p:nvPr/>
          </p:nvSpPr>
          <p:spPr>
            <a:xfrm>
              <a:off x="1651000" y="597341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4" name="object 1854"/>
            <p:cNvSpPr/>
            <p:nvPr/>
          </p:nvSpPr>
          <p:spPr>
            <a:xfrm>
              <a:off x="1651000" y="598237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5" name="object 1855"/>
            <p:cNvSpPr/>
            <p:nvPr/>
          </p:nvSpPr>
          <p:spPr>
            <a:xfrm>
              <a:off x="1651000" y="599290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6" name="object 1856"/>
            <p:cNvSpPr/>
            <p:nvPr/>
          </p:nvSpPr>
          <p:spPr>
            <a:xfrm>
              <a:off x="1651000" y="600350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7" name="object 1857"/>
            <p:cNvSpPr/>
            <p:nvPr/>
          </p:nvSpPr>
          <p:spPr>
            <a:xfrm>
              <a:off x="1651000" y="60152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4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8" name="object 1858"/>
            <p:cNvSpPr/>
            <p:nvPr/>
          </p:nvSpPr>
          <p:spPr>
            <a:xfrm>
              <a:off x="1651000" y="60270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9" name="object 1859"/>
            <p:cNvSpPr/>
            <p:nvPr/>
          </p:nvSpPr>
          <p:spPr>
            <a:xfrm>
              <a:off x="1651000" y="603912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0" name="object 1860"/>
            <p:cNvSpPr/>
            <p:nvPr/>
          </p:nvSpPr>
          <p:spPr>
            <a:xfrm>
              <a:off x="1651000" y="605133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1" name="object 1861"/>
            <p:cNvSpPr/>
            <p:nvPr/>
          </p:nvSpPr>
          <p:spPr>
            <a:xfrm>
              <a:off x="1651000" y="606348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2" name="object 1862"/>
            <p:cNvSpPr/>
            <p:nvPr/>
          </p:nvSpPr>
          <p:spPr>
            <a:xfrm>
              <a:off x="1651000" y="607593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3" name="object 1863"/>
            <p:cNvSpPr/>
            <p:nvPr/>
          </p:nvSpPr>
          <p:spPr>
            <a:xfrm>
              <a:off x="1651000" y="608859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5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4" name="object 1864"/>
            <p:cNvSpPr/>
            <p:nvPr/>
          </p:nvSpPr>
          <p:spPr>
            <a:xfrm>
              <a:off x="1651000" y="610148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5" name="object 1865"/>
            <p:cNvSpPr/>
            <p:nvPr/>
          </p:nvSpPr>
          <p:spPr>
            <a:xfrm>
              <a:off x="1651000" y="6114905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6" name="object 1866"/>
            <p:cNvSpPr/>
            <p:nvPr/>
          </p:nvSpPr>
          <p:spPr>
            <a:xfrm>
              <a:off x="1651000" y="6129466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7" name="object 1867"/>
            <p:cNvSpPr/>
            <p:nvPr/>
          </p:nvSpPr>
          <p:spPr>
            <a:xfrm>
              <a:off x="1651005" y="6146647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8" name="object 1868"/>
            <p:cNvSpPr/>
            <p:nvPr/>
          </p:nvSpPr>
          <p:spPr>
            <a:xfrm>
              <a:off x="1763036" y="5645475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12479" y="22576"/>
                  </a:moveTo>
                  <a:lnTo>
                    <a:pt x="0" y="0"/>
                  </a:lnTo>
                  <a:lnTo>
                    <a:pt x="12479" y="2257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9" name="object 1869"/>
            <p:cNvSpPr/>
            <p:nvPr/>
          </p:nvSpPr>
          <p:spPr>
            <a:xfrm>
              <a:off x="1755668" y="563215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37037"/>
                  </a:moveTo>
                  <a:lnTo>
                    <a:pt x="19847" y="35893"/>
                  </a:lnTo>
                  <a:lnTo>
                    <a:pt x="0" y="0"/>
                  </a:lnTo>
                  <a:lnTo>
                    <a:pt x="0" y="1296"/>
                  </a:lnTo>
                  <a:lnTo>
                    <a:pt x="19847" y="3703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0" name="object 1870"/>
            <p:cNvSpPr/>
            <p:nvPr/>
          </p:nvSpPr>
          <p:spPr>
            <a:xfrm>
              <a:off x="1755668" y="5633455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1" name="object 1871"/>
            <p:cNvSpPr/>
            <p:nvPr/>
          </p:nvSpPr>
          <p:spPr>
            <a:xfrm>
              <a:off x="1755668" y="5637084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40492"/>
                  </a:moveTo>
                  <a:lnTo>
                    <a:pt x="19847" y="35284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2" name="object 1872"/>
            <p:cNvSpPr/>
            <p:nvPr/>
          </p:nvSpPr>
          <p:spPr>
            <a:xfrm>
              <a:off x="1755668" y="5643040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3" name="object 1873"/>
            <p:cNvSpPr/>
            <p:nvPr/>
          </p:nvSpPr>
          <p:spPr>
            <a:xfrm>
              <a:off x="1755668" y="565149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43454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4" name="object 1874"/>
            <p:cNvSpPr/>
            <p:nvPr/>
          </p:nvSpPr>
          <p:spPr>
            <a:xfrm>
              <a:off x="1755668" y="5662929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60"/>
                  </a:moveTo>
                  <a:lnTo>
                    <a:pt x="19847" y="32031"/>
                  </a:lnTo>
                  <a:lnTo>
                    <a:pt x="0" y="0"/>
                  </a:lnTo>
                  <a:lnTo>
                    <a:pt x="0" y="15374"/>
                  </a:lnTo>
                  <a:lnTo>
                    <a:pt x="19847" y="4546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5" name="object 1875"/>
            <p:cNvSpPr/>
            <p:nvPr/>
          </p:nvSpPr>
          <p:spPr>
            <a:xfrm>
              <a:off x="1755668" y="5678309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3"/>
                  </a:lnTo>
                  <a:lnTo>
                    <a:pt x="0" y="0"/>
                  </a:lnTo>
                  <a:lnTo>
                    <a:pt x="0" y="20989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6" name="object 1876"/>
            <p:cNvSpPr/>
            <p:nvPr/>
          </p:nvSpPr>
          <p:spPr>
            <a:xfrm>
              <a:off x="1755668" y="5699303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4">
                  <a:moveTo>
                    <a:pt x="19847" y="55892"/>
                  </a:moveTo>
                  <a:lnTo>
                    <a:pt x="19847" y="27432"/>
                  </a:lnTo>
                  <a:lnTo>
                    <a:pt x="0" y="0"/>
                  </a:lnTo>
                  <a:lnTo>
                    <a:pt x="0" y="32578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7" name="object 1877"/>
            <p:cNvSpPr/>
            <p:nvPr/>
          </p:nvSpPr>
          <p:spPr>
            <a:xfrm>
              <a:off x="1755668" y="5731882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55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49"/>
                  </a:lnTo>
                  <a:lnTo>
                    <a:pt x="19847" y="15555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8" name="object 1878"/>
            <p:cNvSpPr/>
            <p:nvPr/>
          </p:nvSpPr>
          <p:spPr>
            <a:xfrm>
              <a:off x="1755668" y="5883226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44775"/>
                  </a:moveTo>
                  <a:lnTo>
                    <a:pt x="19847" y="4206"/>
                  </a:lnTo>
                  <a:lnTo>
                    <a:pt x="0" y="0"/>
                  </a:lnTo>
                  <a:lnTo>
                    <a:pt x="0" y="46440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9" name="object 1879"/>
            <p:cNvSpPr/>
            <p:nvPr/>
          </p:nvSpPr>
          <p:spPr>
            <a:xfrm>
              <a:off x="1755668" y="592801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70"/>
                  </a:moveTo>
                  <a:lnTo>
                    <a:pt x="19847" y="0"/>
                  </a:lnTo>
                  <a:lnTo>
                    <a:pt x="0" y="1652"/>
                  </a:lnTo>
                  <a:lnTo>
                    <a:pt x="0" y="36643"/>
                  </a:lnTo>
                  <a:lnTo>
                    <a:pt x="19847" y="3057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0" name="object 1880"/>
            <p:cNvSpPr/>
            <p:nvPr/>
          </p:nvSpPr>
          <p:spPr>
            <a:xfrm>
              <a:off x="1755668" y="5958587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4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703"/>
                  </a:lnTo>
                  <a:lnTo>
                    <a:pt x="19847" y="25894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1" name="object 1881"/>
            <p:cNvSpPr/>
            <p:nvPr/>
          </p:nvSpPr>
          <p:spPr>
            <a:xfrm>
              <a:off x="1755668" y="598448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09"/>
                  </a:lnTo>
                  <a:lnTo>
                    <a:pt x="0" y="36300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2" name="object 1882"/>
            <p:cNvSpPr/>
            <p:nvPr/>
          </p:nvSpPr>
          <p:spPr>
            <a:xfrm>
              <a:off x="1755668" y="600762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4">
                  <a:moveTo>
                    <a:pt x="19847" y="21193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419"/>
                  </a:lnTo>
                  <a:lnTo>
                    <a:pt x="19847" y="2119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3" name="object 1883"/>
            <p:cNvSpPr/>
            <p:nvPr/>
          </p:nvSpPr>
          <p:spPr>
            <a:xfrm>
              <a:off x="1755668" y="6028813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41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4" name="object 1884"/>
            <p:cNvSpPr/>
            <p:nvPr/>
          </p:nvSpPr>
          <p:spPr>
            <a:xfrm>
              <a:off x="1755668" y="604856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39">
                  <a:moveTo>
                    <a:pt x="19847" y="18614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91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5" name="object 1885"/>
            <p:cNvSpPr/>
            <p:nvPr/>
          </p:nvSpPr>
          <p:spPr>
            <a:xfrm>
              <a:off x="1755668" y="6067192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10">
                  <a:moveTo>
                    <a:pt x="19847" y="17584"/>
                  </a:moveTo>
                  <a:lnTo>
                    <a:pt x="19847" y="0"/>
                  </a:lnTo>
                  <a:lnTo>
                    <a:pt x="0" y="21763"/>
                  </a:lnTo>
                  <a:lnTo>
                    <a:pt x="0" y="41902"/>
                  </a:lnTo>
                  <a:lnTo>
                    <a:pt x="19847" y="17584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6" name="object 1886"/>
            <p:cNvSpPr/>
            <p:nvPr/>
          </p:nvSpPr>
          <p:spPr>
            <a:xfrm>
              <a:off x="1755668" y="608477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16631"/>
                  </a:moveTo>
                  <a:lnTo>
                    <a:pt x="19847" y="0"/>
                  </a:lnTo>
                  <a:lnTo>
                    <a:pt x="0" y="24317"/>
                  </a:lnTo>
                  <a:lnTo>
                    <a:pt x="0" y="43351"/>
                  </a:lnTo>
                  <a:lnTo>
                    <a:pt x="19847" y="1663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7" name="object 1887"/>
            <p:cNvSpPr/>
            <p:nvPr/>
          </p:nvSpPr>
          <p:spPr>
            <a:xfrm>
              <a:off x="1755668" y="6101402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5">
                  <a:moveTo>
                    <a:pt x="19847" y="15741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24"/>
                  </a:lnTo>
                  <a:lnTo>
                    <a:pt x="19847" y="1574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8" name="object 1888"/>
            <p:cNvSpPr/>
            <p:nvPr/>
          </p:nvSpPr>
          <p:spPr>
            <a:xfrm>
              <a:off x="1755668" y="6117137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87"/>
                  </a:moveTo>
                  <a:lnTo>
                    <a:pt x="19847" y="0"/>
                  </a:lnTo>
                  <a:lnTo>
                    <a:pt x="0" y="28995"/>
                  </a:lnTo>
                  <a:lnTo>
                    <a:pt x="0" y="45792"/>
                  </a:lnTo>
                  <a:lnTo>
                    <a:pt x="19847" y="1468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9" name="object 1889"/>
            <p:cNvSpPr/>
            <p:nvPr/>
          </p:nvSpPr>
          <p:spPr>
            <a:xfrm>
              <a:off x="1755668" y="613182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89">
                  <a:moveTo>
                    <a:pt x="19847" y="13366"/>
                  </a:moveTo>
                  <a:lnTo>
                    <a:pt x="19847" y="0"/>
                  </a:lnTo>
                  <a:lnTo>
                    <a:pt x="0" y="31104"/>
                  </a:lnTo>
                  <a:lnTo>
                    <a:pt x="0" y="46401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0" name="object 1890"/>
            <p:cNvSpPr/>
            <p:nvPr/>
          </p:nvSpPr>
          <p:spPr>
            <a:xfrm>
              <a:off x="1755668" y="614518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35"/>
                  </a:lnTo>
                  <a:lnTo>
                    <a:pt x="0" y="46186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1" name="object 1891"/>
            <p:cNvSpPr/>
            <p:nvPr/>
          </p:nvSpPr>
          <p:spPr>
            <a:xfrm>
              <a:off x="1755668" y="615667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4">
                  <a:moveTo>
                    <a:pt x="19847" y="7801"/>
                  </a:moveTo>
                  <a:lnTo>
                    <a:pt x="19847" y="0"/>
                  </a:lnTo>
                  <a:lnTo>
                    <a:pt x="0" y="34700"/>
                  </a:lnTo>
                  <a:lnTo>
                    <a:pt x="0" y="43632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2" name="object 1892"/>
            <p:cNvSpPr/>
            <p:nvPr/>
          </p:nvSpPr>
          <p:spPr>
            <a:xfrm>
              <a:off x="1755660" y="563215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60">
                  <a:moveTo>
                    <a:pt x="19850" y="532333"/>
                  </a:moveTo>
                  <a:lnTo>
                    <a:pt x="0" y="568159"/>
                  </a:lnTo>
                  <a:lnTo>
                    <a:pt x="0" y="568782"/>
                  </a:lnTo>
                  <a:lnTo>
                    <a:pt x="19850" y="532879"/>
                  </a:lnTo>
                  <a:lnTo>
                    <a:pt x="19850" y="532333"/>
                  </a:lnTo>
                  <a:close/>
                </a:path>
                <a:path w="46355" h="568960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3" name="object 1893"/>
            <p:cNvSpPr/>
            <p:nvPr/>
          </p:nvSpPr>
          <p:spPr>
            <a:xfrm>
              <a:off x="1775524" y="5736080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5">
                  <a:moveTo>
                    <a:pt x="26361" y="141630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34"/>
                  </a:lnTo>
                  <a:lnTo>
                    <a:pt x="26361" y="14163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4" name="object 1894"/>
            <p:cNvSpPr/>
            <p:nvPr/>
          </p:nvSpPr>
          <p:spPr>
            <a:xfrm>
              <a:off x="1775524" y="5877713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4">
                  <a:moveTo>
                    <a:pt x="26361" y="323217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303"/>
                  </a:lnTo>
                  <a:lnTo>
                    <a:pt x="26361" y="323217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5" name="object 1895"/>
            <p:cNvSpPr/>
            <p:nvPr/>
          </p:nvSpPr>
          <p:spPr>
            <a:xfrm>
              <a:off x="1801888" y="5632157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5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5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6" name="object 1896"/>
            <p:cNvSpPr/>
            <p:nvPr/>
          </p:nvSpPr>
          <p:spPr>
            <a:xfrm>
              <a:off x="1801888" y="5632373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30"/>
                  </a:lnTo>
                  <a:lnTo>
                    <a:pt x="292798" y="1130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30"/>
                  </a:lnTo>
                  <a:lnTo>
                    <a:pt x="3330130" y="11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7" name="object 1897"/>
            <p:cNvSpPr/>
            <p:nvPr/>
          </p:nvSpPr>
          <p:spPr>
            <a:xfrm>
              <a:off x="1801888" y="5633503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39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39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8" name="object 1898"/>
            <p:cNvSpPr/>
            <p:nvPr/>
          </p:nvSpPr>
          <p:spPr>
            <a:xfrm>
              <a:off x="1801888" y="5635433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9" name="object 1899"/>
            <p:cNvSpPr/>
            <p:nvPr/>
          </p:nvSpPr>
          <p:spPr>
            <a:xfrm>
              <a:off x="1801888" y="5637999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10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10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0" name="object 1900"/>
            <p:cNvSpPr/>
            <p:nvPr/>
          </p:nvSpPr>
          <p:spPr>
            <a:xfrm>
              <a:off x="1801888" y="5641187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10">
                  <a:moveTo>
                    <a:pt x="292798" y="0"/>
                  </a:moveTo>
                  <a:lnTo>
                    <a:pt x="0" y="0"/>
                  </a:lnTo>
                  <a:lnTo>
                    <a:pt x="0" y="3784"/>
                  </a:lnTo>
                  <a:lnTo>
                    <a:pt x="292798" y="3784"/>
                  </a:lnTo>
                  <a:lnTo>
                    <a:pt x="292798" y="0"/>
                  </a:lnTo>
                  <a:close/>
                </a:path>
                <a:path w="3330575" h="3810">
                  <a:moveTo>
                    <a:pt x="3330130" y="0"/>
                  </a:moveTo>
                  <a:lnTo>
                    <a:pt x="368884" y="0"/>
                  </a:lnTo>
                  <a:lnTo>
                    <a:pt x="368884" y="3784"/>
                  </a:lnTo>
                  <a:lnTo>
                    <a:pt x="3330130" y="378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1" name="object 1901"/>
            <p:cNvSpPr/>
            <p:nvPr/>
          </p:nvSpPr>
          <p:spPr>
            <a:xfrm>
              <a:off x="1801888" y="5644958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43"/>
                  </a:lnTo>
                  <a:lnTo>
                    <a:pt x="292798" y="4343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43"/>
                  </a:lnTo>
                  <a:lnTo>
                    <a:pt x="3330130" y="43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2" name="object 1902"/>
            <p:cNvSpPr/>
            <p:nvPr/>
          </p:nvSpPr>
          <p:spPr>
            <a:xfrm>
              <a:off x="1801888" y="5649302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3" name="object 1903"/>
            <p:cNvSpPr/>
            <p:nvPr/>
          </p:nvSpPr>
          <p:spPr>
            <a:xfrm>
              <a:off x="1801888" y="5654229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4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4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4" name="object 1904"/>
            <p:cNvSpPr/>
            <p:nvPr/>
          </p:nvSpPr>
          <p:spPr>
            <a:xfrm>
              <a:off x="1801888" y="565976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5" name="object 1905"/>
            <p:cNvSpPr/>
            <p:nvPr/>
          </p:nvSpPr>
          <p:spPr>
            <a:xfrm>
              <a:off x="1801888" y="5666040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6" name="object 1906"/>
            <p:cNvSpPr/>
            <p:nvPr/>
          </p:nvSpPr>
          <p:spPr>
            <a:xfrm>
              <a:off x="1801888" y="567301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292798" y="7975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75"/>
                  </a:lnTo>
                  <a:lnTo>
                    <a:pt x="3330130" y="79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7" name="object 1907"/>
            <p:cNvSpPr/>
            <p:nvPr/>
          </p:nvSpPr>
          <p:spPr>
            <a:xfrm>
              <a:off x="1801888" y="5680988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29"/>
                  </a:lnTo>
                  <a:lnTo>
                    <a:pt x="292798" y="9029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29"/>
                  </a:lnTo>
                  <a:lnTo>
                    <a:pt x="3330130" y="90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8" name="object 1908"/>
            <p:cNvSpPr/>
            <p:nvPr/>
          </p:nvSpPr>
          <p:spPr>
            <a:xfrm>
              <a:off x="1801888" y="5690018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85"/>
                  </a:lnTo>
                  <a:lnTo>
                    <a:pt x="292798" y="10185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85"/>
                  </a:lnTo>
                  <a:lnTo>
                    <a:pt x="3330130" y="101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9" name="object 1909"/>
            <p:cNvSpPr/>
            <p:nvPr/>
          </p:nvSpPr>
          <p:spPr>
            <a:xfrm>
              <a:off x="1801888" y="5700203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607"/>
                  </a:lnTo>
                  <a:lnTo>
                    <a:pt x="292798" y="11607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607"/>
                  </a:lnTo>
                  <a:lnTo>
                    <a:pt x="3330130" y="1160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0" name="object 1910"/>
            <p:cNvSpPr/>
            <p:nvPr/>
          </p:nvSpPr>
          <p:spPr>
            <a:xfrm>
              <a:off x="1801888" y="5711811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5">
                  <a:moveTo>
                    <a:pt x="292798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292798" y="12738"/>
                  </a:lnTo>
                  <a:lnTo>
                    <a:pt x="292798" y="0"/>
                  </a:lnTo>
                  <a:close/>
                </a:path>
                <a:path w="3330575" h="13335">
                  <a:moveTo>
                    <a:pt x="3330130" y="0"/>
                  </a:moveTo>
                  <a:lnTo>
                    <a:pt x="368884" y="0"/>
                  </a:lnTo>
                  <a:lnTo>
                    <a:pt x="368884" y="12738"/>
                  </a:lnTo>
                  <a:lnTo>
                    <a:pt x="3330130" y="1273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1" name="object 1911"/>
            <p:cNvSpPr/>
            <p:nvPr/>
          </p:nvSpPr>
          <p:spPr>
            <a:xfrm>
              <a:off x="1801888" y="572454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71"/>
                  </a:lnTo>
                  <a:lnTo>
                    <a:pt x="292798" y="1247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71"/>
                  </a:lnTo>
                  <a:lnTo>
                    <a:pt x="3330130" y="124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2" name="object 1912"/>
            <p:cNvSpPr/>
            <p:nvPr/>
          </p:nvSpPr>
          <p:spPr>
            <a:xfrm>
              <a:off x="1801888" y="5737021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569"/>
                  </a:lnTo>
                  <a:lnTo>
                    <a:pt x="292798" y="11569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569"/>
                  </a:lnTo>
                  <a:lnTo>
                    <a:pt x="3330130" y="115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3" name="object 1913"/>
            <p:cNvSpPr/>
            <p:nvPr/>
          </p:nvSpPr>
          <p:spPr>
            <a:xfrm>
              <a:off x="1801888" y="574860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4" name="object 1914"/>
            <p:cNvSpPr/>
            <p:nvPr/>
          </p:nvSpPr>
          <p:spPr>
            <a:xfrm>
              <a:off x="1801888" y="5758814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801"/>
                  </a:lnTo>
                  <a:lnTo>
                    <a:pt x="292798" y="8801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801"/>
                  </a:lnTo>
                  <a:lnTo>
                    <a:pt x="3330130" y="880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5" name="object 1915"/>
            <p:cNvSpPr/>
            <p:nvPr/>
          </p:nvSpPr>
          <p:spPr>
            <a:xfrm>
              <a:off x="1801888" y="576761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13"/>
                  </a:lnTo>
                  <a:lnTo>
                    <a:pt x="292798" y="8013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13"/>
                  </a:lnTo>
                  <a:lnTo>
                    <a:pt x="3330130" y="801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6" name="object 1916"/>
            <p:cNvSpPr/>
            <p:nvPr/>
          </p:nvSpPr>
          <p:spPr>
            <a:xfrm>
              <a:off x="1801888" y="5775629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72"/>
                  </a:lnTo>
                  <a:lnTo>
                    <a:pt x="3330130" y="77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7" name="object 1917"/>
            <p:cNvSpPr/>
            <p:nvPr/>
          </p:nvSpPr>
          <p:spPr>
            <a:xfrm>
              <a:off x="1801888" y="578340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292798" y="6883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883"/>
                  </a:lnTo>
                  <a:lnTo>
                    <a:pt x="3330130" y="68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8" name="object 1918"/>
            <p:cNvSpPr/>
            <p:nvPr/>
          </p:nvSpPr>
          <p:spPr>
            <a:xfrm>
              <a:off x="1801888" y="579028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9" name="object 1919"/>
            <p:cNvSpPr/>
            <p:nvPr/>
          </p:nvSpPr>
          <p:spPr>
            <a:xfrm>
              <a:off x="1801888" y="5797270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0" name="object 1920"/>
            <p:cNvSpPr/>
            <p:nvPr/>
          </p:nvSpPr>
          <p:spPr>
            <a:xfrm>
              <a:off x="1801888" y="580458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1" name="object 1921"/>
            <p:cNvSpPr/>
            <p:nvPr/>
          </p:nvSpPr>
          <p:spPr>
            <a:xfrm>
              <a:off x="1801888" y="581233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74"/>
                  </a:lnTo>
                  <a:lnTo>
                    <a:pt x="292798" y="7874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74"/>
                  </a:lnTo>
                  <a:lnTo>
                    <a:pt x="3330130" y="787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2" name="object 1922"/>
            <p:cNvSpPr/>
            <p:nvPr/>
          </p:nvSpPr>
          <p:spPr>
            <a:xfrm>
              <a:off x="1801888" y="5820206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00"/>
                  </a:lnTo>
                  <a:lnTo>
                    <a:pt x="292798" y="13500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00"/>
                  </a:lnTo>
                  <a:lnTo>
                    <a:pt x="3330130" y="1350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3" name="object 1923"/>
            <p:cNvSpPr/>
            <p:nvPr/>
          </p:nvSpPr>
          <p:spPr>
            <a:xfrm>
              <a:off x="1801888" y="5833706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4" name="object 1924"/>
            <p:cNvSpPr/>
            <p:nvPr/>
          </p:nvSpPr>
          <p:spPr>
            <a:xfrm>
              <a:off x="1801888" y="5864186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2798" y="923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330130" y="92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5" name="object 1925"/>
            <p:cNvSpPr/>
            <p:nvPr/>
          </p:nvSpPr>
          <p:spPr>
            <a:xfrm>
              <a:off x="1801888" y="5873419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6" name="object 1926"/>
            <p:cNvSpPr/>
            <p:nvPr/>
          </p:nvSpPr>
          <p:spPr>
            <a:xfrm>
              <a:off x="1801888" y="588172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10"/>
                  </a:lnTo>
                  <a:lnTo>
                    <a:pt x="292798" y="7810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10"/>
                  </a:lnTo>
                  <a:lnTo>
                    <a:pt x="3330130" y="781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7" name="object 1927"/>
            <p:cNvSpPr/>
            <p:nvPr/>
          </p:nvSpPr>
          <p:spPr>
            <a:xfrm>
              <a:off x="1801888" y="5889522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8" name="object 1928"/>
            <p:cNvSpPr/>
            <p:nvPr/>
          </p:nvSpPr>
          <p:spPr>
            <a:xfrm>
              <a:off x="1801888" y="58953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92798" y="584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42"/>
                  </a:lnTo>
                  <a:lnTo>
                    <a:pt x="3330130" y="58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9" name="object 1929"/>
            <p:cNvSpPr/>
            <p:nvPr/>
          </p:nvSpPr>
          <p:spPr>
            <a:xfrm>
              <a:off x="1801888" y="5901181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67"/>
                  </a:lnTo>
                  <a:lnTo>
                    <a:pt x="292798" y="5867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67"/>
                  </a:lnTo>
                  <a:lnTo>
                    <a:pt x="3330130" y="586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0" name="object 1930"/>
            <p:cNvSpPr/>
            <p:nvPr/>
          </p:nvSpPr>
          <p:spPr>
            <a:xfrm>
              <a:off x="1801888" y="590704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1" name="object 1931"/>
            <p:cNvSpPr/>
            <p:nvPr/>
          </p:nvSpPr>
          <p:spPr>
            <a:xfrm>
              <a:off x="1801888" y="591292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2" name="object 1932"/>
            <p:cNvSpPr/>
            <p:nvPr/>
          </p:nvSpPr>
          <p:spPr>
            <a:xfrm>
              <a:off x="1801888" y="591874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91"/>
                  </a:lnTo>
                  <a:lnTo>
                    <a:pt x="292798" y="579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91"/>
                  </a:lnTo>
                  <a:lnTo>
                    <a:pt x="3330130" y="57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3" name="object 1933"/>
            <p:cNvSpPr/>
            <p:nvPr/>
          </p:nvSpPr>
          <p:spPr>
            <a:xfrm>
              <a:off x="1801888" y="5924524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65"/>
                  </a:lnTo>
                  <a:lnTo>
                    <a:pt x="292798" y="5765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65"/>
                  </a:lnTo>
                  <a:lnTo>
                    <a:pt x="3330130" y="57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4" name="object 1934"/>
            <p:cNvSpPr/>
            <p:nvPr/>
          </p:nvSpPr>
          <p:spPr>
            <a:xfrm>
              <a:off x="1801888" y="593028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5" name="object 1935"/>
            <p:cNvSpPr/>
            <p:nvPr/>
          </p:nvSpPr>
          <p:spPr>
            <a:xfrm>
              <a:off x="1801888" y="5936246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819"/>
                  </a:lnTo>
                  <a:lnTo>
                    <a:pt x="292798" y="6819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819"/>
                  </a:lnTo>
                  <a:lnTo>
                    <a:pt x="3330130" y="681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6" name="object 1936"/>
            <p:cNvSpPr/>
            <p:nvPr/>
          </p:nvSpPr>
          <p:spPr>
            <a:xfrm>
              <a:off x="1801888" y="594305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781"/>
                  </a:lnTo>
                  <a:lnTo>
                    <a:pt x="292798" y="6781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781"/>
                  </a:lnTo>
                  <a:lnTo>
                    <a:pt x="3330130" y="678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7" name="object 1937"/>
            <p:cNvSpPr/>
            <p:nvPr/>
          </p:nvSpPr>
          <p:spPr>
            <a:xfrm>
              <a:off x="1801888" y="594983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5">
                  <a:moveTo>
                    <a:pt x="292798" y="0"/>
                  </a:moveTo>
                  <a:lnTo>
                    <a:pt x="0" y="0"/>
                  </a:lnTo>
                  <a:lnTo>
                    <a:pt x="0" y="6743"/>
                  </a:lnTo>
                  <a:lnTo>
                    <a:pt x="292798" y="6743"/>
                  </a:lnTo>
                  <a:lnTo>
                    <a:pt x="292798" y="0"/>
                  </a:lnTo>
                  <a:close/>
                </a:path>
                <a:path w="3330575" h="6985">
                  <a:moveTo>
                    <a:pt x="3330130" y="0"/>
                  </a:moveTo>
                  <a:lnTo>
                    <a:pt x="368884" y="0"/>
                  </a:lnTo>
                  <a:lnTo>
                    <a:pt x="368884" y="6743"/>
                  </a:lnTo>
                  <a:lnTo>
                    <a:pt x="3330130" y="67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8" name="object 1938"/>
            <p:cNvSpPr/>
            <p:nvPr/>
          </p:nvSpPr>
          <p:spPr>
            <a:xfrm>
              <a:off x="1801888" y="5956566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305"/>
                  </a:lnTo>
                  <a:lnTo>
                    <a:pt x="292798" y="8305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305"/>
                  </a:lnTo>
                  <a:lnTo>
                    <a:pt x="3330130" y="830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9" name="object 1939"/>
            <p:cNvSpPr/>
            <p:nvPr/>
          </p:nvSpPr>
          <p:spPr>
            <a:xfrm>
              <a:off x="1801888" y="5964871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89">
                  <a:moveTo>
                    <a:pt x="292798" y="0"/>
                  </a:moveTo>
                  <a:lnTo>
                    <a:pt x="0" y="0"/>
                  </a:lnTo>
                  <a:lnTo>
                    <a:pt x="0" y="8559"/>
                  </a:lnTo>
                  <a:lnTo>
                    <a:pt x="292798" y="8559"/>
                  </a:lnTo>
                  <a:lnTo>
                    <a:pt x="292798" y="0"/>
                  </a:lnTo>
                  <a:close/>
                </a:path>
                <a:path w="3330575" h="8889">
                  <a:moveTo>
                    <a:pt x="3330130" y="0"/>
                  </a:moveTo>
                  <a:lnTo>
                    <a:pt x="368884" y="0"/>
                  </a:lnTo>
                  <a:lnTo>
                    <a:pt x="368884" y="8559"/>
                  </a:lnTo>
                  <a:lnTo>
                    <a:pt x="3330130" y="85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0" name="object 1940"/>
            <p:cNvSpPr/>
            <p:nvPr/>
          </p:nvSpPr>
          <p:spPr>
            <a:xfrm>
              <a:off x="1801888" y="597341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1" name="object 1941"/>
            <p:cNvSpPr/>
            <p:nvPr/>
          </p:nvSpPr>
          <p:spPr>
            <a:xfrm>
              <a:off x="1801888" y="5982372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41"/>
                  </a:lnTo>
                  <a:lnTo>
                    <a:pt x="292798" y="1054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41"/>
                  </a:lnTo>
                  <a:lnTo>
                    <a:pt x="3330130" y="105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2" name="object 1942"/>
            <p:cNvSpPr/>
            <p:nvPr/>
          </p:nvSpPr>
          <p:spPr>
            <a:xfrm>
              <a:off x="1801888" y="599291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91"/>
                  </a:lnTo>
                  <a:lnTo>
                    <a:pt x="292798" y="1059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91"/>
                  </a:lnTo>
                  <a:lnTo>
                    <a:pt x="3330130" y="105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3" name="object 1943"/>
            <p:cNvSpPr/>
            <p:nvPr/>
          </p:nvSpPr>
          <p:spPr>
            <a:xfrm>
              <a:off x="1801888" y="6003505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734"/>
                  </a:lnTo>
                  <a:lnTo>
                    <a:pt x="292798" y="11734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734"/>
                  </a:lnTo>
                  <a:lnTo>
                    <a:pt x="3330130" y="1173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4" name="object 1944"/>
            <p:cNvSpPr/>
            <p:nvPr/>
          </p:nvSpPr>
          <p:spPr>
            <a:xfrm>
              <a:off x="1801888" y="6015240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4">
                  <a:moveTo>
                    <a:pt x="292798" y="0"/>
                  </a:moveTo>
                  <a:lnTo>
                    <a:pt x="0" y="0"/>
                  </a:lnTo>
                  <a:lnTo>
                    <a:pt x="0" y="11798"/>
                  </a:lnTo>
                  <a:lnTo>
                    <a:pt x="292798" y="11798"/>
                  </a:lnTo>
                  <a:lnTo>
                    <a:pt x="292798" y="0"/>
                  </a:lnTo>
                  <a:close/>
                </a:path>
                <a:path w="3330575" h="12064">
                  <a:moveTo>
                    <a:pt x="3330130" y="0"/>
                  </a:moveTo>
                  <a:lnTo>
                    <a:pt x="368884" y="0"/>
                  </a:lnTo>
                  <a:lnTo>
                    <a:pt x="368884" y="11798"/>
                  </a:lnTo>
                  <a:lnTo>
                    <a:pt x="3330130" y="117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5" name="object 1945"/>
            <p:cNvSpPr/>
            <p:nvPr/>
          </p:nvSpPr>
          <p:spPr>
            <a:xfrm>
              <a:off x="1801888" y="6027051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77"/>
                  </a:lnTo>
                  <a:lnTo>
                    <a:pt x="292798" y="1207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77"/>
                  </a:lnTo>
                  <a:lnTo>
                    <a:pt x="3330130" y="1207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6" name="object 1946"/>
            <p:cNvSpPr/>
            <p:nvPr/>
          </p:nvSpPr>
          <p:spPr>
            <a:xfrm>
              <a:off x="1801888" y="603912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17"/>
                  </a:lnTo>
                  <a:lnTo>
                    <a:pt x="292798" y="1221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17"/>
                  </a:lnTo>
                  <a:lnTo>
                    <a:pt x="3330130" y="1221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7" name="object 1947"/>
            <p:cNvSpPr/>
            <p:nvPr/>
          </p:nvSpPr>
          <p:spPr>
            <a:xfrm>
              <a:off x="1801888" y="605134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8" name="object 1948"/>
            <p:cNvSpPr/>
            <p:nvPr/>
          </p:nvSpPr>
          <p:spPr>
            <a:xfrm>
              <a:off x="1801888" y="606348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9" name="object 1949"/>
            <p:cNvSpPr/>
            <p:nvPr/>
          </p:nvSpPr>
          <p:spPr>
            <a:xfrm>
              <a:off x="1801888" y="607594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0" name="object 1950"/>
            <p:cNvSpPr/>
            <p:nvPr/>
          </p:nvSpPr>
          <p:spPr>
            <a:xfrm>
              <a:off x="1801888" y="6088595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5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5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1" name="object 1951"/>
            <p:cNvSpPr/>
            <p:nvPr/>
          </p:nvSpPr>
          <p:spPr>
            <a:xfrm>
              <a:off x="1801888" y="6101498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11"/>
                  </a:lnTo>
                  <a:lnTo>
                    <a:pt x="292798" y="13411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11"/>
                  </a:lnTo>
                  <a:lnTo>
                    <a:pt x="3330130" y="1341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2" name="object 1952"/>
            <p:cNvSpPr/>
            <p:nvPr/>
          </p:nvSpPr>
          <p:spPr>
            <a:xfrm>
              <a:off x="1801888" y="6114909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66"/>
                  </a:lnTo>
                  <a:lnTo>
                    <a:pt x="292798" y="14566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66"/>
                  </a:lnTo>
                  <a:lnTo>
                    <a:pt x="3330130" y="145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3" name="object 1953"/>
            <p:cNvSpPr/>
            <p:nvPr/>
          </p:nvSpPr>
          <p:spPr>
            <a:xfrm>
              <a:off x="1801888" y="6129476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292798" y="17183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83"/>
                  </a:lnTo>
                  <a:lnTo>
                    <a:pt x="3330130" y="171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4" name="object 1954"/>
            <p:cNvSpPr/>
            <p:nvPr/>
          </p:nvSpPr>
          <p:spPr>
            <a:xfrm>
              <a:off x="1801888" y="6146647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10">
                  <a:moveTo>
                    <a:pt x="3330130" y="0"/>
                  </a:moveTo>
                  <a:lnTo>
                    <a:pt x="0" y="0"/>
                  </a:lnTo>
                  <a:lnTo>
                    <a:pt x="0" y="51485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4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5" name="object 1955"/>
            <p:cNvSpPr/>
            <p:nvPr/>
          </p:nvSpPr>
          <p:spPr>
            <a:xfrm>
              <a:off x="1982686" y="5633452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89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89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6" name="object 1956"/>
            <p:cNvSpPr/>
            <p:nvPr/>
          </p:nvSpPr>
          <p:spPr>
            <a:xfrm>
              <a:off x="2094687" y="5629553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60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60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7" name="object 1957"/>
            <p:cNvSpPr/>
            <p:nvPr/>
          </p:nvSpPr>
          <p:spPr>
            <a:xfrm>
              <a:off x="5208114" y="620072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8" name="object 1958"/>
            <p:cNvSpPr/>
            <p:nvPr/>
          </p:nvSpPr>
          <p:spPr>
            <a:xfrm>
              <a:off x="5208114" y="614304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599"/>
                  </a:moveTo>
                  <a:lnTo>
                    <a:pt x="103396" y="359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9" name="object 1959"/>
            <p:cNvSpPr/>
            <p:nvPr/>
          </p:nvSpPr>
          <p:spPr>
            <a:xfrm>
              <a:off x="5208114" y="613285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0" name="object 1960"/>
            <p:cNvSpPr/>
            <p:nvPr/>
          </p:nvSpPr>
          <p:spPr>
            <a:xfrm>
              <a:off x="5208114" y="612125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1" name="object 1961"/>
            <p:cNvSpPr/>
            <p:nvPr/>
          </p:nvSpPr>
          <p:spPr>
            <a:xfrm>
              <a:off x="5208114" y="610852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2" name="object 1962"/>
            <p:cNvSpPr/>
            <p:nvPr/>
          </p:nvSpPr>
          <p:spPr>
            <a:xfrm>
              <a:off x="5208114" y="609606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3" name="object 1963"/>
            <p:cNvSpPr/>
            <p:nvPr/>
          </p:nvSpPr>
          <p:spPr>
            <a:xfrm>
              <a:off x="5208114" y="608447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4" name="object 1964"/>
            <p:cNvSpPr/>
            <p:nvPr/>
          </p:nvSpPr>
          <p:spPr>
            <a:xfrm>
              <a:off x="5208114" y="607427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5" name="object 1965"/>
            <p:cNvSpPr/>
            <p:nvPr/>
          </p:nvSpPr>
          <p:spPr>
            <a:xfrm>
              <a:off x="5208114" y="606546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6" name="object 1966"/>
            <p:cNvSpPr/>
            <p:nvPr/>
          </p:nvSpPr>
          <p:spPr>
            <a:xfrm>
              <a:off x="5208114" y="605745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7" name="object 1967"/>
            <p:cNvSpPr/>
            <p:nvPr/>
          </p:nvSpPr>
          <p:spPr>
            <a:xfrm>
              <a:off x="5208114" y="604967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8" name="object 1968"/>
            <p:cNvSpPr/>
            <p:nvPr/>
          </p:nvSpPr>
          <p:spPr>
            <a:xfrm>
              <a:off x="5208114" y="604280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9" name="object 1969"/>
            <p:cNvSpPr/>
            <p:nvPr/>
          </p:nvSpPr>
          <p:spPr>
            <a:xfrm>
              <a:off x="5208114" y="603582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0" name="object 1970"/>
            <p:cNvSpPr/>
            <p:nvPr/>
          </p:nvSpPr>
          <p:spPr>
            <a:xfrm>
              <a:off x="5208114" y="6028494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31"/>
                  </a:moveTo>
                  <a:lnTo>
                    <a:pt x="103396" y="73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1" name="object 1971"/>
            <p:cNvSpPr/>
            <p:nvPr/>
          </p:nvSpPr>
          <p:spPr>
            <a:xfrm>
              <a:off x="5208114" y="60207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2" name="object 1972"/>
            <p:cNvSpPr/>
            <p:nvPr/>
          </p:nvSpPr>
          <p:spPr>
            <a:xfrm>
              <a:off x="5208114" y="601287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3" name="object 1973"/>
            <p:cNvSpPr/>
            <p:nvPr/>
          </p:nvSpPr>
          <p:spPr>
            <a:xfrm>
              <a:off x="5208114" y="599937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4" name="object 1974"/>
            <p:cNvSpPr/>
            <p:nvPr/>
          </p:nvSpPr>
          <p:spPr>
            <a:xfrm>
              <a:off x="5208114" y="596889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5" name="object 1975"/>
            <p:cNvSpPr/>
            <p:nvPr/>
          </p:nvSpPr>
          <p:spPr>
            <a:xfrm>
              <a:off x="5208114" y="595965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6" name="object 1976"/>
            <p:cNvSpPr/>
            <p:nvPr/>
          </p:nvSpPr>
          <p:spPr>
            <a:xfrm>
              <a:off x="5208114" y="595135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7" name="object 1977"/>
            <p:cNvSpPr/>
            <p:nvPr/>
          </p:nvSpPr>
          <p:spPr>
            <a:xfrm>
              <a:off x="5208114" y="594355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8" name="object 1978"/>
            <p:cNvSpPr/>
            <p:nvPr/>
          </p:nvSpPr>
          <p:spPr>
            <a:xfrm>
              <a:off x="5208114" y="593775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9" name="object 1979"/>
            <p:cNvSpPr/>
            <p:nvPr/>
          </p:nvSpPr>
          <p:spPr>
            <a:xfrm>
              <a:off x="5208114" y="59319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0" name="object 1980"/>
            <p:cNvSpPr/>
            <p:nvPr/>
          </p:nvSpPr>
          <p:spPr>
            <a:xfrm>
              <a:off x="5208114" y="592603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1" name="object 1981"/>
            <p:cNvSpPr/>
            <p:nvPr/>
          </p:nvSpPr>
          <p:spPr>
            <a:xfrm>
              <a:off x="5208114" y="592015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3"/>
                  </a:moveTo>
                  <a:lnTo>
                    <a:pt x="103394" y="5883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2" name="object 1982"/>
            <p:cNvSpPr/>
            <p:nvPr/>
          </p:nvSpPr>
          <p:spPr>
            <a:xfrm>
              <a:off x="5208114" y="591433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3" name="object 1983"/>
            <p:cNvSpPr/>
            <p:nvPr/>
          </p:nvSpPr>
          <p:spPr>
            <a:xfrm>
              <a:off x="5208114" y="590855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4" name="object 1984"/>
            <p:cNvSpPr/>
            <p:nvPr/>
          </p:nvSpPr>
          <p:spPr>
            <a:xfrm>
              <a:off x="5208114" y="590279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5" name="object 1985"/>
            <p:cNvSpPr/>
            <p:nvPr/>
          </p:nvSpPr>
          <p:spPr>
            <a:xfrm>
              <a:off x="5208114" y="589684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6" name="object 1986"/>
            <p:cNvSpPr/>
            <p:nvPr/>
          </p:nvSpPr>
          <p:spPr>
            <a:xfrm>
              <a:off x="5208114" y="589002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7" name="object 1987"/>
            <p:cNvSpPr/>
            <p:nvPr/>
          </p:nvSpPr>
          <p:spPr>
            <a:xfrm>
              <a:off x="5208114" y="588324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8" name="object 1988"/>
            <p:cNvSpPr/>
            <p:nvPr/>
          </p:nvSpPr>
          <p:spPr>
            <a:xfrm>
              <a:off x="5208114" y="587650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9" name="object 1989"/>
            <p:cNvSpPr/>
            <p:nvPr/>
          </p:nvSpPr>
          <p:spPr>
            <a:xfrm>
              <a:off x="5208114" y="586821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0" name="object 1990"/>
            <p:cNvSpPr/>
            <p:nvPr/>
          </p:nvSpPr>
          <p:spPr>
            <a:xfrm>
              <a:off x="5208114" y="585966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1" name="object 1991"/>
            <p:cNvSpPr/>
            <p:nvPr/>
          </p:nvSpPr>
          <p:spPr>
            <a:xfrm>
              <a:off x="5208114" y="5850703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2" name="object 1992"/>
            <p:cNvSpPr/>
            <p:nvPr/>
          </p:nvSpPr>
          <p:spPr>
            <a:xfrm>
              <a:off x="5208114" y="584016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3" name="object 1993"/>
            <p:cNvSpPr/>
            <p:nvPr/>
          </p:nvSpPr>
          <p:spPr>
            <a:xfrm>
              <a:off x="5208114" y="582957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4" name="object 1994"/>
            <p:cNvSpPr/>
            <p:nvPr/>
          </p:nvSpPr>
          <p:spPr>
            <a:xfrm>
              <a:off x="5208114" y="581784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5" name="object 1995"/>
            <p:cNvSpPr/>
            <p:nvPr/>
          </p:nvSpPr>
          <p:spPr>
            <a:xfrm>
              <a:off x="5208114" y="58060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6" name="object 1996"/>
            <p:cNvSpPr/>
            <p:nvPr/>
          </p:nvSpPr>
          <p:spPr>
            <a:xfrm>
              <a:off x="5208114" y="579394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7" name="object 1997"/>
            <p:cNvSpPr/>
            <p:nvPr/>
          </p:nvSpPr>
          <p:spPr>
            <a:xfrm>
              <a:off x="5208114" y="578173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8" name="object 1998"/>
            <p:cNvSpPr/>
            <p:nvPr/>
          </p:nvSpPr>
          <p:spPr>
            <a:xfrm>
              <a:off x="5208114" y="576957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9" name="object 1999"/>
            <p:cNvSpPr/>
            <p:nvPr/>
          </p:nvSpPr>
          <p:spPr>
            <a:xfrm>
              <a:off x="5208114" y="575713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0" name="object 2000"/>
            <p:cNvSpPr/>
            <p:nvPr/>
          </p:nvSpPr>
          <p:spPr>
            <a:xfrm>
              <a:off x="5208114" y="574448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1" name="object 2001"/>
            <p:cNvSpPr/>
            <p:nvPr/>
          </p:nvSpPr>
          <p:spPr>
            <a:xfrm>
              <a:off x="5208114" y="573158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2" name="object 2002"/>
            <p:cNvSpPr/>
            <p:nvPr/>
          </p:nvSpPr>
          <p:spPr>
            <a:xfrm>
              <a:off x="5208114" y="571816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3" name="object 2003"/>
            <p:cNvSpPr/>
            <p:nvPr/>
          </p:nvSpPr>
          <p:spPr>
            <a:xfrm>
              <a:off x="5208114" y="570360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4" name="object 2004"/>
            <p:cNvSpPr/>
            <p:nvPr/>
          </p:nvSpPr>
          <p:spPr>
            <a:xfrm>
              <a:off x="5208114" y="5686431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5" name="object 2005"/>
            <p:cNvSpPr/>
            <p:nvPr/>
          </p:nvSpPr>
          <p:spPr>
            <a:xfrm>
              <a:off x="5208114" y="5632189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10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6" name="object 2006"/>
            <p:cNvSpPr/>
            <p:nvPr/>
          </p:nvSpPr>
          <p:spPr>
            <a:xfrm>
              <a:off x="5383303" y="620072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7" name="object 2007"/>
            <p:cNvSpPr/>
            <p:nvPr/>
          </p:nvSpPr>
          <p:spPr>
            <a:xfrm>
              <a:off x="5383303" y="614304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0" y="3599"/>
                  </a:moveTo>
                  <a:lnTo>
                    <a:pt x="122698" y="3599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8" name="object 2008"/>
            <p:cNvSpPr/>
            <p:nvPr/>
          </p:nvSpPr>
          <p:spPr>
            <a:xfrm>
              <a:off x="5383303" y="613285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9" name="object 2009"/>
            <p:cNvSpPr/>
            <p:nvPr/>
          </p:nvSpPr>
          <p:spPr>
            <a:xfrm>
              <a:off x="5383303" y="612125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0" name="object 2010"/>
            <p:cNvSpPr/>
            <p:nvPr/>
          </p:nvSpPr>
          <p:spPr>
            <a:xfrm>
              <a:off x="5383303" y="610852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1" name="object 2011"/>
            <p:cNvSpPr/>
            <p:nvPr/>
          </p:nvSpPr>
          <p:spPr>
            <a:xfrm>
              <a:off x="5383303" y="60960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2" name="object 2012"/>
            <p:cNvSpPr/>
            <p:nvPr/>
          </p:nvSpPr>
          <p:spPr>
            <a:xfrm>
              <a:off x="5383303" y="608447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3" name="object 2013"/>
            <p:cNvSpPr/>
            <p:nvPr/>
          </p:nvSpPr>
          <p:spPr>
            <a:xfrm>
              <a:off x="5383303" y="60742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4" name="object 2014"/>
            <p:cNvSpPr/>
            <p:nvPr/>
          </p:nvSpPr>
          <p:spPr>
            <a:xfrm>
              <a:off x="5383303" y="606546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5" name="object 2015"/>
            <p:cNvSpPr/>
            <p:nvPr/>
          </p:nvSpPr>
          <p:spPr>
            <a:xfrm>
              <a:off x="5383303" y="605745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6" name="object 2016"/>
            <p:cNvSpPr/>
            <p:nvPr/>
          </p:nvSpPr>
          <p:spPr>
            <a:xfrm>
              <a:off x="5383303" y="604967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7" name="object 2017"/>
            <p:cNvSpPr/>
            <p:nvPr/>
          </p:nvSpPr>
          <p:spPr>
            <a:xfrm>
              <a:off x="5383303" y="604280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8" name="object 2018"/>
            <p:cNvSpPr/>
            <p:nvPr/>
          </p:nvSpPr>
          <p:spPr>
            <a:xfrm>
              <a:off x="5383303" y="603582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9" name="object 2019"/>
            <p:cNvSpPr/>
            <p:nvPr/>
          </p:nvSpPr>
          <p:spPr>
            <a:xfrm>
              <a:off x="5383303" y="6028494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0" name="object 2020"/>
            <p:cNvSpPr/>
            <p:nvPr/>
          </p:nvSpPr>
          <p:spPr>
            <a:xfrm>
              <a:off x="5383303" y="60207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1" name="object 2021"/>
            <p:cNvSpPr/>
            <p:nvPr/>
          </p:nvSpPr>
          <p:spPr>
            <a:xfrm>
              <a:off x="5383303" y="601287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2" name="object 2022"/>
            <p:cNvSpPr/>
            <p:nvPr/>
          </p:nvSpPr>
          <p:spPr>
            <a:xfrm>
              <a:off x="5383303" y="599937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3" name="object 2023"/>
            <p:cNvSpPr/>
            <p:nvPr/>
          </p:nvSpPr>
          <p:spPr>
            <a:xfrm>
              <a:off x="5383303" y="596889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4" name="object 2024"/>
            <p:cNvSpPr/>
            <p:nvPr/>
          </p:nvSpPr>
          <p:spPr>
            <a:xfrm>
              <a:off x="5383303" y="595965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5" name="object 2025"/>
            <p:cNvSpPr/>
            <p:nvPr/>
          </p:nvSpPr>
          <p:spPr>
            <a:xfrm>
              <a:off x="5383303" y="595135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6" name="object 2026"/>
            <p:cNvSpPr/>
            <p:nvPr/>
          </p:nvSpPr>
          <p:spPr>
            <a:xfrm>
              <a:off x="5383303" y="594355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7" name="object 2027"/>
            <p:cNvSpPr/>
            <p:nvPr/>
          </p:nvSpPr>
          <p:spPr>
            <a:xfrm>
              <a:off x="5383303" y="593775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8" name="object 2028"/>
            <p:cNvSpPr/>
            <p:nvPr/>
          </p:nvSpPr>
          <p:spPr>
            <a:xfrm>
              <a:off x="5383303" y="59319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9" name="object 2029"/>
            <p:cNvSpPr/>
            <p:nvPr/>
          </p:nvSpPr>
          <p:spPr>
            <a:xfrm>
              <a:off x="5383303" y="592603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0" name="object 2030"/>
            <p:cNvSpPr/>
            <p:nvPr/>
          </p:nvSpPr>
          <p:spPr>
            <a:xfrm>
              <a:off x="5383306" y="592015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3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3"/>
                  </a:lnTo>
                  <a:lnTo>
                    <a:pt x="122697" y="5883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1" name="object 2031"/>
            <p:cNvSpPr/>
            <p:nvPr/>
          </p:nvSpPr>
          <p:spPr>
            <a:xfrm>
              <a:off x="5383303" y="591433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2" name="object 2032"/>
            <p:cNvSpPr/>
            <p:nvPr/>
          </p:nvSpPr>
          <p:spPr>
            <a:xfrm>
              <a:off x="5383303" y="590855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3" name="object 2033"/>
            <p:cNvSpPr/>
            <p:nvPr/>
          </p:nvSpPr>
          <p:spPr>
            <a:xfrm>
              <a:off x="5383303" y="590279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4" name="object 2034"/>
            <p:cNvSpPr/>
            <p:nvPr/>
          </p:nvSpPr>
          <p:spPr>
            <a:xfrm>
              <a:off x="5383303" y="589684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5" name="object 2035"/>
            <p:cNvSpPr/>
            <p:nvPr/>
          </p:nvSpPr>
          <p:spPr>
            <a:xfrm>
              <a:off x="5383303" y="589002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6" name="object 2036"/>
            <p:cNvSpPr/>
            <p:nvPr/>
          </p:nvSpPr>
          <p:spPr>
            <a:xfrm>
              <a:off x="5383303" y="588324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7" name="object 2037"/>
            <p:cNvSpPr/>
            <p:nvPr/>
          </p:nvSpPr>
          <p:spPr>
            <a:xfrm>
              <a:off x="5383303" y="587650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8" name="object 2038"/>
            <p:cNvSpPr/>
            <p:nvPr/>
          </p:nvSpPr>
          <p:spPr>
            <a:xfrm>
              <a:off x="5383303" y="586821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9" name="object 2039"/>
            <p:cNvSpPr/>
            <p:nvPr/>
          </p:nvSpPr>
          <p:spPr>
            <a:xfrm>
              <a:off x="5383303" y="585966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0" name="object 2040"/>
            <p:cNvSpPr/>
            <p:nvPr/>
          </p:nvSpPr>
          <p:spPr>
            <a:xfrm>
              <a:off x="5383303" y="5850703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1" name="object 2041"/>
            <p:cNvSpPr/>
            <p:nvPr/>
          </p:nvSpPr>
          <p:spPr>
            <a:xfrm>
              <a:off x="5383303" y="584016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2" name="object 2042"/>
            <p:cNvSpPr/>
            <p:nvPr/>
          </p:nvSpPr>
          <p:spPr>
            <a:xfrm>
              <a:off x="5383303" y="582957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3" name="object 2043"/>
            <p:cNvSpPr/>
            <p:nvPr/>
          </p:nvSpPr>
          <p:spPr>
            <a:xfrm>
              <a:off x="5383303" y="581784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4" name="object 2044"/>
            <p:cNvSpPr/>
            <p:nvPr/>
          </p:nvSpPr>
          <p:spPr>
            <a:xfrm>
              <a:off x="5383303" y="58060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5" name="object 2045"/>
            <p:cNvSpPr/>
            <p:nvPr/>
          </p:nvSpPr>
          <p:spPr>
            <a:xfrm>
              <a:off x="5383303" y="579394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6" name="object 2046"/>
            <p:cNvSpPr/>
            <p:nvPr/>
          </p:nvSpPr>
          <p:spPr>
            <a:xfrm>
              <a:off x="5383303" y="578173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7" name="object 2047"/>
            <p:cNvSpPr/>
            <p:nvPr/>
          </p:nvSpPr>
          <p:spPr>
            <a:xfrm>
              <a:off x="5383303" y="576957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8" name="object 2048"/>
            <p:cNvSpPr/>
            <p:nvPr/>
          </p:nvSpPr>
          <p:spPr>
            <a:xfrm>
              <a:off x="5383303" y="575713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9" name="object 2049"/>
            <p:cNvSpPr/>
            <p:nvPr/>
          </p:nvSpPr>
          <p:spPr>
            <a:xfrm>
              <a:off x="5383303" y="574448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0" name="object 2050"/>
            <p:cNvSpPr/>
            <p:nvPr/>
          </p:nvSpPr>
          <p:spPr>
            <a:xfrm>
              <a:off x="5383303" y="573158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1" name="object 2051"/>
            <p:cNvSpPr/>
            <p:nvPr/>
          </p:nvSpPr>
          <p:spPr>
            <a:xfrm>
              <a:off x="5383303" y="571816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2" name="object 2052"/>
            <p:cNvSpPr/>
            <p:nvPr/>
          </p:nvSpPr>
          <p:spPr>
            <a:xfrm>
              <a:off x="5383303" y="570360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3" name="object 2053"/>
            <p:cNvSpPr/>
            <p:nvPr/>
          </p:nvSpPr>
          <p:spPr>
            <a:xfrm>
              <a:off x="5383303" y="5686431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4" name="object 2054"/>
            <p:cNvSpPr/>
            <p:nvPr/>
          </p:nvSpPr>
          <p:spPr>
            <a:xfrm>
              <a:off x="5383303" y="5632189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5" name="object 2055"/>
            <p:cNvSpPr/>
            <p:nvPr/>
          </p:nvSpPr>
          <p:spPr>
            <a:xfrm>
              <a:off x="5344154" y="6164822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194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6" name="object 2056"/>
            <p:cNvSpPr/>
            <p:nvPr/>
          </p:nvSpPr>
          <p:spPr>
            <a:xfrm>
              <a:off x="5344154" y="6163830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36869"/>
                  </a:moveTo>
                  <a:lnTo>
                    <a:pt x="39146" y="35725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7" name="object 2057"/>
            <p:cNvSpPr/>
            <p:nvPr/>
          </p:nvSpPr>
          <p:spPr>
            <a:xfrm>
              <a:off x="5344154" y="616207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5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8" name="object 2058"/>
            <p:cNvSpPr/>
            <p:nvPr/>
          </p:nvSpPr>
          <p:spPr>
            <a:xfrm>
              <a:off x="5344154" y="615961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7"/>
                  </a:moveTo>
                  <a:lnTo>
                    <a:pt x="39146" y="35129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793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9" name="object 2059"/>
            <p:cNvSpPr/>
            <p:nvPr/>
          </p:nvSpPr>
          <p:spPr>
            <a:xfrm>
              <a:off x="5344154" y="6156438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306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6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0" name="object 2060"/>
            <p:cNvSpPr/>
            <p:nvPr/>
          </p:nvSpPr>
          <p:spPr>
            <a:xfrm>
              <a:off x="5344154" y="615254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5">
                  <a:moveTo>
                    <a:pt x="39146" y="38558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558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1" name="object 2061"/>
            <p:cNvSpPr/>
            <p:nvPr/>
          </p:nvSpPr>
          <p:spPr>
            <a:xfrm>
              <a:off x="5344154" y="614791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2" name="object 2062"/>
            <p:cNvSpPr/>
            <p:nvPr/>
          </p:nvSpPr>
          <p:spPr>
            <a:xfrm>
              <a:off x="5344154" y="614238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3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3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3" name="object 2063"/>
            <p:cNvSpPr/>
            <p:nvPr/>
          </p:nvSpPr>
          <p:spPr>
            <a:xfrm>
              <a:off x="5344154" y="613594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4" name="object 2064"/>
            <p:cNvSpPr/>
            <p:nvPr/>
          </p:nvSpPr>
          <p:spPr>
            <a:xfrm>
              <a:off x="5344154" y="612842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18"/>
                  </a:lnTo>
                  <a:lnTo>
                    <a:pt x="0" y="0"/>
                  </a:lnTo>
                  <a:lnTo>
                    <a:pt x="0" y="7522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5" name="object 2065"/>
            <p:cNvSpPr/>
            <p:nvPr/>
          </p:nvSpPr>
          <p:spPr>
            <a:xfrm>
              <a:off x="5344154" y="6119597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49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49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6" name="object 2066"/>
            <p:cNvSpPr/>
            <p:nvPr/>
          </p:nvSpPr>
          <p:spPr>
            <a:xfrm>
              <a:off x="5344154" y="610886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40060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6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7" name="object 2067"/>
            <p:cNvSpPr/>
            <p:nvPr/>
          </p:nvSpPr>
          <p:spPr>
            <a:xfrm>
              <a:off x="5344154" y="609565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13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8" name="object 2068"/>
            <p:cNvSpPr/>
            <p:nvPr/>
          </p:nvSpPr>
          <p:spPr>
            <a:xfrm>
              <a:off x="5344154" y="6078149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43389"/>
                  </a:moveTo>
                  <a:lnTo>
                    <a:pt x="39146" y="23352"/>
                  </a:lnTo>
                  <a:lnTo>
                    <a:pt x="0" y="0"/>
                  </a:lnTo>
                  <a:lnTo>
                    <a:pt x="0" y="17509"/>
                  </a:lnTo>
                  <a:lnTo>
                    <a:pt x="39146" y="43389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9" name="object 2069"/>
            <p:cNvSpPr/>
            <p:nvPr/>
          </p:nvSpPr>
          <p:spPr>
            <a:xfrm>
              <a:off x="5344154" y="6052090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1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1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0" name="object 2070"/>
            <p:cNvSpPr/>
            <p:nvPr/>
          </p:nvSpPr>
          <p:spPr>
            <a:xfrm>
              <a:off x="5344154" y="5962689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88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97"/>
                  </a:lnTo>
                  <a:lnTo>
                    <a:pt x="39146" y="10898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1" name="object 2071"/>
            <p:cNvSpPr/>
            <p:nvPr/>
          </p:nvSpPr>
          <p:spPr>
            <a:xfrm>
              <a:off x="5344154" y="5935872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92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92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2" name="object 2072"/>
            <p:cNvSpPr/>
            <p:nvPr/>
          </p:nvSpPr>
          <p:spPr>
            <a:xfrm>
              <a:off x="5344154" y="5915087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1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86"/>
                  </a:lnTo>
                  <a:lnTo>
                    <a:pt x="39146" y="23581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3" name="object 2073"/>
            <p:cNvSpPr/>
            <p:nvPr/>
          </p:nvSpPr>
          <p:spPr>
            <a:xfrm>
              <a:off x="5344154" y="5894749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2"/>
                  </a:moveTo>
                  <a:lnTo>
                    <a:pt x="39146" y="0"/>
                  </a:lnTo>
                  <a:lnTo>
                    <a:pt x="0" y="2744"/>
                  </a:lnTo>
                  <a:lnTo>
                    <a:pt x="0" y="20520"/>
                  </a:lnTo>
                  <a:lnTo>
                    <a:pt x="39146" y="2034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4" name="object 2074"/>
            <p:cNvSpPr/>
            <p:nvPr/>
          </p:nvSpPr>
          <p:spPr>
            <a:xfrm>
              <a:off x="5344154" y="5876391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146" y="18359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3"/>
                  </a:lnTo>
                  <a:lnTo>
                    <a:pt x="39146" y="18359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5" name="object 2075"/>
            <p:cNvSpPr/>
            <p:nvPr/>
          </p:nvSpPr>
          <p:spPr>
            <a:xfrm>
              <a:off x="5344154" y="585938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00"/>
                  </a:moveTo>
                  <a:lnTo>
                    <a:pt x="39146" y="0"/>
                  </a:lnTo>
                  <a:lnTo>
                    <a:pt x="0" y="7215"/>
                  </a:lnTo>
                  <a:lnTo>
                    <a:pt x="0" y="22069"/>
                  </a:lnTo>
                  <a:lnTo>
                    <a:pt x="39146" y="170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6" name="object 2076"/>
            <p:cNvSpPr/>
            <p:nvPr/>
          </p:nvSpPr>
          <p:spPr>
            <a:xfrm>
              <a:off x="5344154" y="584318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7" name="object 2077"/>
            <p:cNvSpPr/>
            <p:nvPr/>
          </p:nvSpPr>
          <p:spPr>
            <a:xfrm>
              <a:off x="5344154" y="5827660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25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787"/>
                  </a:lnTo>
                  <a:lnTo>
                    <a:pt x="39146" y="1552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8" name="object 2078"/>
            <p:cNvSpPr/>
            <p:nvPr/>
          </p:nvSpPr>
          <p:spPr>
            <a:xfrm>
              <a:off x="5344154" y="5812775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2"/>
                  </a:moveTo>
                  <a:lnTo>
                    <a:pt x="39146" y="0"/>
                  </a:lnTo>
                  <a:lnTo>
                    <a:pt x="0" y="13111"/>
                  </a:lnTo>
                  <a:lnTo>
                    <a:pt x="0" y="26110"/>
                  </a:lnTo>
                  <a:lnTo>
                    <a:pt x="39146" y="1489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9" name="object 2079"/>
            <p:cNvSpPr/>
            <p:nvPr/>
          </p:nvSpPr>
          <p:spPr>
            <a:xfrm>
              <a:off x="5344154" y="5798426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39">
                  <a:moveTo>
                    <a:pt x="39146" y="14357"/>
                  </a:moveTo>
                  <a:lnTo>
                    <a:pt x="39146" y="0"/>
                  </a:lnTo>
                  <a:lnTo>
                    <a:pt x="0" y="14916"/>
                  </a:lnTo>
                  <a:lnTo>
                    <a:pt x="0" y="27456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0" name="object 2080"/>
            <p:cNvSpPr/>
            <p:nvPr/>
          </p:nvSpPr>
          <p:spPr>
            <a:xfrm>
              <a:off x="5344154" y="5784490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10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4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1" name="object 2081"/>
            <p:cNvSpPr/>
            <p:nvPr/>
          </p:nvSpPr>
          <p:spPr>
            <a:xfrm>
              <a:off x="5344154" y="577092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5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4"/>
                  </a:lnTo>
                  <a:lnTo>
                    <a:pt x="39146" y="13555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2" name="object 2082"/>
            <p:cNvSpPr/>
            <p:nvPr/>
          </p:nvSpPr>
          <p:spPr>
            <a:xfrm>
              <a:off x="5344154" y="575764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3" name="object 2083"/>
            <p:cNvSpPr/>
            <p:nvPr/>
          </p:nvSpPr>
          <p:spPr>
            <a:xfrm>
              <a:off x="5344154" y="5744630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11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1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4" name="object 2084"/>
            <p:cNvSpPr/>
            <p:nvPr/>
          </p:nvSpPr>
          <p:spPr>
            <a:xfrm>
              <a:off x="5344154" y="5731906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0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30"/>
                  </a:lnTo>
                  <a:lnTo>
                    <a:pt x="39146" y="1273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5" name="object 2085"/>
            <p:cNvSpPr/>
            <p:nvPr/>
          </p:nvSpPr>
          <p:spPr>
            <a:xfrm>
              <a:off x="5344154" y="5719396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3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3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6" name="object 2086"/>
            <p:cNvSpPr/>
            <p:nvPr/>
          </p:nvSpPr>
          <p:spPr>
            <a:xfrm>
              <a:off x="5344154" y="570690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39146" y="12489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78"/>
                  </a:lnTo>
                  <a:lnTo>
                    <a:pt x="39146" y="12489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7" name="object 2087"/>
            <p:cNvSpPr/>
            <p:nvPr/>
          </p:nvSpPr>
          <p:spPr>
            <a:xfrm>
              <a:off x="5344154" y="569454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3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27"/>
                  </a:lnTo>
                  <a:lnTo>
                    <a:pt x="39146" y="12363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8" name="object 2088"/>
            <p:cNvSpPr/>
            <p:nvPr/>
          </p:nvSpPr>
          <p:spPr>
            <a:xfrm>
              <a:off x="5344154" y="568228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39">
                  <a:moveTo>
                    <a:pt x="39146" y="12260"/>
                  </a:moveTo>
                  <a:lnTo>
                    <a:pt x="39146" y="0"/>
                  </a:lnTo>
                  <a:lnTo>
                    <a:pt x="0" y="29577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9" name="object 2089"/>
            <p:cNvSpPr/>
            <p:nvPr/>
          </p:nvSpPr>
          <p:spPr>
            <a:xfrm>
              <a:off x="5344154" y="5670059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10">
                  <a:moveTo>
                    <a:pt x="39146" y="12222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0" name="object 2090"/>
            <p:cNvSpPr/>
            <p:nvPr/>
          </p:nvSpPr>
          <p:spPr>
            <a:xfrm>
              <a:off x="5344154" y="565785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39146" y="12211"/>
                  </a:moveTo>
                  <a:lnTo>
                    <a:pt x="39146" y="0"/>
                  </a:lnTo>
                  <a:lnTo>
                    <a:pt x="0" y="32652"/>
                  </a:lnTo>
                  <a:lnTo>
                    <a:pt x="0" y="43325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1" name="object 2091"/>
            <p:cNvSpPr/>
            <p:nvPr/>
          </p:nvSpPr>
          <p:spPr>
            <a:xfrm>
              <a:off x="5344154" y="5645242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2" name="object 2092"/>
            <p:cNvSpPr/>
            <p:nvPr/>
          </p:nvSpPr>
          <p:spPr>
            <a:xfrm>
              <a:off x="5311508" y="563219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60">
                  <a:moveTo>
                    <a:pt x="32639" y="500024"/>
                  </a:moveTo>
                  <a:lnTo>
                    <a:pt x="0" y="531190"/>
                  </a:lnTo>
                  <a:lnTo>
                    <a:pt x="0" y="568744"/>
                  </a:lnTo>
                  <a:lnTo>
                    <a:pt x="32639" y="532828"/>
                  </a:lnTo>
                  <a:lnTo>
                    <a:pt x="32639" y="500024"/>
                  </a:lnTo>
                  <a:close/>
                </a:path>
                <a:path w="72389" h="568960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3" name="object 2093"/>
            <p:cNvSpPr/>
            <p:nvPr/>
          </p:nvSpPr>
          <p:spPr>
            <a:xfrm>
              <a:off x="5311512" y="6088721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92"/>
                  </a:moveTo>
                  <a:lnTo>
                    <a:pt x="32642" y="0"/>
                  </a:lnTo>
                  <a:lnTo>
                    <a:pt x="0" y="24889"/>
                  </a:lnTo>
                  <a:lnTo>
                    <a:pt x="0" y="74657"/>
                  </a:lnTo>
                  <a:lnTo>
                    <a:pt x="32642" y="43492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4" name="object 2094"/>
            <p:cNvSpPr/>
            <p:nvPr/>
          </p:nvSpPr>
          <p:spPr>
            <a:xfrm>
              <a:off x="5311512" y="5931035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92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568"/>
                  </a:lnTo>
                  <a:lnTo>
                    <a:pt x="32642" y="157692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5" name="object 2095"/>
            <p:cNvSpPr/>
            <p:nvPr/>
          </p:nvSpPr>
          <p:spPr>
            <a:xfrm>
              <a:off x="5311512" y="5852493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47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43"/>
                  </a:lnTo>
                  <a:lnTo>
                    <a:pt x="32642" y="78547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6" name="object 2096"/>
            <p:cNvSpPr/>
            <p:nvPr/>
          </p:nvSpPr>
          <p:spPr>
            <a:xfrm>
              <a:off x="5311512" y="563219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80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300"/>
                  </a:lnTo>
                  <a:lnTo>
                    <a:pt x="32642" y="22838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7" name="object 2097"/>
            <p:cNvSpPr/>
            <p:nvPr/>
          </p:nvSpPr>
          <p:spPr>
            <a:xfrm>
              <a:off x="5506001" y="6024462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6"/>
                  </a:moveTo>
                  <a:lnTo>
                    <a:pt x="0" y="176406"/>
                  </a:lnTo>
                  <a:lnTo>
                    <a:pt x="745091" y="16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8" name="object 2098"/>
            <p:cNvSpPr/>
            <p:nvPr/>
          </p:nvSpPr>
          <p:spPr>
            <a:xfrm>
              <a:off x="5506001" y="602392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40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9" name="object 2099"/>
            <p:cNvSpPr/>
            <p:nvPr/>
          </p:nvSpPr>
          <p:spPr>
            <a:xfrm>
              <a:off x="5506001" y="602288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041"/>
                  </a:moveTo>
                  <a:lnTo>
                    <a:pt x="745091" y="0"/>
                  </a:lnTo>
                  <a:lnTo>
                    <a:pt x="0" y="173838"/>
                  </a:lnTo>
                  <a:lnTo>
                    <a:pt x="0" y="176583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0" name="object 2100"/>
            <p:cNvSpPr/>
            <p:nvPr/>
          </p:nvSpPr>
          <p:spPr>
            <a:xfrm>
              <a:off x="5506001" y="602146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60">
                  <a:moveTo>
                    <a:pt x="745091" y="1423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62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1" name="object 2101"/>
            <p:cNvSpPr/>
            <p:nvPr/>
          </p:nvSpPr>
          <p:spPr>
            <a:xfrm>
              <a:off x="5506001" y="6019711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2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52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2" name="object 2102"/>
            <p:cNvSpPr/>
            <p:nvPr/>
          </p:nvSpPr>
          <p:spPr>
            <a:xfrm>
              <a:off x="5506001" y="6017648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4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3" name="object 2103"/>
            <p:cNvSpPr/>
            <p:nvPr/>
          </p:nvSpPr>
          <p:spPr>
            <a:xfrm>
              <a:off x="5506001" y="6015250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401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78"/>
                  </a:lnTo>
                  <a:lnTo>
                    <a:pt x="745091" y="2401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4" name="object 2104"/>
            <p:cNvSpPr/>
            <p:nvPr/>
          </p:nvSpPr>
          <p:spPr>
            <a:xfrm>
              <a:off x="5506001" y="6012505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4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5" name="object 2105"/>
            <p:cNvSpPr/>
            <p:nvPr/>
          </p:nvSpPr>
          <p:spPr>
            <a:xfrm>
              <a:off x="5506001" y="600939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70"/>
                  </a:lnTo>
                  <a:lnTo>
                    <a:pt x="0" y="159990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6" name="object 2106"/>
            <p:cNvSpPr/>
            <p:nvPr/>
          </p:nvSpPr>
          <p:spPr>
            <a:xfrm>
              <a:off x="5506001" y="6005767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35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7" name="object 2107"/>
            <p:cNvSpPr/>
            <p:nvPr/>
          </p:nvSpPr>
          <p:spPr>
            <a:xfrm>
              <a:off x="5506001" y="6001529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1"/>
                  </a:moveTo>
                  <a:lnTo>
                    <a:pt x="745091" y="0"/>
                  </a:lnTo>
                  <a:lnTo>
                    <a:pt x="0" y="138937"/>
                  </a:lnTo>
                  <a:lnTo>
                    <a:pt x="0" y="150066"/>
                  </a:lnTo>
                  <a:lnTo>
                    <a:pt x="745091" y="4231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8" name="object 2108"/>
            <p:cNvSpPr/>
            <p:nvPr/>
          </p:nvSpPr>
          <p:spPr>
            <a:xfrm>
              <a:off x="5506001" y="599651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5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5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9" name="object 2109"/>
            <p:cNvSpPr/>
            <p:nvPr/>
          </p:nvSpPr>
          <p:spPr>
            <a:xfrm>
              <a:off x="5506001" y="5990354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60">
                  <a:moveTo>
                    <a:pt x="745091" y="6163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92"/>
                  </a:lnTo>
                  <a:lnTo>
                    <a:pt x="745091" y="616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0" name="object 2110"/>
            <p:cNvSpPr/>
            <p:nvPr/>
          </p:nvSpPr>
          <p:spPr>
            <a:xfrm>
              <a:off x="5506001" y="598245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1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68"/>
                  </a:lnTo>
                  <a:lnTo>
                    <a:pt x="745091" y="7901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1" name="object 2111"/>
            <p:cNvSpPr/>
            <p:nvPr/>
          </p:nvSpPr>
          <p:spPr>
            <a:xfrm>
              <a:off x="5506001" y="5971240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396"/>
                  </a:lnTo>
                  <a:lnTo>
                    <a:pt x="0" y="118963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2" name="object 2112"/>
            <p:cNvSpPr/>
            <p:nvPr/>
          </p:nvSpPr>
          <p:spPr>
            <a:xfrm>
              <a:off x="5506001" y="593498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49"/>
                  </a:moveTo>
                  <a:lnTo>
                    <a:pt x="745091" y="0"/>
                  </a:lnTo>
                  <a:lnTo>
                    <a:pt x="0" y="30175"/>
                  </a:lnTo>
                  <a:lnTo>
                    <a:pt x="0" y="125646"/>
                  </a:lnTo>
                  <a:lnTo>
                    <a:pt x="745091" y="3624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3" name="object 2113"/>
            <p:cNvSpPr/>
            <p:nvPr/>
          </p:nvSpPr>
          <p:spPr>
            <a:xfrm>
              <a:off x="5506001" y="5926207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54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4" name="object 2114"/>
            <p:cNvSpPr/>
            <p:nvPr/>
          </p:nvSpPr>
          <p:spPr>
            <a:xfrm>
              <a:off x="5506001" y="591896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42"/>
                  </a:moveTo>
                  <a:lnTo>
                    <a:pt x="745091" y="0"/>
                  </a:lnTo>
                  <a:lnTo>
                    <a:pt x="0" y="3976"/>
                  </a:lnTo>
                  <a:lnTo>
                    <a:pt x="0" y="23035"/>
                  </a:lnTo>
                  <a:lnTo>
                    <a:pt x="745091" y="724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5" name="object 2115"/>
            <p:cNvSpPr/>
            <p:nvPr/>
          </p:nvSpPr>
          <p:spPr>
            <a:xfrm>
              <a:off x="5506001" y="590543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7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6" name="object 2116"/>
            <p:cNvSpPr/>
            <p:nvPr/>
          </p:nvSpPr>
          <p:spPr>
            <a:xfrm>
              <a:off x="5506001" y="5888531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3785"/>
                  </a:moveTo>
                  <a:lnTo>
                    <a:pt x="745091" y="17381"/>
                  </a:lnTo>
                  <a:lnTo>
                    <a:pt x="0" y="0"/>
                  </a:lnTo>
                  <a:lnTo>
                    <a:pt x="0" y="16898"/>
                  </a:lnTo>
                  <a:lnTo>
                    <a:pt x="745091" y="23785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7" name="object 2117"/>
            <p:cNvSpPr/>
            <p:nvPr/>
          </p:nvSpPr>
          <p:spPr>
            <a:xfrm>
              <a:off x="5506001" y="5872069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89">
                  <a:moveTo>
                    <a:pt x="745091" y="33835"/>
                  </a:moveTo>
                  <a:lnTo>
                    <a:pt x="745091" y="27584"/>
                  </a:lnTo>
                  <a:lnTo>
                    <a:pt x="0" y="0"/>
                  </a:lnTo>
                  <a:lnTo>
                    <a:pt x="0" y="16466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8" name="object 2118"/>
            <p:cNvSpPr/>
            <p:nvPr/>
          </p:nvSpPr>
          <p:spPr>
            <a:xfrm>
              <a:off x="5506001" y="5855879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4">
                  <a:moveTo>
                    <a:pt x="745091" y="43770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86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9" name="object 2119"/>
            <p:cNvSpPr/>
            <p:nvPr/>
          </p:nvSpPr>
          <p:spPr>
            <a:xfrm>
              <a:off x="5506001" y="5839939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9"/>
                  </a:lnTo>
                  <a:lnTo>
                    <a:pt x="0" y="0"/>
                  </a:lnTo>
                  <a:lnTo>
                    <a:pt x="0" y="15933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0" name="object 2120"/>
            <p:cNvSpPr/>
            <p:nvPr/>
          </p:nvSpPr>
          <p:spPr>
            <a:xfrm>
              <a:off x="5506001" y="5824242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1"/>
                  </a:moveTo>
                  <a:lnTo>
                    <a:pt x="745091" y="57252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11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1" name="object 2121"/>
            <p:cNvSpPr/>
            <p:nvPr/>
          </p:nvSpPr>
          <p:spPr>
            <a:xfrm>
              <a:off x="5506001" y="5808789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45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2" name="object 2122"/>
            <p:cNvSpPr/>
            <p:nvPr/>
          </p:nvSpPr>
          <p:spPr>
            <a:xfrm>
              <a:off x="5506001" y="5793361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3" name="object 2123"/>
            <p:cNvSpPr/>
            <p:nvPr/>
          </p:nvSpPr>
          <p:spPr>
            <a:xfrm>
              <a:off x="5506001" y="5777772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5"/>
                  </a:moveTo>
                  <a:lnTo>
                    <a:pt x="745091" y="86094"/>
                  </a:lnTo>
                  <a:lnTo>
                    <a:pt x="0" y="0"/>
                  </a:lnTo>
                  <a:lnTo>
                    <a:pt x="0" y="15590"/>
                  </a:lnTo>
                  <a:lnTo>
                    <a:pt x="745091" y="92015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4" name="object 2124"/>
            <p:cNvSpPr/>
            <p:nvPr/>
          </p:nvSpPr>
          <p:spPr>
            <a:xfrm>
              <a:off x="5506001" y="576188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5">
                  <a:moveTo>
                    <a:pt x="745091" y="101977"/>
                  </a:moveTo>
                  <a:lnTo>
                    <a:pt x="745091" y="95940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5" name="object 2125"/>
            <p:cNvSpPr/>
            <p:nvPr/>
          </p:nvSpPr>
          <p:spPr>
            <a:xfrm>
              <a:off x="5506001" y="5745354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2"/>
                  </a:moveTo>
                  <a:lnTo>
                    <a:pt x="745091" y="106206"/>
                  </a:lnTo>
                  <a:lnTo>
                    <a:pt x="0" y="0"/>
                  </a:lnTo>
                  <a:lnTo>
                    <a:pt x="0" y="16529"/>
                  </a:lnTo>
                  <a:lnTo>
                    <a:pt x="745091" y="11248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6" name="object 2126"/>
            <p:cNvSpPr/>
            <p:nvPr/>
          </p:nvSpPr>
          <p:spPr>
            <a:xfrm>
              <a:off x="5506001" y="5727523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60">
                  <a:moveTo>
                    <a:pt x="745091" y="124033"/>
                  </a:moveTo>
                  <a:lnTo>
                    <a:pt x="745091" y="117274"/>
                  </a:lnTo>
                  <a:lnTo>
                    <a:pt x="0" y="0"/>
                  </a:lnTo>
                  <a:lnTo>
                    <a:pt x="0" y="17826"/>
                  </a:lnTo>
                  <a:lnTo>
                    <a:pt x="745091" y="12403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7" name="object 2127"/>
            <p:cNvSpPr/>
            <p:nvPr/>
          </p:nvSpPr>
          <p:spPr>
            <a:xfrm>
              <a:off x="5506001" y="5707082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8" name="object 2128"/>
            <p:cNvSpPr/>
            <p:nvPr/>
          </p:nvSpPr>
          <p:spPr>
            <a:xfrm>
              <a:off x="5208104" y="563215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36029" y="35877"/>
                  </a:move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29" y="35928"/>
                  </a:lnTo>
                  <a:close/>
                </a:path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28"/>
                  </a:moveTo>
                  <a:lnTo>
                    <a:pt x="297891" y="0"/>
                  </a:lnTo>
                  <a:lnTo>
                    <a:pt x="297891" y="74930"/>
                  </a:lnTo>
                  <a:lnTo>
                    <a:pt x="1042974" y="204876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9" name="object 2129"/>
            <p:cNvSpPr/>
            <p:nvPr/>
          </p:nvSpPr>
          <p:spPr>
            <a:xfrm>
              <a:off x="5311512" y="563215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0"/>
                  </a:moveTo>
                  <a:lnTo>
                    <a:pt x="32642" y="35896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2642" y="36100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0" name="object 2130"/>
            <p:cNvSpPr/>
            <p:nvPr/>
          </p:nvSpPr>
          <p:spPr>
            <a:xfrm>
              <a:off x="5311512" y="563238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37010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0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1" name="object 2131"/>
            <p:cNvSpPr/>
            <p:nvPr/>
          </p:nvSpPr>
          <p:spPr>
            <a:xfrm>
              <a:off x="5311512" y="5633684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1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2" name="object 2132"/>
            <p:cNvSpPr/>
            <p:nvPr/>
          </p:nvSpPr>
          <p:spPr>
            <a:xfrm>
              <a:off x="5311512" y="563603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38343"/>
                  </a:moveTo>
                  <a:lnTo>
                    <a:pt x="32642" y="35420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3" name="object 2133"/>
            <p:cNvSpPr/>
            <p:nvPr/>
          </p:nvSpPr>
          <p:spPr>
            <a:xfrm>
              <a:off x="5311512" y="563939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82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4" name="object 2134"/>
            <p:cNvSpPr/>
            <p:nvPr/>
          </p:nvSpPr>
          <p:spPr>
            <a:xfrm>
              <a:off x="5311512" y="564377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1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5" name="object 2135"/>
            <p:cNvSpPr/>
            <p:nvPr/>
          </p:nvSpPr>
          <p:spPr>
            <a:xfrm>
              <a:off x="5311512" y="5649225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7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6" name="object 2136"/>
            <p:cNvSpPr/>
            <p:nvPr/>
          </p:nvSpPr>
          <p:spPr>
            <a:xfrm>
              <a:off x="5311512" y="565583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7"/>
                  </a:lnTo>
                  <a:lnTo>
                    <a:pt x="0" y="0"/>
                  </a:lnTo>
                  <a:lnTo>
                    <a:pt x="0" y="7915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7" name="object 2137"/>
            <p:cNvSpPr/>
            <p:nvPr/>
          </p:nvSpPr>
          <p:spPr>
            <a:xfrm>
              <a:off x="5311512" y="566374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39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8" name="object 2138"/>
            <p:cNvSpPr/>
            <p:nvPr/>
          </p:nvSpPr>
          <p:spPr>
            <a:xfrm>
              <a:off x="5311512" y="5673185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9" name="object 2139"/>
            <p:cNvSpPr/>
            <p:nvPr/>
          </p:nvSpPr>
          <p:spPr>
            <a:xfrm>
              <a:off x="5311512" y="5684601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41648"/>
                  </a:moveTo>
                  <a:lnTo>
                    <a:pt x="32642" y="29284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4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0" name="object 2140"/>
            <p:cNvSpPr/>
            <p:nvPr/>
          </p:nvSpPr>
          <p:spPr>
            <a:xfrm>
              <a:off x="5311512" y="5698745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4">
                  <a:moveTo>
                    <a:pt x="32642" y="43591"/>
                  </a:moveTo>
                  <a:lnTo>
                    <a:pt x="32642" y="27506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1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1" name="object 2141"/>
            <p:cNvSpPr/>
            <p:nvPr/>
          </p:nvSpPr>
          <p:spPr>
            <a:xfrm>
              <a:off x="5311512" y="5717160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60">
                  <a:moveTo>
                    <a:pt x="32642" y="47847"/>
                  </a:moveTo>
                  <a:lnTo>
                    <a:pt x="32642" y="25167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47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2" name="object 2142"/>
            <p:cNvSpPr/>
            <p:nvPr/>
          </p:nvSpPr>
          <p:spPr>
            <a:xfrm>
              <a:off x="5311512" y="5743116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22"/>
                  </a:moveTo>
                  <a:lnTo>
                    <a:pt x="32642" y="21889"/>
                  </a:lnTo>
                  <a:lnTo>
                    <a:pt x="0" y="0"/>
                  </a:lnTo>
                  <a:lnTo>
                    <a:pt x="0" y="128568"/>
                  </a:lnTo>
                  <a:lnTo>
                    <a:pt x="32642" y="134222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3" name="object 2143"/>
            <p:cNvSpPr/>
            <p:nvPr/>
          </p:nvSpPr>
          <p:spPr>
            <a:xfrm>
              <a:off x="5311512" y="587168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34954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17"/>
                  </a:lnTo>
                  <a:lnTo>
                    <a:pt x="32642" y="3495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4" name="object 2144"/>
            <p:cNvSpPr/>
            <p:nvPr/>
          </p:nvSpPr>
          <p:spPr>
            <a:xfrm>
              <a:off x="5311512" y="5905201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60"/>
                  </a:moveTo>
                  <a:lnTo>
                    <a:pt x="32642" y="1436"/>
                  </a:lnTo>
                  <a:lnTo>
                    <a:pt x="0" y="0"/>
                  </a:lnTo>
                  <a:lnTo>
                    <a:pt x="0" y="26466"/>
                  </a:lnTo>
                  <a:lnTo>
                    <a:pt x="32642" y="24560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5" name="object 2145"/>
            <p:cNvSpPr/>
            <p:nvPr/>
          </p:nvSpPr>
          <p:spPr>
            <a:xfrm>
              <a:off x="5311512" y="5929762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4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3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6" name="object 2146"/>
            <p:cNvSpPr/>
            <p:nvPr/>
          </p:nvSpPr>
          <p:spPr>
            <a:xfrm>
              <a:off x="5311512" y="5949362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59"/>
                  </a:moveTo>
                  <a:lnTo>
                    <a:pt x="32642" y="0"/>
                  </a:lnTo>
                  <a:lnTo>
                    <a:pt x="0" y="4738"/>
                  </a:lnTo>
                  <a:lnTo>
                    <a:pt x="0" y="24852"/>
                  </a:lnTo>
                  <a:lnTo>
                    <a:pt x="32642" y="1755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7" name="object 2147"/>
            <p:cNvSpPr/>
            <p:nvPr/>
          </p:nvSpPr>
          <p:spPr>
            <a:xfrm>
              <a:off x="5311512" y="596692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5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8" name="object 2148"/>
            <p:cNvSpPr/>
            <p:nvPr/>
          </p:nvSpPr>
          <p:spPr>
            <a:xfrm>
              <a:off x="5311512" y="5983152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46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4"/>
                  </a:lnTo>
                  <a:lnTo>
                    <a:pt x="32642" y="1524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9" name="object 2149"/>
            <p:cNvSpPr/>
            <p:nvPr/>
          </p:nvSpPr>
          <p:spPr>
            <a:xfrm>
              <a:off x="5311512" y="5998399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0" name="object 2150"/>
            <p:cNvSpPr/>
            <p:nvPr/>
          </p:nvSpPr>
          <p:spPr>
            <a:xfrm>
              <a:off x="5311512" y="6012867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1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1" name="object 2151"/>
            <p:cNvSpPr/>
            <p:nvPr/>
          </p:nvSpPr>
          <p:spPr>
            <a:xfrm>
              <a:off x="5311512" y="6026729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9"/>
                  </a:lnTo>
                  <a:lnTo>
                    <a:pt x="0" y="31178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2" name="object 2152"/>
            <p:cNvSpPr/>
            <p:nvPr/>
          </p:nvSpPr>
          <p:spPr>
            <a:xfrm>
              <a:off x="5311512" y="604006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3" name="object 2153"/>
            <p:cNvSpPr/>
            <p:nvPr/>
          </p:nvSpPr>
          <p:spPr>
            <a:xfrm>
              <a:off x="5311512" y="6052996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89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3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4" name="object 2154"/>
            <p:cNvSpPr/>
            <p:nvPr/>
          </p:nvSpPr>
          <p:spPr>
            <a:xfrm>
              <a:off x="5311512" y="606557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60">
                  <a:moveTo>
                    <a:pt x="32642" y="12247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7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5" name="object 2155"/>
            <p:cNvSpPr/>
            <p:nvPr/>
          </p:nvSpPr>
          <p:spPr>
            <a:xfrm>
              <a:off x="5311512" y="607781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4">
                  <a:moveTo>
                    <a:pt x="32642" y="11944"/>
                  </a:moveTo>
                  <a:lnTo>
                    <a:pt x="32642" y="0"/>
                  </a:lnTo>
                  <a:lnTo>
                    <a:pt x="0" y="23301"/>
                  </a:lnTo>
                  <a:lnTo>
                    <a:pt x="0" y="36984"/>
                  </a:lnTo>
                  <a:lnTo>
                    <a:pt x="32642" y="11944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6" name="object 2156"/>
            <p:cNvSpPr/>
            <p:nvPr/>
          </p:nvSpPr>
          <p:spPr>
            <a:xfrm>
              <a:off x="5311512" y="608976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5">
                  <a:moveTo>
                    <a:pt x="32642" y="11752"/>
                  </a:moveTo>
                  <a:lnTo>
                    <a:pt x="32642" y="0"/>
                  </a:lnTo>
                  <a:lnTo>
                    <a:pt x="0" y="25027"/>
                  </a:lnTo>
                  <a:lnTo>
                    <a:pt x="0" y="38483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7" name="object 2157"/>
            <p:cNvSpPr/>
            <p:nvPr/>
          </p:nvSpPr>
          <p:spPr>
            <a:xfrm>
              <a:off x="5311512" y="610152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57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8" name="object 2158"/>
            <p:cNvSpPr/>
            <p:nvPr/>
          </p:nvSpPr>
          <p:spPr>
            <a:xfrm>
              <a:off x="5311512" y="6113078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10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4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9" name="object 2159"/>
            <p:cNvSpPr/>
            <p:nvPr/>
          </p:nvSpPr>
          <p:spPr>
            <a:xfrm>
              <a:off x="5311512" y="6124398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40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0" name="object 2160"/>
            <p:cNvSpPr/>
            <p:nvPr/>
          </p:nvSpPr>
          <p:spPr>
            <a:xfrm>
              <a:off x="5311512" y="613549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3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1" name="object 2161"/>
            <p:cNvSpPr/>
            <p:nvPr/>
          </p:nvSpPr>
          <p:spPr>
            <a:xfrm>
              <a:off x="5311512" y="6146522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55"/>
                  </a:moveTo>
                  <a:lnTo>
                    <a:pt x="32642" y="0"/>
                  </a:lnTo>
                  <a:lnTo>
                    <a:pt x="0" y="33235"/>
                  </a:lnTo>
                  <a:lnTo>
                    <a:pt x="0" y="45192"/>
                  </a:lnTo>
                  <a:lnTo>
                    <a:pt x="32642" y="10455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2" name="object 2162"/>
            <p:cNvSpPr/>
            <p:nvPr/>
          </p:nvSpPr>
          <p:spPr>
            <a:xfrm>
              <a:off x="5311512" y="6156977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0"/>
                  </a:moveTo>
                  <a:lnTo>
                    <a:pt x="32642" y="0"/>
                  </a:lnTo>
                  <a:lnTo>
                    <a:pt x="0" y="34736"/>
                  </a:lnTo>
                  <a:lnTo>
                    <a:pt x="0" y="43957"/>
                  </a:lnTo>
                  <a:lnTo>
                    <a:pt x="32642" y="80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3" name="object 2163"/>
            <p:cNvSpPr/>
            <p:nvPr/>
          </p:nvSpPr>
          <p:spPr>
            <a:xfrm>
              <a:off x="5208114" y="5632151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5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4" name="object 2164"/>
            <p:cNvSpPr/>
            <p:nvPr/>
          </p:nvSpPr>
          <p:spPr>
            <a:xfrm>
              <a:off x="5208114" y="5632367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5" name="object 2165"/>
            <p:cNvSpPr/>
            <p:nvPr/>
          </p:nvSpPr>
          <p:spPr>
            <a:xfrm>
              <a:off x="5208114" y="5633498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39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6" name="object 2166"/>
            <p:cNvSpPr/>
            <p:nvPr/>
          </p:nvSpPr>
          <p:spPr>
            <a:xfrm>
              <a:off x="5208114" y="5635430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7" name="object 2167"/>
            <p:cNvSpPr/>
            <p:nvPr/>
          </p:nvSpPr>
          <p:spPr>
            <a:xfrm>
              <a:off x="5208114" y="563799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8" name="object 2168"/>
            <p:cNvSpPr/>
            <p:nvPr/>
          </p:nvSpPr>
          <p:spPr>
            <a:xfrm>
              <a:off x="5208114" y="564118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10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9" name="object 2169"/>
            <p:cNvSpPr/>
            <p:nvPr/>
          </p:nvSpPr>
          <p:spPr>
            <a:xfrm>
              <a:off x="5208114" y="5644959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0" name="object 2170"/>
            <p:cNvSpPr/>
            <p:nvPr/>
          </p:nvSpPr>
          <p:spPr>
            <a:xfrm>
              <a:off x="5208114" y="5649291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1" name="object 2171"/>
            <p:cNvSpPr/>
            <p:nvPr/>
          </p:nvSpPr>
          <p:spPr>
            <a:xfrm>
              <a:off x="5208114" y="5654221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4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2" name="object 2172"/>
            <p:cNvSpPr/>
            <p:nvPr/>
          </p:nvSpPr>
          <p:spPr>
            <a:xfrm>
              <a:off x="5208114" y="565976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3" name="object 2173"/>
            <p:cNvSpPr/>
            <p:nvPr/>
          </p:nvSpPr>
          <p:spPr>
            <a:xfrm>
              <a:off x="5208114" y="566603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4" name="object 2174"/>
            <p:cNvSpPr/>
            <p:nvPr/>
          </p:nvSpPr>
          <p:spPr>
            <a:xfrm>
              <a:off x="5208114" y="567301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5" name="object 2175"/>
            <p:cNvSpPr/>
            <p:nvPr/>
          </p:nvSpPr>
          <p:spPr>
            <a:xfrm>
              <a:off x="5208114" y="568098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6" name="object 2176"/>
            <p:cNvSpPr/>
            <p:nvPr/>
          </p:nvSpPr>
          <p:spPr>
            <a:xfrm>
              <a:off x="5208114" y="569001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7" name="object 2177"/>
            <p:cNvSpPr/>
            <p:nvPr/>
          </p:nvSpPr>
          <p:spPr>
            <a:xfrm>
              <a:off x="5208114" y="570020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8" name="object 2178"/>
            <p:cNvSpPr/>
            <p:nvPr/>
          </p:nvSpPr>
          <p:spPr>
            <a:xfrm>
              <a:off x="5208114" y="571180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9" name="object 2179"/>
            <p:cNvSpPr/>
            <p:nvPr/>
          </p:nvSpPr>
          <p:spPr>
            <a:xfrm>
              <a:off x="5208114" y="57245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0" name="object 2180"/>
            <p:cNvSpPr/>
            <p:nvPr/>
          </p:nvSpPr>
          <p:spPr>
            <a:xfrm>
              <a:off x="5208114" y="573701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1" name="object 2181"/>
            <p:cNvSpPr/>
            <p:nvPr/>
          </p:nvSpPr>
          <p:spPr>
            <a:xfrm>
              <a:off x="5208114" y="574860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2" name="object 2182"/>
            <p:cNvSpPr/>
            <p:nvPr/>
          </p:nvSpPr>
          <p:spPr>
            <a:xfrm>
              <a:off x="5208114" y="575881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3" name="object 2183"/>
            <p:cNvSpPr/>
            <p:nvPr/>
          </p:nvSpPr>
          <p:spPr>
            <a:xfrm>
              <a:off x="5208114" y="576760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4" name="object 2184"/>
            <p:cNvSpPr/>
            <p:nvPr/>
          </p:nvSpPr>
          <p:spPr>
            <a:xfrm>
              <a:off x="5208114" y="577562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5" name="object 2185"/>
            <p:cNvSpPr/>
            <p:nvPr/>
          </p:nvSpPr>
          <p:spPr>
            <a:xfrm>
              <a:off x="5208114" y="578340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6" name="object 2186"/>
            <p:cNvSpPr/>
            <p:nvPr/>
          </p:nvSpPr>
          <p:spPr>
            <a:xfrm>
              <a:off x="5208114" y="579027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7" name="object 2187"/>
            <p:cNvSpPr/>
            <p:nvPr/>
          </p:nvSpPr>
          <p:spPr>
            <a:xfrm>
              <a:off x="5208114" y="579726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8" name="object 2188"/>
            <p:cNvSpPr/>
            <p:nvPr/>
          </p:nvSpPr>
          <p:spPr>
            <a:xfrm>
              <a:off x="5208114" y="580458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9" name="object 2189"/>
            <p:cNvSpPr/>
            <p:nvPr/>
          </p:nvSpPr>
          <p:spPr>
            <a:xfrm>
              <a:off x="5208114" y="581233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0" name="object 2190"/>
            <p:cNvSpPr/>
            <p:nvPr/>
          </p:nvSpPr>
          <p:spPr>
            <a:xfrm>
              <a:off x="5208114" y="582019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1" name="object 2191"/>
            <p:cNvSpPr/>
            <p:nvPr/>
          </p:nvSpPr>
          <p:spPr>
            <a:xfrm>
              <a:off x="5208114" y="5833703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2" name="object 2192"/>
            <p:cNvSpPr/>
            <p:nvPr/>
          </p:nvSpPr>
          <p:spPr>
            <a:xfrm>
              <a:off x="5208114" y="586418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3" name="object 2193"/>
            <p:cNvSpPr/>
            <p:nvPr/>
          </p:nvSpPr>
          <p:spPr>
            <a:xfrm>
              <a:off x="5208114" y="587340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4" name="object 2194"/>
            <p:cNvSpPr/>
            <p:nvPr/>
          </p:nvSpPr>
          <p:spPr>
            <a:xfrm>
              <a:off x="5208114" y="588171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5" name="object 2195"/>
            <p:cNvSpPr/>
            <p:nvPr/>
          </p:nvSpPr>
          <p:spPr>
            <a:xfrm>
              <a:off x="5208114" y="58895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6" name="object 2196"/>
            <p:cNvSpPr/>
            <p:nvPr/>
          </p:nvSpPr>
          <p:spPr>
            <a:xfrm>
              <a:off x="5208114" y="58953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7" name="object 2197"/>
            <p:cNvSpPr/>
            <p:nvPr/>
          </p:nvSpPr>
          <p:spPr>
            <a:xfrm>
              <a:off x="5208114" y="590117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8" name="object 2198"/>
            <p:cNvSpPr/>
            <p:nvPr/>
          </p:nvSpPr>
          <p:spPr>
            <a:xfrm>
              <a:off x="5208114" y="590704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9" name="object 2199"/>
            <p:cNvSpPr/>
            <p:nvPr/>
          </p:nvSpPr>
          <p:spPr>
            <a:xfrm>
              <a:off x="5208114" y="59129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0" name="object 2200"/>
            <p:cNvSpPr/>
            <p:nvPr/>
          </p:nvSpPr>
          <p:spPr>
            <a:xfrm>
              <a:off x="5208114" y="591874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1" name="object 2201"/>
            <p:cNvSpPr/>
            <p:nvPr/>
          </p:nvSpPr>
          <p:spPr>
            <a:xfrm>
              <a:off x="5208114" y="59245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2" name="object 2202"/>
            <p:cNvSpPr/>
            <p:nvPr/>
          </p:nvSpPr>
          <p:spPr>
            <a:xfrm>
              <a:off x="5208114" y="59302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3" name="object 2203"/>
            <p:cNvSpPr/>
            <p:nvPr/>
          </p:nvSpPr>
          <p:spPr>
            <a:xfrm>
              <a:off x="5208114" y="593623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4" name="object 2204"/>
            <p:cNvSpPr/>
            <p:nvPr/>
          </p:nvSpPr>
          <p:spPr>
            <a:xfrm>
              <a:off x="5208114" y="594304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5" name="object 2205"/>
            <p:cNvSpPr/>
            <p:nvPr/>
          </p:nvSpPr>
          <p:spPr>
            <a:xfrm>
              <a:off x="5208114" y="594983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5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6" name="object 2206"/>
            <p:cNvSpPr/>
            <p:nvPr/>
          </p:nvSpPr>
          <p:spPr>
            <a:xfrm>
              <a:off x="5208114" y="595656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7" name="object 2207"/>
            <p:cNvSpPr/>
            <p:nvPr/>
          </p:nvSpPr>
          <p:spPr>
            <a:xfrm>
              <a:off x="5208114" y="596486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89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8" name="object 2208"/>
            <p:cNvSpPr/>
            <p:nvPr/>
          </p:nvSpPr>
          <p:spPr>
            <a:xfrm>
              <a:off x="5208114" y="597341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9" name="object 2209"/>
            <p:cNvSpPr/>
            <p:nvPr/>
          </p:nvSpPr>
          <p:spPr>
            <a:xfrm>
              <a:off x="5208114" y="598237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0" name="object 2210"/>
            <p:cNvSpPr/>
            <p:nvPr/>
          </p:nvSpPr>
          <p:spPr>
            <a:xfrm>
              <a:off x="5208114" y="599290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1" name="object 2211"/>
            <p:cNvSpPr/>
            <p:nvPr/>
          </p:nvSpPr>
          <p:spPr>
            <a:xfrm>
              <a:off x="5208114" y="600350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2" name="object 2212"/>
            <p:cNvSpPr/>
            <p:nvPr/>
          </p:nvSpPr>
          <p:spPr>
            <a:xfrm>
              <a:off x="5208114" y="60152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4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3" name="object 2213"/>
            <p:cNvSpPr/>
            <p:nvPr/>
          </p:nvSpPr>
          <p:spPr>
            <a:xfrm>
              <a:off x="5208114" y="60270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4" name="object 2214"/>
            <p:cNvSpPr/>
            <p:nvPr/>
          </p:nvSpPr>
          <p:spPr>
            <a:xfrm>
              <a:off x="5208114" y="603912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5" name="object 2215"/>
            <p:cNvSpPr/>
            <p:nvPr/>
          </p:nvSpPr>
          <p:spPr>
            <a:xfrm>
              <a:off x="5208114" y="605133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6" name="object 2216"/>
            <p:cNvSpPr/>
            <p:nvPr/>
          </p:nvSpPr>
          <p:spPr>
            <a:xfrm>
              <a:off x="5208114" y="606348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7" name="object 2217"/>
            <p:cNvSpPr/>
            <p:nvPr/>
          </p:nvSpPr>
          <p:spPr>
            <a:xfrm>
              <a:off x="5208114" y="607593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8" name="object 2218"/>
            <p:cNvSpPr/>
            <p:nvPr/>
          </p:nvSpPr>
          <p:spPr>
            <a:xfrm>
              <a:off x="5208114" y="608859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5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9" name="object 2219"/>
            <p:cNvSpPr/>
            <p:nvPr/>
          </p:nvSpPr>
          <p:spPr>
            <a:xfrm>
              <a:off x="5208114" y="610148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0" name="object 2220"/>
            <p:cNvSpPr/>
            <p:nvPr/>
          </p:nvSpPr>
          <p:spPr>
            <a:xfrm>
              <a:off x="5208114" y="6114905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1" name="object 2221"/>
            <p:cNvSpPr/>
            <p:nvPr/>
          </p:nvSpPr>
          <p:spPr>
            <a:xfrm>
              <a:off x="5208114" y="6129466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2" name="object 2222"/>
            <p:cNvSpPr/>
            <p:nvPr/>
          </p:nvSpPr>
          <p:spPr>
            <a:xfrm>
              <a:off x="5208104" y="563215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60">
                  <a:moveTo>
                    <a:pt x="103403" y="514489"/>
                  </a:moveTo>
                  <a:lnTo>
                    <a:pt x="0" y="514489"/>
                  </a:lnTo>
                  <a:lnTo>
                    <a:pt x="0" y="565975"/>
                  </a:lnTo>
                  <a:lnTo>
                    <a:pt x="0" y="568769"/>
                  </a:lnTo>
                  <a:lnTo>
                    <a:pt x="103403" y="568769"/>
                  </a:lnTo>
                  <a:lnTo>
                    <a:pt x="103403" y="565975"/>
                  </a:lnTo>
                  <a:lnTo>
                    <a:pt x="103403" y="514489"/>
                  </a:lnTo>
                  <a:close/>
                </a:path>
                <a:path w="175260" h="568960">
                  <a:moveTo>
                    <a:pt x="175196" y="0"/>
                  </a:moveTo>
                  <a:lnTo>
                    <a:pt x="136042" y="35890"/>
                  </a:lnTo>
                  <a:lnTo>
                    <a:pt x="136042" y="51447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3" name="object 2223"/>
            <p:cNvSpPr/>
            <p:nvPr/>
          </p:nvSpPr>
          <p:spPr>
            <a:xfrm>
              <a:off x="5344154" y="5649939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23441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4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4" name="object 2224"/>
            <p:cNvSpPr/>
            <p:nvPr/>
          </p:nvSpPr>
          <p:spPr>
            <a:xfrm>
              <a:off x="5344154" y="5673378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89">
                  <a:moveTo>
                    <a:pt x="39146" y="32603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94"/>
                  </a:lnTo>
                  <a:lnTo>
                    <a:pt x="39146" y="3260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5" name="object 2225"/>
            <p:cNvSpPr/>
            <p:nvPr/>
          </p:nvSpPr>
          <p:spPr>
            <a:xfrm>
              <a:off x="5344154" y="570599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40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411"/>
                  </a:lnTo>
                  <a:lnTo>
                    <a:pt x="39146" y="65040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6" name="object 2226"/>
            <p:cNvSpPr/>
            <p:nvPr/>
          </p:nvSpPr>
          <p:spPr>
            <a:xfrm>
              <a:off x="5344154" y="577103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4">
                  <a:moveTo>
                    <a:pt x="39146" y="65218"/>
                  </a:moveTo>
                  <a:lnTo>
                    <a:pt x="39146" y="0"/>
                  </a:lnTo>
                  <a:lnTo>
                    <a:pt x="0" y="18370"/>
                  </a:lnTo>
                  <a:lnTo>
                    <a:pt x="0" y="75356"/>
                  </a:lnTo>
                  <a:lnTo>
                    <a:pt x="39146" y="65218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7" name="object 2227"/>
            <p:cNvSpPr/>
            <p:nvPr/>
          </p:nvSpPr>
          <p:spPr>
            <a:xfrm>
              <a:off x="5344154" y="5836249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36"/>
                  </a:moveTo>
                  <a:lnTo>
                    <a:pt x="39146" y="0"/>
                  </a:lnTo>
                  <a:lnTo>
                    <a:pt x="0" y="10137"/>
                  </a:lnTo>
                  <a:lnTo>
                    <a:pt x="0" y="82942"/>
                  </a:lnTo>
                  <a:lnTo>
                    <a:pt x="39146" y="83336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8" name="object 2228"/>
            <p:cNvSpPr/>
            <p:nvPr/>
          </p:nvSpPr>
          <p:spPr>
            <a:xfrm>
              <a:off x="5344154" y="5919196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10">
                  <a:moveTo>
                    <a:pt x="39146" y="54443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40"/>
                  </a:lnTo>
                  <a:lnTo>
                    <a:pt x="39146" y="54443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9" name="object 2229"/>
            <p:cNvSpPr/>
            <p:nvPr/>
          </p:nvSpPr>
          <p:spPr>
            <a:xfrm>
              <a:off x="5344154" y="5966434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2"/>
                  </a:lnTo>
                  <a:lnTo>
                    <a:pt x="0" y="0"/>
                  </a:lnTo>
                  <a:lnTo>
                    <a:pt x="0" y="44610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0" name="object 2230"/>
            <p:cNvSpPr/>
            <p:nvPr/>
          </p:nvSpPr>
          <p:spPr>
            <a:xfrm>
              <a:off x="5344154" y="6011047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85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68"/>
                  </a:lnTo>
                  <a:lnTo>
                    <a:pt x="39146" y="189885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1" name="object 2231"/>
            <p:cNvSpPr/>
            <p:nvPr/>
          </p:nvSpPr>
          <p:spPr>
            <a:xfrm>
              <a:off x="5383303" y="5632151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5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2" name="object 2232"/>
            <p:cNvSpPr/>
            <p:nvPr/>
          </p:nvSpPr>
          <p:spPr>
            <a:xfrm>
              <a:off x="5383303" y="5632367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3" name="object 2233"/>
            <p:cNvSpPr/>
            <p:nvPr/>
          </p:nvSpPr>
          <p:spPr>
            <a:xfrm>
              <a:off x="5383303" y="5633498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39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4" name="object 2234"/>
            <p:cNvSpPr/>
            <p:nvPr/>
          </p:nvSpPr>
          <p:spPr>
            <a:xfrm>
              <a:off x="5383303" y="5635430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5" name="object 2235"/>
            <p:cNvSpPr/>
            <p:nvPr/>
          </p:nvSpPr>
          <p:spPr>
            <a:xfrm>
              <a:off x="5383303" y="563799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6" name="object 2236"/>
            <p:cNvSpPr/>
            <p:nvPr/>
          </p:nvSpPr>
          <p:spPr>
            <a:xfrm>
              <a:off x="5383303" y="564118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10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7" name="object 2237"/>
            <p:cNvSpPr/>
            <p:nvPr/>
          </p:nvSpPr>
          <p:spPr>
            <a:xfrm>
              <a:off x="5383303" y="5644959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8" name="object 2238"/>
            <p:cNvSpPr/>
            <p:nvPr/>
          </p:nvSpPr>
          <p:spPr>
            <a:xfrm>
              <a:off x="5383303" y="5649291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9" name="object 2239"/>
            <p:cNvSpPr/>
            <p:nvPr/>
          </p:nvSpPr>
          <p:spPr>
            <a:xfrm>
              <a:off x="5383303" y="5654221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4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0" name="object 2240"/>
            <p:cNvSpPr/>
            <p:nvPr/>
          </p:nvSpPr>
          <p:spPr>
            <a:xfrm>
              <a:off x="5383303" y="565976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1" name="object 2241"/>
            <p:cNvSpPr/>
            <p:nvPr/>
          </p:nvSpPr>
          <p:spPr>
            <a:xfrm>
              <a:off x="5383303" y="566603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2" name="object 2242"/>
            <p:cNvSpPr/>
            <p:nvPr/>
          </p:nvSpPr>
          <p:spPr>
            <a:xfrm>
              <a:off x="5383303" y="567301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3" name="object 2243"/>
            <p:cNvSpPr/>
            <p:nvPr/>
          </p:nvSpPr>
          <p:spPr>
            <a:xfrm>
              <a:off x="5383303" y="568098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4" name="object 2244"/>
            <p:cNvSpPr/>
            <p:nvPr/>
          </p:nvSpPr>
          <p:spPr>
            <a:xfrm>
              <a:off x="5383303" y="569001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5" name="object 2245"/>
            <p:cNvSpPr/>
            <p:nvPr/>
          </p:nvSpPr>
          <p:spPr>
            <a:xfrm>
              <a:off x="5383303" y="570020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6" name="object 2246"/>
            <p:cNvSpPr/>
            <p:nvPr/>
          </p:nvSpPr>
          <p:spPr>
            <a:xfrm>
              <a:off x="5383303" y="571180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7" name="object 2247"/>
            <p:cNvSpPr/>
            <p:nvPr/>
          </p:nvSpPr>
          <p:spPr>
            <a:xfrm>
              <a:off x="5383303" y="57245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8" name="object 2248"/>
            <p:cNvSpPr/>
            <p:nvPr/>
          </p:nvSpPr>
          <p:spPr>
            <a:xfrm>
              <a:off x="5383303" y="573701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9" name="object 2249"/>
            <p:cNvSpPr/>
            <p:nvPr/>
          </p:nvSpPr>
          <p:spPr>
            <a:xfrm>
              <a:off x="5383303" y="574860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0" name="object 2250"/>
            <p:cNvSpPr/>
            <p:nvPr/>
          </p:nvSpPr>
          <p:spPr>
            <a:xfrm>
              <a:off x="5383303" y="575881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1" name="object 2251"/>
            <p:cNvSpPr/>
            <p:nvPr/>
          </p:nvSpPr>
          <p:spPr>
            <a:xfrm>
              <a:off x="5383303" y="576760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2" name="object 2252"/>
            <p:cNvSpPr/>
            <p:nvPr/>
          </p:nvSpPr>
          <p:spPr>
            <a:xfrm>
              <a:off x="5383303" y="577562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3" name="object 2253"/>
            <p:cNvSpPr/>
            <p:nvPr/>
          </p:nvSpPr>
          <p:spPr>
            <a:xfrm>
              <a:off x="5383303" y="578340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4" name="object 2254"/>
            <p:cNvSpPr/>
            <p:nvPr/>
          </p:nvSpPr>
          <p:spPr>
            <a:xfrm>
              <a:off x="5383303" y="579027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5" name="object 2255"/>
            <p:cNvSpPr/>
            <p:nvPr/>
          </p:nvSpPr>
          <p:spPr>
            <a:xfrm>
              <a:off x="5383303" y="579726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6" name="object 2256"/>
            <p:cNvSpPr/>
            <p:nvPr/>
          </p:nvSpPr>
          <p:spPr>
            <a:xfrm>
              <a:off x="5383303" y="580458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7" name="object 2257"/>
            <p:cNvSpPr/>
            <p:nvPr/>
          </p:nvSpPr>
          <p:spPr>
            <a:xfrm>
              <a:off x="5383303" y="581233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8" name="object 2258"/>
            <p:cNvSpPr/>
            <p:nvPr/>
          </p:nvSpPr>
          <p:spPr>
            <a:xfrm>
              <a:off x="5383303" y="582019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9" name="object 2259"/>
            <p:cNvSpPr/>
            <p:nvPr/>
          </p:nvSpPr>
          <p:spPr>
            <a:xfrm>
              <a:off x="5383303" y="5833703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0" name="object 2260"/>
            <p:cNvSpPr/>
            <p:nvPr/>
          </p:nvSpPr>
          <p:spPr>
            <a:xfrm>
              <a:off x="5383303" y="586418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1" name="object 2261"/>
            <p:cNvSpPr/>
            <p:nvPr/>
          </p:nvSpPr>
          <p:spPr>
            <a:xfrm>
              <a:off x="5383303" y="587340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2" name="object 2262"/>
            <p:cNvSpPr/>
            <p:nvPr/>
          </p:nvSpPr>
          <p:spPr>
            <a:xfrm>
              <a:off x="5383303" y="588171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3" name="object 2263"/>
            <p:cNvSpPr/>
            <p:nvPr/>
          </p:nvSpPr>
          <p:spPr>
            <a:xfrm>
              <a:off x="5383303" y="58895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4" name="object 2264"/>
            <p:cNvSpPr/>
            <p:nvPr/>
          </p:nvSpPr>
          <p:spPr>
            <a:xfrm>
              <a:off x="5383303" y="58953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5" name="object 2265"/>
            <p:cNvSpPr/>
            <p:nvPr/>
          </p:nvSpPr>
          <p:spPr>
            <a:xfrm>
              <a:off x="5383303" y="590117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6" name="object 2266"/>
            <p:cNvSpPr/>
            <p:nvPr/>
          </p:nvSpPr>
          <p:spPr>
            <a:xfrm>
              <a:off x="5383306" y="590704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7" name="object 2267"/>
            <p:cNvSpPr/>
            <p:nvPr/>
          </p:nvSpPr>
          <p:spPr>
            <a:xfrm>
              <a:off x="5383303" y="59129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8" name="object 2268"/>
            <p:cNvSpPr/>
            <p:nvPr/>
          </p:nvSpPr>
          <p:spPr>
            <a:xfrm>
              <a:off x="5383303" y="591874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9" name="object 2269"/>
            <p:cNvSpPr/>
            <p:nvPr/>
          </p:nvSpPr>
          <p:spPr>
            <a:xfrm>
              <a:off x="5383303" y="59245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0" name="object 2270"/>
            <p:cNvSpPr/>
            <p:nvPr/>
          </p:nvSpPr>
          <p:spPr>
            <a:xfrm>
              <a:off x="5383303" y="59302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1" name="object 2271"/>
            <p:cNvSpPr/>
            <p:nvPr/>
          </p:nvSpPr>
          <p:spPr>
            <a:xfrm>
              <a:off x="5383303" y="593623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2" name="object 2272"/>
            <p:cNvSpPr/>
            <p:nvPr/>
          </p:nvSpPr>
          <p:spPr>
            <a:xfrm>
              <a:off x="5383303" y="594304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3" name="object 2273"/>
            <p:cNvSpPr/>
            <p:nvPr/>
          </p:nvSpPr>
          <p:spPr>
            <a:xfrm>
              <a:off x="5383303" y="594983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5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4" name="object 2274"/>
            <p:cNvSpPr/>
            <p:nvPr/>
          </p:nvSpPr>
          <p:spPr>
            <a:xfrm>
              <a:off x="5383303" y="595656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5" name="object 2275"/>
            <p:cNvSpPr/>
            <p:nvPr/>
          </p:nvSpPr>
          <p:spPr>
            <a:xfrm>
              <a:off x="5383303" y="596486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89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6" name="object 2276"/>
            <p:cNvSpPr/>
            <p:nvPr/>
          </p:nvSpPr>
          <p:spPr>
            <a:xfrm>
              <a:off x="5383303" y="597341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7" name="object 2277"/>
            <p:cNvSpPr/>
            <p:nvPr/>
          </p:nvSpPr>
          <p:spPr>
            <a:xfrm>
              <a:off x="5383303" y="598237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8" name="object 2278"/>
            <p:cNvSpPr/>
            <p:nvPr/>
          </p:nvSpPr>
          <p:spPr>
            <a:xfrm>
              <a:off x="5383303" y="599290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9" name="object 2279"/>
            <p:cNvSpPr/>
            <p:nvPr/>
          </p:nvSpPr>
          <p:spPr>
            <a:xfrm>
              <a:off x="5383303" y="600350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0" name="object 2280"/>
            <p:cNvSpPr/>
            <p:nvPr/>
          </p:nvSpPr>
          <p:spPr>
            <a:xfrm>
              <a:off x="5383303" y="60152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4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1" name="object 2281"/>
            <p:cNvSpPr/>
            <p:nvPr/>
          </p:nvSpPr>
          <p:spPr>
            <a:xfrm>
              <a:off x="5383303" y="60270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2" name="object 2282"/>
            <p:cNvSpPr/>
            <p:nvPr/>
          </p:nvSpPr>
          <p:spPr>
            <a:xfrm>
              <a:off x="5383303" y="603912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3" name="object 2283"/>
            <p:cNvSpPr/>
            <p:nvPr/>
          </p:nvSpPr>
          <p:spPr>
            <a:xfrm>
              <a:off x="5383303" y="605133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4" name="object 2284"/>
            <p:cNvSpPr/>
            <p:nvPr/>
          </p:nvSpPr>
          <p:spPr>
            <a:xfrm>
              <a:off x="5383303" y="606348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5" name="object 2285"/>
            <p:cNvSpPr/>
            <p:nvPr/>
          </p:nvSpPr>
          <p:spPr>
            <a:xfrm>
              <a:off x="5383303" y="607593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6" name="object 2286"/>
            <p:cNvSpPr/>
            <p:nvPr/>
          </p:nvSpPr>
          <p:spPr>
            <a:xfrm>
              <a:off x="5383303" y="608859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5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7" name="object 2287"/>
            <p:cNvSpPr/>
            <p:nvPr/>
          </p:nvSpPr>
          <p:spPr>
            <a:xfrm>
              <a:off x="5383303" y="610148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8" name="object 2288"/>
            <p:cNvSpPr/>
            <p:nvPr/>
          </p:nvSpPr>
          <p:spPr>
            <a:xfrm>
              <a:off x="5383303" y="6114905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9" name="object 2289"/>
            <p:cNvSpPr/>
            <p:nvPr/>
          </p:nvSpPr>
          <p:spPr>
            <a:xfrm>
              <a:off x="5383303" y="6129466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0" name="object 2290"/>
            <p:cNvSpPr/>
            <p:nvPr/>
          </p:nvSpPr>
          <p:spPr>
            <a:xfrm>
              <a:off x="5383306" y="6146647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10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1" name="object 2291"/>
            <p:cNvSpPr/>
            <p:nvPr/>
          </p:nvSpPr>
          <p:spPr>
            <a:xfrm>
              <a:off x="5506001" y="563215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578"/>
                  </a:moveTo>
                  <a:lnTo>
                    <a:pt x="745091" y="176438"/>
                  </a:lnTo>
                  <a:lnTo>
                    <a:pt x="0" y="0"/>
                  </a:lnTo>
                  <a:lnTo>
                    <a:pt x="0" y="350"/>
                  </a:lnTo>
                  <a:lnTo>
                    <a:pt x="745091" y="176578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2" name="object 2292"/>
            <p:cNvSpPr/>
            <p:nvPr/>
          </p:nvSpPr>
          <p:spPr>
            <a:xfrm>
              <a:off x="5506001" y="563250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91" y="176621"/>
                  </a:moveTo>
                  <a:lnTo>
                    <a:pt x="745091" y="176227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3" name="object 2293"/>
            <p:cNvSpPr/>
            <p:nvPr/>
          </p:nvSpPr>
          <p:spPr>
            <a:xfrm>
              <a:off x="5506001" y="5633572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2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202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4" name="object 2294"/>
            <p:cNvSpPr/>
            <p:nvPr/>
          </p:nvSpPr>
          <p:spPr>
            <a:xfrm>
              <a:off x="5506001" y="5635265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2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2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5" name="object 2295"/>
            <p:cNvSpPr/>
            <p:nvPr/>
          </p:nvSpPr>
          <p:spPr>
            <a:xfrm>
              <a:off x="5506001" y="5637475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70"/>
                  </a:moveTo>
                  <a:lnTo>
                    <a:pt x="745091" y="173141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70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6" name="object 2296"/>
            <p:cNvSpPr/>
            <p:nvPr/>
          </p:nvSpPr>
          <p:spPr>
            <a:xfrm>
              <a:off x="5506001" y="5640217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7" name="object 2297"/>
            <p:cNvSpPr/>
            <p:nvPr/>
          </p:nvSpPr>
          <p:spPr>
            <a:xfrm>
              <a:off x="5506001" y="5643449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4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854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8" name="object 2298"/>
            <p:cNvSpPr/>
            <p:nvPr/>
          </p:nvSpPr>
          <p:spPr>
            <a:xfrm>
              <a:off x="5506001" y="5647184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10">
                  <a:moveTo>
                    <a:pt x="745091" y="168719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9" name="object 2299"/>
            <p:cNvSpPr/>
            <p:nvPr/>
          </p:nvSpPr>
          <p:spPr>
            <a:xfrm>
              <a:off x="5506001" y="5651414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9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0" name="object 2300"/>
            <p:cNvSpPr/>
            <p:nvPr/>
          </p:nvSpPr>
          <p:spPr>
            <a:xfrm>
              <a:off x="5506001" y="565621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1" name="object 2301"/>
            <p:cNvSpPr/>
            <p:nvPr/>
          </p:nvSpPr>
          <p:spPr>
            <a:xfrm>
              <a:off x="5506001" y="5661534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2" name="object 2302"/>
            <p:cNvSpPr/>
            <p:nvPr/>
          </p:nvSpPr>
          <p:spPr>
            <a:xfrm>
              <a:off x="5506001" y="566759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5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3" name="object 2303"/>
            <p:cNvSpPr/>
            <p:nvPr/>
          </p:nvSpPr>
          <p:spPr>
            <a:xfrm>
              <a:off x="5506001" y="5674295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8"/>
                  </a:moveTo>
                  <a:lnTo>
                    <a:pt x="745091" y="150296"/>
                  </a:lnTo>
                  <a:lnTo>
                    <a:pt x="0" y="0"/>
                  </a:lnTo>
                  <a:lnTo>
                    <a:pt x="0" y="7560"/>
                  </a:lnTo>
                  <a:lnTo>
                    <a:pt x="745091" y="153168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4" name="object 2304"/>
            <p:cNvSpPr/>
            <p:nvPr/>
          </p:nvSpPr>
          <p:spPr>
            <a:xfrm>
              <a:off x="5506001" y="5681852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5" name="object 2305"/>
            <p:cNvSpPr/>
            <p:nvPr/>
          </p:nvSpPr>
          <p:spPr>
            <a:xfrm>
              <a:off x="5506001" y="569040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6" name="object 2306"/>
            <p:cNvSpPr/>
            <p:nvPr/>
          </p:nvSpPr>
          <p:spPr>
            <a:xfrm>
              <a:off x="5506001" y="5699867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7" name="object 2307"/>
            <p:cNvSpPr/>
            <p:nvPr/>
          </p:nvSpPr>
          <p:spPr>
            <a:xfrm>
              <a:off x="5506001" y="571032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23"/>
                  </a:moveTo>
                  <a:lnTo>
                    <a:pt x="745091" y="127946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1923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8" name="object 2308"/>
            <p:cNvSpPr/>
            <p:nvPr/>
          </p:nvSpPr>
          <p:spPr>
            <a:xfrm>
              <a:off x="5506001" y="5720801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27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227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9" name="object 2309"/>
            <p:cNvSpPr/>
            <p:nvPr/>
          </p:nvSpPr>
          <p:spPr>
            <a:xfrm>
              <a:off x="5506001" y="5730775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0" name="object 2310"/>
            <p:cNvSpPr/>
            <p:nvPr/>
          </p:nvSpPr>
          <p:spPr>
            <a:xfrm>
              <a:off x="5506001" y="573946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1" name="object 2311"/>
            <p:cNvSpPr/>
            <p:nvPr/>
          </p:nvSpPr>
          <p:spPr>
            <a:xfrm>
              <a:off x="5506001" y="5747148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2" name="object 2312"/>
            <p:cNvSpPr/>
            <p:nvPr/>
          </p:nvSpPr>
          <p:spPr>
            <a:xfrm>
              <a:off x="5506001" y="5753253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103666"/>
                  </a:moveTo>
                  <a:lnTo>
                    <a:pt x="745091" y="101302"/>
                  </a:lnTo>
                  <a:lnTo>
                    <a:pt x="0" y="0"/>
                  </a:lnTo>
                  <a:lnTo>
                    <a:pt x="0" y="6226"/>
                  </a:lnTo>
                  <a:lnTo>
                    <a:pt x="745091" y="103666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3" name="object 2313"/>
            <p:cNvSpPr/>
            <p:nvPr/>
          </p:nvSpPr>
          <p:spPr>
            <a:xfrm>
              <a:off x="5506001" y="575947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4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4" name="object 2314"/>
            <p:cNvSpPr/>
            <p:nvPr/>
          </p:nvSpPr>
          <p:spPr>
            <a:xfrm>
              <a:off x="5506001" y="5764755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5">
                  <a:moveTo>
                    <a:pt x="745091" y="95826"/>
                  </a:moveTo>
                  <a:lnTo>
                    <a:pt x="745091" y="94175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5" name="object 2315"/>
            <p:cNvSpPr/>
            <p:nvPr/>
          </p:nvSpPr>
          <p:spPr>
            <a:xfrm>
              <a:off x="5506001" y="576911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67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6" name="object 2316"/>
            <p:cNvSpPr/>
            <p:nvPr/>
          </p:nvSpPr>
          <p:spPr>
            <a:xfrm>
              <a:off x="5506001" y="5773521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7"/>
                  </a:moveTo>
                  <a:lnTo>
                    <a:pt x="745091" y="88724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7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7" name="object 2317"/>
            <p:cNvSpPr/>
            <p:nvPr/>
          </p:nvSpPr>
          <p:spPr>
            <a:xfrm>
              <a:off x="5506001" y="5777983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7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8" name="object 2318"/>
            <p:cNvSpPr/>
            <p:nvPr/>
          </p:nvSpPr>
          <p:spPr>
            <a:xfrm>
              <a:off x="5506001" y="5782264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89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76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9" name="object 2319"/>
            <p:cNvSpPr/>
            <p:nvPr/>
          </p:nvSpPr>
          <p:spPr>
            <a:xfrm>
              <a:off x="5506001" y="5785806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7BC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0" name="object 2320"/>
            <p:cNvSpPr/>
            <p:nvPr/>
          </p:nvSpPr>
          <p:spPr>
            <a:xfrm>
              <a:off x="5506001" y="5789378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2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0262"/>
                  </a:lnTo>
                  <a:close/>
                </a:path>
              </a:pathLst>
            </a:custGeom>
            <a:solidFill>
              <a:srgbClr val="7FC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1" name="object 2321"/>
            <p:cNvSpPr/>
            <p:nvPr/>
          </p:nvSpPr>
          <p:spPr>
            <a:xfrm>
              <a:off x="5506001" y="5792982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8"/>
                  </a:moveTo>
                  <a:lnTo>
                    <a:pt x="745091" y="76654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745091" y="78038"/>
                  </a:lnTo>
                  <a:close/>
                </a:path>
              </a:pathLst>
            </a:custGeom>
            <a:solidFill>
              <a:srgbClr val="82C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2" name="object 2322"/>
            <p:cNvSpPr/>
            <p:nvPr/>
          </p:nvSpPr>
          <p:spPr>
            <a:xfrm>
              <a:off x="5506001" y="5796613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6C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3" name="object 2323"/>
            <p:cNvSpPr/>
            <p:nvPr/>
          </p:nvSpPr>
          <p:spPr>
            <a:xfrm>
              <a:off x="5506001" y="5800274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60">
                  <a:moveTo>
                    <a:pt x="745091" y="73553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2"/>
                  </a:lnTo>
                  <a:lnTo>
                    <a:pt x="745091" y="73553"/>
                  </a:lnTo>
                  <a:close/>
                </a:path>
              </a:pathLst>
            </a:custGeom>
            <a:solidFill>
              <a:srgbClr val="8ACD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4" name="object 2324"/>
            <p:cNvSpPr/>
            <p:nvPr/>
          </p:nvSpPr>
          <p:spPr>
            <a:xfrm>
              <a:off x="5506001" y="5803995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54"/>
                  </a:moveTo>
                  <a:lnTo>
                    <a:pt x="745091" y="69830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71254"/>
                  </a:lnTo>
                  <a:close/>
                </a:path>
              </a:pathLst>
            </a:custGeom>
            <a:solidFill>
              <a:srgbClr val="8DCE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5" name="object 2325"/>
            <p:cNvSpPr/>
            <p:nvPr/>
          </p:nvSpPr>
          <p:spPr>
            <a:xfrm>
              <a:off x="5506001" y="5807761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4">
                  <a:moveTo>
                    <a:pt x="745091" y="68927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27"/>
                  </a:lnTo>
                  <a:close/>
                </a:path>
              </a:pathLst>
            </a:custGeom>
            <a:solidFill>
              <a:srgbClr val="90C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6" name="object 2326"/>
            <p:cNvSpPr/>
            <p:nvPr/>
          </p:nvSpPr>
          <p:spPr>
            <a:xfrm>
              <a:off x="5506001" y="5811552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91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23"/>
                  </a:lnTo>
                  <a:lnTo>
                    <a:pt x="745091" y="66591"/>
                  </a:lnTo>
                  <a:close/>
                </a:path>
              </a:pathLst>
            </a:custGeom>
            <a:solidFill>
              <a:srgbClr val="93D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7" name="object 2327"/>
            <p:cNvSpPr/>
            <p:nvPr/>
          </p:nvSpPr>
          <p:spPr>
            <a:xfrm>
              <a:off x="5506001" y="5815373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67"/>
                  </a:lnTo>
                  <a:lnTo>
                    <a:pt x="0" y="0"/>
                  </a:lnTo>
                  <a:lnTo>
                    <a:pt x="0" y="3850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96D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8" name="object 2328"/>
            <p:cNvSpPr/>
            <p:nvPr/>
          </p:nvSpPr>
          <p:spPr>
            <a:xfrm>
              <a:off x="5506001" y="5819221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7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99D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9" name="object 2329"/>
            <p:cNvSpPr/>
            <p:nvPr/>
          </p:nvSpPr>
          <p:spPr>
            <a:xfrm>
              <a:off x="5506001" y="5823774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21"/>
                  </a:moveTo>
                  <a:lnTo>
                    <a:pt x="745091" y="57557"/>
                  </a:lnTo>
                  <a:lnTo>
                    <a:pt x="0" y="0"/>
                  </a:lnTo>
                  <a:lnTo>
                    <a:pt x="0" y="6239"/>
                  </a:lnTo>
                  <a:lnTo>
                    <a:pt x="745091" y="59921"/>
                  </a:lnTo>
                  <a:close/>
                </a:path>
              </a:pathLst>
            </a:custGeom>
            <a:solidFill>
              <a:srgbClr val="9CD5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0" name="object 2330"/>
            <p:cNvSpPr/>
            <p:nvPr/>
          </p:nvSpPr>
          <p:spPr>
            <a:xfrm>
              <a:off x="5506001" y="5830009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4">
                  <a:moveTo>
                    <a:pt x="745091" y="56081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81"/>
                  </a:lnTo>
                  <a:close/>
                </a:path>
              </a:pathLst>
            </a:custGeom>
            <a:solidFill>
              <a:srgbClr val="9FD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1" name="object 2331"/>
            <p:cNvSpPr/>
            <p:nvPr/>
          </p:nvSpPr>
          <p:spPr>
            <a:xfrm>
              <a:off x="5506001" y="583630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94"/>
                  </a:moveTo>
                  <a:lnTo>
                    <a:pt x="745091" y="49780"/>
                  </a:lnTo>
                  <a:lnTo>
                    <a:pt x="0" y="0"/>
                  </a:lnTo>
                  <a:lnTo>
                    <a:pt x="0" y="6365"/>
                  </a:lnTo>
                  <a:lnTo>
                    <a:pt x="745091" y="52194"/>
                  </a:lnTo>
                  <a:close/>
                </a:path>
              </a:pathLst>
            </a:custGeom>
            <a:solidFill>
              <a:srgbClr val="A2D7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2" name="object 2332"/>
            <p:cNvSpPr/>
            <p:nvPr/>
          </p:nvSpPr>
          <p:spPr>
            <a:xfrm>
              <a:off x="5506001" y="5842671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4">
                  <a:moveTo>
                    <a:pt x="745091" y="50035"/>
                  </a:moveTo>
                  <a:lnTo>
                    <a:pt x="745091" y="45829"/>
                  </a:lnTo>
                  <a:lnTo>
                    <a:pt x="0" y="0"/>
                  </a:lnTo>
                  <a:lnTo>
                    <a:pt x="0" y="11092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A5D8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3" name="object 2333"/>
            <p:cNvSpPr/>
            <p:nvPr/>
          </p:nvSpPr>
          <p:spPr>
            <a:xfrm>
              <a:off x="5506001" y="5853757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19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19"/>
                  </a:lnTo>
                  <a:close/>
                </a:path>
              </a:pathLst>
            </a:custGeom>
            <a:solidFill>
              <a:srgbClr val="A2D7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4" name="object 2334"/>
            <p:cNvSpPr/>
            <p:nvPr/>
          </p:nvSpPr>
          <p:spPr>
            <a:xfrm>
              <a:off x="5506001" y="5870254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4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FD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5" name="object 2335"/>
            <p:cNvSpPr/>
            <p:nvPr/>
          </p:nvSpPr>
          <p:spPr>
            <a:xfrm>
              <a:off x="5506001" y="5875708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39">
                  <a:moveTo>
                    <a:pt x="745091" y="27418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8"/>
                  </a:lnTo>
                  <a:close/>
                </a:path>
              </a:pathLst>
            </a:custGeom>
            <a:solidFill>
              <a:srgbClr val="9CD5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6" name="object 2336"/>
            <p:cNvSpPr/>
            <p:nvPr/>
          </p:nvSpPr>
          <p:spPr>
            <a:xfrm>
              <a:off x="5506001" y="5881192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29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99D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7" name="object 2337"/>
            <p:cNvSpPr/>
            <p:nvPr/>
          </p:nvSpPr>
          <p:spPr>
            <a:xfrm>
              <a:off x="5506001" y="5886714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498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6D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8" name="object 2338"/>
            <p:cNvSpPr/>
            <p:nvPr/>
          </p:nvSpPr>
          <p:spPr>
            <a:xfrm>
              <a:off x="5506001" y="589074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5996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93D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9" name="object 2339"/>
            <p:cNvSpPr/>
            <p:nvPr/>
          </p:nvSpPr>
          <p:spPr>
            <a:xfrm>
              <a:off x="5506001" y="5894195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39">
                  <a:moveTo>
                    <a:pt x="745091" y="15171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5"/>
                  </a:lnTo>
                  <a:lnTo>
                    <a:pt x="745091" y="15171"/>
                  </a:lnTo>
                  <a:close/>
                </a:path>
              </a:pathLst>
            </a:custGeom>
            <a:solidFill>
              <a:srgbClr val="90C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0" name="object 2340"/>
            <p:cNvSpPr/>
            <p:nvPr/>
          </p:nvSpPr>
          <p:spPr>
            <a:xfrm>
              <a:off x="5506001" y="589765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3036"/>
                  </a:moveTo>
                  <a:lnTo>
                    <a:pt x="745091" y="11715"/>
                  </a:lnTo>
                  <a:lnTo>
                    <a:pt x="0" y="0"/>
                  </a:lnTo>
                  <a:lnTo>
                    <a:pt x="0" y="3469"/>
                  </a:lnTo>
                  <a:lnTo>
                    <a:pt x="745091" y="13036"/>
                  </a:lnTo>
                  <a:close/>
                </a:path>
              </a:pathLst>
            </a:custGeom>
            <a:solidFill>
              <a:srgbClr val="8DCE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1" name="object 2341"/>
            <p:cNvSpPr/>
            <p:nvPr/>
          </p:nvSpPr>
          <p:spPr>
            <a:xfrm>
              <a:off x="5506001" y="590113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8ACD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2" name="object 2342"/>
            <p:cNvSpPr/>
            <p:nvPr/>
          </p:nvSpPr>
          <p:spPr>
            <a:xfrm>
              <a:off x="5506001" y="590462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8716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6C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3" name="object 2343"/>
            <p:cNvSpPr/>
            <p:nvPr/>
          </p:nvSpPr>
          <p:spPr>
            <a:xfrm>
              <a:off x="5506001" y="590811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6557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7"/>
                  </a:lnTo>
                  <a:close/>
                </a:path>
              </a:pathLst>
            </a:custGeom>
            <a:solidFill>
              <a:srgbClr val="82C9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4" name="object 2344"/>
            <p:cNvSpPr/>
            <p:nvPr/>
          </p:nvSpPr>
          <p:spPr>
            <a:xfrm>
              <a:off x="5506001" y="5911627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50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7FC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5" name="object 2345"/>
            <p:cNvSpPr/>
            <p:nvPr/>
          </p:nvSpPr>
          <p:spPr>
            <a:xfrm>
              <a:off x="5506001" y="5914998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10">
                  <a:moveTo>
                    <a:pt x="745091" y="2235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5"/>
                  </a:lnTo>
                  <a:close/>
                </a:path>
              </a:pathLst>
            </a:custGeom>
            <a:solidFill>
              <a:srgbClr val="7BC6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6" name="object 2346"/>
            <p:cNvSpPr/>
            <p:nvPr/>
          </p:nvSpPr>
          <p:spPr>
            <a:xfrm>
              <a:off x="5506001" y="5917234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1"/>
                  </a:moveTo>
                  <a:lnTo>
                    <a:pt x="745091" y="0"/>
                  </a:lnTo>
                  <a:lnTo>
                    <a:pt x="0" y="1131"/>
                  </a:lnTo>
                  <a:lnTo>
                    <a:pt x="0" y="4485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76C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7" name="object 2347"/>
            <p:cNvSpPr/>
            <p:nvPr/>
          </p:nvSpPr>
          <p:spPr>
            <a:xfrm>
              <a:off x="5506001" y="5918502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5">
                  <a:moveTo>
                    <a:pt x="745091" y="1270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72C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8" name="object 2348"/>
            <p:cNvSpPr/>
            <p:nvPr/>
          </p:nvSpPr>
          <p:spPr>
            <a:xfrm>
              <a:off x="5506001" y="591976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89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6DC0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9" name="object 2349"/>
            <p:cNvSpPr/>
            <p:nvPr/>
          </p:nvSpPr>
          <p:spPr>
            <a:xfrm>
              <a:off x="5506001" y="5921034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0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8BE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0" name="object 2350"/>
            <p:cNvSpPr/>
            <p:nvPr/>
          </p:nvSpPr>
          <p:spPr>
            <a:xfrm>
              <a:off x="5506001" y="592230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745091" y="1271"/>
                  </a:moveTo>
                  <a:lnTo>
                    <a:pt x="745091" y="0"/>
                  </a:lnTo>
                  <a:lnTo>
                    <a:pt x="0" y="9428"/>
                  </a:lnTo>
                  <a:lnTo>
                    <a:pt x="0" y="1276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62B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1" name="object 2351"/>
            <p:cNvSpPr/>
            <p:nvPr/>
          </p:nvSpPr>
          <p:spPr>
            <a:xfrm>
              <a:off x="5506001" y="5923574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BB8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2" name="object 2352"/>
            <p:cNvSpPr/>
            <p:nvPr/>
          </p:nvSpPr>
          <p:spPr>
            <a:xfrm>
              <a:off x="5506001" y="5925085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4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3B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3" name="object 2353"/>
            <p:cNvSpPr/>
            <p:nvPr/>
          </p:nvSpPr>
          <p:spPr>
            <a:xfrm>
              <a:off x="5506001" y="592659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61"/>
                  </a:moveTo>
                  <a:lnTo>
                    <a:pt x="745091" y="1726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61"/>
                  </a:lnTo>
                  <a:close/>
                </a:path>
              </a:pathLst>
            </a:custGeom>
            <a:solidFill>
              <a:srgbClr val="49B1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4" name="object 2354"/>
            <p:cNvSpPr/>
            <p:nvPr/>
          </p:nvSpPr>
          <p:spPr>
            <a:xfrm>
              <a:off x="5506001" y="592809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56"/>
                  </a:moveTo>
                  <a:lnTo>
                    <a:pt x="745091" y="1575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56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5" name="object 2355"/>
            <p:cNvSpPr/>
            <p:nvPr/>
          </p:nvSpPr>
          <p:spPr>
            <a:xfrm>
              <a:off x="5506001" y="5929598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5"/>
                  </a:moveTo>
                  <a:lnTo>
                    <a:pt x="745091" y="142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5"/>
                  </a:lnTo>
                  <a:close/>
                </a:path>
              </a:pathLst>
            </a:custGeom>
            <a:solidFill>
              <a:srgbClr val="2F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6" name="object 2356"/>
            <p:cNvSpPr/>
            <p:nvPr/>
          </p:nvSpPr>
          <p:spPr>
            <a:xfrm>
              <a:off x="5506001" y="5931085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5">
                  <a:moveTo>
                    <a:pt x="0" y="12768"/>
                  </a:moveTo>
                  <a:lnTo>
                    <a:pt x="745091" y="1276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8"/>
                  </a:lnTo>
                  <a:close/>
                </a:path>
              </a:pathLst>
            </a:custGeom>
            <a:solidFill>
              <a:srgbClr val="2E9F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7" name="object 2357"/>
            <p:cNvSpPr/>
            <p:nvPr/>
          </p:nvSpPr>
          <p:spPr>
            <a:xfrm>
              <a:off x="5506001" y="5932709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44"/>
                  </a:moveTo>
                  <a:lnTo>
                    <a:pt x="745091" y="111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44"/>
                  </a:lnTo>
                  <a:close/>
                </a:path>
              </a:pathLst>
            </a:custGeom>
            <a:solidFill>
              <a:srgbClr val="2D9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8" name="object 2358"/>
            <p:cNvSpPr/>
            <p:nvPr/>
          </p:nvSpPr>
          <p:spPr>
            <a:xfrm>
              <a:off x="5506001" y="5934778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5"/>
                  </a:moveTo>
                  <a:lnTo>
                    <a:pt x="745091" y="907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5"/>
                  </a:lnTo>
                  <a:close/>
                </a:path>
              </a:pathLst>
            </a:custGeom>
            <a:solidFill>
              <a:srgbClr val="2C9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9" name="object 2359"/>
            <p:cNvSpPr/>
            <p:nvPr/>
          </p:nvSpPr>
          <p:spPr>
            <a:xfrm>
              <a:off x="5506001" y="5936833"/>
              <a:ext cx="745490" cy="38735"/>
            </a:xfrm>
            <a:custGeom>
              <a:avLst/>
              <a:gdLst/>
              <a:ahLst/>
              <a:cxnLst/>
              <a:rect l="l" t="t" r="r" b="b"/>
              <a:pathLst>
                <a:path w="745489" h="38735">
                  <a:moveTo>
                    <a:pt x="745091" y="2033"/>
                  </a:moveTo>
                  <a:lnTo>
                    <a:pt x="745091" y="0"/>
                  </a:lnTo>
                  <a:lnTo>
                    <a:pt x="0" y="33162"/>
                  </a:lnTo>
                  <a:lnTo>
                    <a:pt x="0" y="38524"/>
                  </a:lnTo>
                  <a:lnTo>
                    <a:pt x="745091" y="2033"/>
                  </a:lnTo>
                  <a:close/>
                </a:path>
              </a:pathLst>
            </a:custGeom>
            <a:solidFill>
              <a:srgbClr val="2B9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0" name="object 2360"/>
            <p:cNvSpPr/>
            <p:nvPr/>
          </p:nvSpPr>
          <p:spPr>
            <a:xfrm>
              <a:off x="5506001" y="5938857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4"/>
                  </a:moveTo>
                  <a:lnTo>
                    <a:pt x="745091" y="0"/>
                  </a:lnTo>
                  <a:lnTo>
                    <a:pt x="0" y="36503"/>
                  </a:lnTo>
                  <a:lnTo>
                    <a:pt x="0" y="42094"/>
                  </a:lnTo>
                  <a:lnTo>
                    <a:pt x="745091" y="2134"/>
                  </a:lnTo>
                  <a:close/>
                </a:path>
              </a:pathLst>
            </a:custGeom>
            <a:solidFill>
              <a:srgbClr val="2A92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1" name="object 2361"/>
            <p:cNvSpPr/>
            <p:nvPr/>
          </p:nvSpPr>
          <p:spPr>
            <a:xfrm>
              <a:off x="5506001" y="5940986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298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2" name="object 2362"/>
            <p:cNvSpPr/>
            <p:nvPr/>
          </p:nvSpPr>
          <p:spPr>
            <a:xfrm>
              <a:off x="5506001" y="5943853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5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288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3" name="object 2363"/>
            <p:cNvSpPr/>
            <p:nvPr/>
          </p:nvSpPr>
          <p:spPr>
            <a:xfrm>
              <a:off x="5506001" y="5946692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5">
                  <a:moveTo>
                    <a:pt x="745091" y="2985"/>
                  </a:moveTo>
                  <a:lnTo>
                    <a:pt x="745091" y="0"/>
                  </a:lnTo>
                  <a:lnTo>
                    <a:pt x="0" y="49272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278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4" name="object 2364"/>
            <p:cNvSpPr/>
            <p:nvPr/>
          </p:nvSpPr>
          <p:spPr>
            <a:xfrm>
              <a:off x="5506001" y="5949679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5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1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68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5" name="object 2365"/>
            <p:cNvSpPr/>
            <p:nvPr/>
          </p:nvSpPr>
          <p:spPr>
            <a:xfrm>
              <a:off x="5506001" y="5953300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69"/>
                  </a:moveTo>
                  <a:lnTo>
                    <a:pt x="745091" y="0"/>
                  </a:lnTo>
                  <a:lnTo>
                    <a:pt x="0" y="60098"/>
                  </a:lnTo>
                  <a:lnTo>
                    <a:pt x="0" y="69500"/>
                  </a:lnTo>
                  <a:lnTo>
                    <a:pt x="745091" y="3569"/>
                  </a:lnTo>
                  <a:close/>
                </a:path>
              </a:pathLst>
            </a:custGeom>
            <a:solidFill>
              <a:srgbClr val="2581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6" name="object 2366"/>
            <p:cNvSpPr/>
            <p:nvPr/>
          </p:nvSpPr>
          <p:spPr>
            <a:xfrm>
              <a:off x="5506001" y="595687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5">
                  <a:moveTo>
                    <a:pt x="745091" y="4053"/>
                  </a:moveTo>
                  <a:lnTo>
                    <a:pt x="745091" y="0"/>
                  </a:lnTo>
                  <a:lnTo>
                    <a:pt x="0" y="65930"/>
                  </a:lnTo>
                  <a:lnTo>
                    <a:pt x="0" y="76603"/>
                  </a:lnTo>
                  <a:lnTo>
                    <a:pt x="745091" y="4053"/>
                  </a:lnTo>
                  <a:close/>
                </a:path>
              </a:pathLst>
            </a:custGeom>
            <a:solidFill>
              <a:srgbClr val="247E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7" name="object 2367"/>
            <p:cNvSpPr/>
            <p:nvPr/>
          </p:nvSpPr>
          <p:spPr>
            <a:xfrm>
              <a:off x="5506001" y="5960925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5">
                  <a:moveTo>
                    <a:pt x="745091" y="3989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247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8" name="object 2368"/>
            <p:cNvSpPr/>
            <p:nvPr/>
          </p:nvSpPr>
          <p:spPr>
            <a:xfrm>
              <a:off x="5506001" y="5964915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80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80"/>
                  </a:lnTo>
                  <a:close/>
                </a:path>
              </a:pathLst>
            </a:custGeom>
            <a:solidFill>
              <a:srgbClr val="237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9" name="object 2369"/>
            <p:cNvSpPr/>
            <p:nvPr/>
          </p:nvSpPr>
          <p:spPr>
            <a:xfrm>
              <a:off x="5506001" y="5969086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22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0" name="object 2370"/>
            <p:cNvSpPr/>
            <p:nvPr/>
          </p:nvSpPr>
          <p:spPr>
            <a:xfrm>
              <a:off x="5506001" y="597322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39">
                  <a:moveTo>
                    <a:pt x="745091" y="4168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2171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1" name="object 2371"/>
            <p:cNvSpPr/>
            <p:nvPr/>
          </p:nvSpPr>
          <p:spPr>
            <a:xfrm>
              <a:off x="5506001" y="5977392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7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90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206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2" name="object 2372"/>
            <p:cNvSpPr/>
            <p:nvPr/>
          </p:nvSpPr>
          <p:spPr>
            <a:xfrm>
              <a:off x="5506001" y="598160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3"/>
                  </a:moveTo>
                  <a:lnTo>
                    <a:pt x="745091" y="0"/>
                  </a:lnTo>
                  <a:lnTo>
                    <a:pt x="0" y="106372"/>
                  </a:lnTo>
                  <a:lnTo>
                    <a:pt x="0" y="117401"/>
                  </a:lnTo>
                  <a:lnTo>
                    <a:pt x="745091" y="4193"/>
                  </a:lnTo>
                  <a:close/>
                </a:path>
              </a:pathLst>
            </a:custGeom>
            <a:solidFill>
              <a:srgbClr val="1F6A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3" name="object 2373"/>
            <p:cNvSpPr/>
            <p:nvPr/>
          </p:nvSpPr>
          <p:spPr>
            <a:xfrm>
              <a:off x="5506001" y="5985799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30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1E6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4" name="object 2374"/>
            <p:cNvSpPr/>
            <p:nvPr/>
          </p:nvSpPr>
          <p:spPr>
            <a:xfrm>
              <a:off x="5506001" y="5990130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7"/>
                  </a:moveTo>
                  <a:lnTo>
                    <a:pt x="745091" y="0"/>
                  </a:lnTo>
                  <a:lnTo>
                    <a:pt x="0" y="120298"/>
                  </a:lnTo>
                  <a:lnTo>
                    <a:pt x="0" y="132012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1D6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5" name="object 2375"/>
            <p:cNvSpPr/>
            <p:nvPr/>
          </p:nvSpPr>
          <p:spPr>
            <a:xfrm>
              <a:off x="5506001" y="5994582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8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8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1C60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6" name="object 2376"/>
            <p:cNvSpPr/>
            <p:nvPr/>
          </p:nvSpPr>
          <p:spPr>
            <a:xfrm>
              <a:off x="5506001" y="5999189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89">
                  <a:moveTo>
                    <a:pt x="745091" y="4930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3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1B5D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7" name="object 2377"/>
            <p:cNvSpPr/>
            <p:nvPr/>
          </p:nvSpPr>
          <p:spPr>
            <a:xfrm>
              <a:off x="5506001" y="6004111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4">
                  <a:moveTo>
                    <a:pt x="745091" y="5641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95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1A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8" name="object 2378"/>
            <p:cNvSpPr/>
            <p:nvPr/>
          </p:nvSpPr>
          <p:spPr>
            <a:xfrm>
              <a:off x="5506001" y="6009746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31"/>
                  </a:moveTo>
                  <a:lnTo>
                    <a:pt x="745091" y="0"/>
                  </a:lnTo>
                  <a:lnTo>
                    <a:pt x="0" y="152366"/>
                  </a:lnTo>
                  <a:lnTo>
                    <a:pt x="0" y="191183"/>
                  </a:lnTo>
                  <a:lnTo>
                    <a:pt x="707875" y="23551"/>
                  </a:lnTo>
                  <a:lnTo>
                    <a:pt x="716756" y="21068"/>
                  </a:lnTo>
                  <a:lnTo>
                    <a:pt x="726347" y="18156"/>
                  </a:lnTo>
                  <a:lnTo>
                    <a:pt x="735995" y="15740"/>
                  </a:lnTo>
                  <a:lnTo>
                    <a:pt x="745091" y="14731"/>
                  </a:lnTo>
                  <a:close/>
                </a:path>
              </a:pathLst>
            </a:custGeom>
            <a:solidFill>
              <a:srgbClr val="195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9" name="object 2379"/>
            <p:cNvSpPr/>
            <p:nvPr/>
          </p:nvSpPr>
          <p:spPr>
            <a:xfrm>
              <a:off x="5208114" y="5633448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89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0" name="object 2380"/>
            <p:cNvSpPr/>
            <p:nvPr/>
          </p:nvSpPr>
          <p:spPr>
            <a:xfrm>
              <a:off x="5132023" y="5629546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5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81" name="object 2381"/>
          <p:cNvGrpSpPr/>
          <p:nvPr/>
        </p:nvGrpSpPr>
        <p:grpSpPr>
          <a:xfrm>
            <a:off x="1651000" y="6734944"/>
            <a:ext cx="4600575" cy="572135"/>
            <a:chOff x="1651000" y="6734944"/>
            <a:chExt cx="4600575" cy="572135"/>
          </a:xfrm>
        </p:grpSpPr>
        <p:sp>
          <p:nvSpPr>
            <p:cNvPr id="2382" name="object 2382"/>
            <p:cNvSpPr/>
            <p:nvPr/>
          </p:nvSpPr>
          <p:spPr>
            <a:xfrm>
              <a:off x="1651000" y="7248319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4"/>
                  </a:moveTo>
                  <a:lnTo>
                    <a:pt x="104664" y="3594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3" name="object 2383"/>
            <p:cNvSpPr/>
            <p:nvPr/>
          </p:nvSpPr>
          <p:spPr>
            <a:xfrm>
              <a:off x="1651000" y="723813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4" name="object 2384"/>
            <p:cNvSpPr/>
            <p:nvPr/>
          </p:nvSpPr>
          <p:spPr>
            <a:xfrm>
              <a:off x="1651000" y="722652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5" name="object 2385"/>
            <p:cNvSpPr/>
            <p:nvPr/>
          </p:nvSpPr>
          <p:spPr>
            <a:xfrm>
              <a:off x="1651000" y="721378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6" name="object 2386"/>
            <p:cNvSpPr/>
            <p:nvPr/>
          </p:nvSpPr>
          <p:spPr>
            <a:xfrm>
              <a:off x="1651000" y="720132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7" name="object 2387"/>
            <p:cNvSpPr/>
            <p:nvPr/>
          </p:nvSpPr>
          <p:spPr>
            <a:xfrm>
              <a:off x="1651000" y="718974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8" name="object 2388"/>
            <p:cNvSpPr/>
            <p:nvPr/>
          </p:nvSpPr>
          <p:spPr>
            <a:xfrm>
              <a:off x="1651000" y="717953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9" name="object 2389"/>
            <p:cNvSpPr/>
            <p:nvPr/>
          </p:nvSpPr>
          <p:spPr>
            <a:xfrm>
              <a:off x="1651000" y="717073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0" name="object 2390"/>
            <p:cNvSpPr/>
            <p:nvPr/>
          </p:nvSpPr>
          <p:spPr>
            <a:xfrm>
              <a:off x="1651000" y="716272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1" name="object 2391"/>
            <p:cNvSpPr/>
            <p:nvPr/>
          </p:nvSpPr>
          <p:spPr>
            <a:xfrm>
              <a:off x="1651000" y="715493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2" name="object 2392"/>
            <p:cNvSpPr/>
            <p:nvPr/>
          </p:nvSpPr>
          <p:spPr>
            <a:xfrm>
              <a:off x="1651000" y="714807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3" name="object 2393"/>
            <p:cNvSpPr/>
            <p:nvPr/>
          </p:nvSpPr>
          <p:spPr>
            <a:xfrm>
              <a:off x="1651000" y="71410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4" name="object 2394"/>
            <p:cNvSpPr/>
            <p:nvPr/>
          </p:nvSpPr>
          <p:spPr>
            <a:xfrm>
              <a:off x="1651000" y="7133752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5" name="object 2395"/>
            <p:cNvSpPr/>
            <p:nvPr/>
          </p:nvSpPr>
          <p:spPr>
            <a:xfrm>
              <a:off x="1651000" y="712601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6" name="object 2396"/>
            <p:cNvSpPr/>
            <p:nvPr/>
          </p:nvSpPr>
          <p:spPr>
            <a:xfrm>
              <a:off x="1651000" y="711814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7" name="object 2397"/>
            <p:cNvSpPr/>
            <p:nvPr/>
          </p:nvSpPr>
          <p:spPr>
            <a:xfrm>
              <a:off x="1651000" y="710464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8" name="object 2398"/>
            <p:cNvSpPr/>
            <p:nvPr/>
          </p:nvSpPr>
          <p:spPr>
            <a:xfrm>
              <a:off x="1651000" y="707416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9" name="object 2399"/>
            <p:cNvSpPr/>
            <p:nvPr/>
          </p:nvSpPr>
          <p:spPr>
            <a:xfrm>
              <a:off x="1651000" y="706492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0" name="object 2400"/>
            <p:cNvSpPr/>
            <p:nvPr/>
          </p:nvSpPr>
          <p:spPr>
            <a:xfrm>
              <a:off x="1651000" y="705662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1" name="object 2401"/>
            <p:cNvSpPr/>
            <p:nvPr/>
          </p:nvSpPr>
          <p:spPr>
            <a:xfrm>
              <a:off x="1651000" y="704882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2" name="object 2402"/>
            <p:cNvSpPr/>
            <p:nvPr/>
          </p:nvSpPr>
          <p:spPr>
            <a:xfrm>
              <a:off x="1651000" y="70430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3" name="object 2403"/>
            <p:cNvSpPr/>
            <p:nvPr/>
          </p:nvSpPr>
          <p:spPr>
            <a:xfrm>
              <a:off x="1651000" y="70371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4" name="object 2404"/>
            <p:cNvSpPr/>
            <p:nvPr/>
          </p:nvSpPr>
          <p:spPr>
            <a:xfrm>
              <a:off x="1651000" y="70313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5" name="object 2405"/>
            <p:cNvSpPr/>
            <p:nvPr/>
          </p:nvSpPr>
          <p:spPr>
            <a:xfrm>
              <a:off x="1651005" y="70254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6" name="object 2406"/>
            <p:cNvSpPr/>
            <p:nvPr/>
          </p:nvSpPr>
          <p:spPr>
            <a:xfrm>
              <a:off x="1651000" y="701960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7" name="object 2407"/>
            <p:cNvSpPr/>
            <p:nvPr/>
          </p:nvSpPr>
          <p:spPr>
            <a:xfrm>
              <a:off x="1651000" y="701381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8" name="object 2408"/>
            <p:cNvSpPr/>
            <p:nvPr/>
          </p:nvSpPr>
          <p:spPr>
            <a:xfrm>
              <a:off x="1651000" y="700806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9" name="object 2409"/>
            <p:cNvSpPr/>
            <p:nvPr/>
          </p:nvSpPr>
          <p:spPr>
            <a:xfrm>
              <a:off x="1651000" y="700212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0" name="object 2410"/>
            <p:cNvSpPr/>
            <p:nvPr/>
          </p:nvSpPr>
          <p:spPr>
            <a:xfrm>
              <a:off x="1651000" y="699528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1" name="object 2411"/>
            <p:cNvSpPr/>
            <p:nvPr/>
          </p:nvSpPr>
          <p:spPr>
            <a:xfrm>
              <a:off x="1651000" y="698851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2" name="object 2412"/>
            <p:cNvSpPr/>
            <p:nvPr/>
          </p:nvSpPr>
          <p:spPr>
            <a:xfrm>
              <a:off x="1651000" y="698177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3" name="object 2413"/>
            <p:cNvSpPr/>
            <p:nvPr/>
          </p:nvSpPr>
          <p:spPr>
            <a:xfrm>
              <a:off x="1651000" y="697348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4" name="object 2414"/>
            <p:cNvSpPr/>
            <p:nvPr/>
          </p:nvSpPr>
          <p:spPr>
            <a:xfrm>
              <a:off x="1651000" y="696491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5" name="object 2415"/>
            <p:cNvSpPr/>
            <p:nvPr/>
          </p:nvSpPr>
          <p:spPr>
            <a:xfrm>
              <a:off x="1651000" y="695597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6" name="object 2416"/>
            <p:cNvSpPr/>
            <p:nvPr/>
          </p:nvSpPr>
          <p:spPr>
            <a:xfrm>
              <a:off x="1651000" y="694544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7" name="object 2417"/>
            <p:cNvSpPr/>
            <p:nvPr/>
          </p:nvSpPr>
          <p:spPr>
            <a:xfrm>
              <a:off x="1651000" y="693483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8" name="object 2418"/>
            <p:cNvSpPr/>
            <p:nvPr/>
          </p:nvSpPr>
          <p:spPr>
            <a:xfrm>
              <a:off x="1651000" y="692310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9" name="object 2419"/>
            <p:cNvSpPr/>
            <p:nvPr/>
          </p:nvSpPr>
          <p:spPr>
            <a:xfrm>
              <a:off x="1651000" y="691130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0" name="object 2420"/>
            <p:cNvSpPr/>
            <p:nvPr/>
          </p:nvSpPr>
          <p:spPr>
            <a:xfrm>
              <a:off x="1651000" y="689921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1" name="object 2421"/>
            <p:cNvSpPr/>
            <p:nvPr/>
          </p:nvSpPr>
          <p:spPr>
            <a:xfrm>
              <a:off x="1651000" y="68870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2" name="object 2422"/>
            <p:cNvSpPr/>
            <p:nvPr/>
          </p:nvSpPr>
          <p:spPr>
            <a:xfrm>
              <a:off x="1651000" y="68748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3" name="object 2423"/>
            <p:cNvSpPr/>
            <p:nvPr/>
          </p:nvSpPr>
          <p:spPr>
            <a:xfrm>
              <a:off x="1651000" y="686240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4" name="object 2424"/>
            <p:cNvSpPr/>
            <p:nvPr/>
          </p:nvSpPr>
          <p:spPr>
            <a:xfrm>
              <a:off x="1651000" y="684975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5" name="object 2425"/>
            <p:cNvSpPr/>
            <p:nvPr/>
          </p:nvSpPr>
          <p:spPr>
            <a:xfrm>
              <a:off x="1651000" y="683685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6" name="object 2426"/>
            <p:cNvSpPr/>
            <p:nvPr/>
          </p:nvSpPr>
          <p:spPr>
            <a:xfrm>
              <a:off x="1651000" y="682344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7" name="object 2427"/>
            <p:cNvSpPr/>
            <p:nvPr/>
          </p:nvSpPr>
          <p:spPr>
            <a:xfrm>
              <a:off x="1651000" y="680887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8" name="object 2428"/>
            <p:cNvSpPr/>
            <p:nvPr/>
          </p:nvSpPr>
          <p:spPr>
            <a:xfrm>
              <a:off x="1651000" y="6791688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9" name="object 2429"/>
            <p:cNvSpPr/>
            <p:nvPr/>
          </p:nvSpPr>
          <p:spPr>
            <a:xfrm>
              <a:off x="1651000" y="6737447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0" name="object 2430"/>
            <p:cNvSpPr/>
            <p:nvPr/>
          </p:nvSpPr>
          <p:spPr>
            <a:xfrm>
              <a:off x="1801889" y="7248319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4"/>
                  </a:moveTo>
                  <a:lnTo>
                    <a:pt x="292801" y="359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1" name="object 2431"/>
            <p:cNvSpPr/>
            <p:nvPr/>
          </p:nvSpPr>
          <p:spPr>
            <a:xfrm>
              <a:off x="1801889" y="723813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2" name="object 2432"/>
            <p:cNvSpPr/>
            <p:nvPr/>
          </p:nvSpPr>
          <p:spPr>
            <a:xfrm>
              <a:off x="1801889" y="722652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3" name="object 2433"/>
            <p:cNvSpPr/>
            <p:nvPr/>
          </p:nvSpPr>
          <p:spPr>
            <a:xfrm>
              <a:off x="1801889" y="721378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4" name="object 2434"/>
            <p:cNvSpPr/>
            <p:nvPr/>
          </p:nvSpPr>
          <p:spPr>
            <a:xfrm>
              <a:off x="1801889" y="720132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5" name="object 2435"/>
            <p:cNvSpPr/>
            <p:nvPr/>
          </p:nvSpPr>
          <p:spPr>
            <a:xfrm>
              <a:off x="1801889" y="718974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6" name="object 2436"/>
            <p:cNvSpPr/>
            <p:nvPr/>
          </p:nvSpPr>
          <p:spPr>
            <a:xfrm>
              <a:off x="1801889" y="717953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7" name="object 2437"/>
            <p:cNvSpPr/>
            <p:nvPr/>
          </p:nvSpPr>
          <p:spPr>
            <a:xfrm>
              <a:off x="1801889" y="717073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8" name="object 2438"/>
            <p:cNvSpPr/>
            <p:nvPr/>
          </p:nvSpPr>
          <p:spPr>
            <a:xfrm>
              <a:off x="1801889" y="716272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9" name="object 2439"/>
            <p:cNvSpPr/>
            <p:nvPr/>
          </p:nvSpPr>
          <p:spPr>
            <a:xfrm>
              <a:off x="1801889" y="715493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0" name="object 2440"/>
            <p:cNvSpPr/>
            <p:nvPr/>
          </p:nvSpPr>
          <p:spPr>
            <a:xfrm>
              <a:off x="1801889" y="714807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1" name="object 2441"/>
            <p:cNvSpPr/>
            <p:nvPr/>
          </p:nvSpPr>
          <p:spPr>
            <a:xfrm>
              <a:off x="1801889" y="714109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2" name="object 2442"/>
            <p:cNvSpPr/>
            <p:nvPr/>
          </p:nvSpPr>
          <p:spPr>
            <a:xfrm>
              <a:off x="1801889" y="7133752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31"/>
                  </a:moveTo>
                  <a:lnTo>
                    <a:pt x="292801" y="73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3" name="object 2443"/>
            <p:cNvSpPr/>
            <p:nvPr/>
          </p:nvSpPr>
          <p:spPr>
            <a:xfrm>
              <a:off x="1801889" y="712601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4" name="object 2444"/>
            <p:cNvSpPr/>
            <p:nvPr/>
          </p:nvSpPr>
          <p:spPr>
            <a:xfrm>
              <a:off x="1801889" y="711814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5" name="object 2445"/>
            <p:cNvSpPr/>
            <p:nvPr/>
          </p:nvSpPr>
          <p:spPr>
            <a:xfrm>
              <a:off x="1801889" y="710464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6" name="object 2446"/>
            <p:cNvSpPr/>
            <p:nvPr/>
          </p:nvSpPr>
          <p:spPr>
            <a:xfrm>
              <a:off x="1801889" y="7074161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7" name="object 2447"/>
            <p:cNvSpPr/>
            <p:nvPr/>
          </p:nvSpPr>
          <p:spPr>
            <a:xfrm>
              <a:off x="1801889" y="706492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8" name="object 2448"/>
            <p:cNvSpPr/>
            <p:nvPr/>
          </p:nvSpPr>
          <p:spPr>
            <a:xfrm>
              <a:off x="1801889" y="705662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9" name="object 2449"/>
            <p:cNvSpPr/>
            <p:nvPr/>
          </p:nvSpPr>
          <p:spPr>
            <a:xfrm>
              <a:off x="1801889" y="704882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0" name="object 2450"/>
            <p:cNvSpPr/>
            <p:nvPr/>
          </p:nvSpPr>
          <p:spPr>
            <a:xfrm>
              <a:off x="1801889" y="704302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1" name="object 2451"/>
            <p:cNvSpPr/>
            <p:nvPr/>
          </p:nvSpPr>
          <p:spPr>
            <a:xfrm>
              <a:off x="1801889" y="703717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2" name="object 2452"/>
            <p:cNvSpPr/>
            <p:nvPr/>
          </p:nvSpPr>
          <p:spPr>
            <a:xfrm>
              <a:off x="1801889" y="70313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3" name="object 2453"/>
            <p:cNvSpPr/>
            <p:nvPr/>
          </p:nvSpPr>
          <p:spPr>
            <a:xfrm>
              <a:off x="1801888" y="70254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4" name="object 2454"/>
            <p:cNvSpPr/>
            <p:nvPr/>
          </p:nvSpPr>
          <p:spPr>
            <a:xfrm>
              <a:off x="1801889" y="701960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5" name="object 2455"/>
            <p:cNvSpPr/>
            <p:nvPr/>
          </p:nvSpPr>
          <p:spPr>
            <a:xfrm>
              <a:off x="1801889" y="701381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6" name="object 2456"/>
            <p:cNvSpPr/>
            <p:nvPr/>
          </p:nvSpPr>
          <p:spPr>
            <a:xfrm>
              <a:off x="1801889" y="700806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7" name="object 2457"/>
            <p:cNvSpPr/>
            <p:nvPr/>
          </p:nvSpPr>
          <p:spPr>
            <a:xfrm>
              <a:off x="1801889" y="700212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8" name="object 2458"/>
            <p:cNvSpPr/>
            <p:nvPr/>
          </p:nvSpPr>
          <p:spPr>
            <a:xfrm>
              <a:off x="1801889" y="699528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9" name="object 2459"/>
            <p:cNvSpPr/>
            <p:nvPr/>
          </p:nvSpPr>
          <p:spPr>
            <a:xfrm>
              <a:off x="1801889" y="698851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0" name="object 2460"/>
            <p:cNvSpPr/>
            <p:nvPr/>
          </p:nvSpPr>
          <p:spPr>
            <a:xfrm>
              <a:off x="1801889" y="698177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1" name="object 2461"/>
            <p:cNvSpPr/>
            <p:nvPr/>
          </p:nvSpPr>
          <p:spPr>
            <a:xfrm>
              <a:off x="1801889" y="697348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2" name="object 2462"/>
            <p:cNvSpPr/>
            <p:nvPr/>
          </p:nvSpPr>
          <p:spPr>
            <a:xfrm>
              <a:off x="1801889" y="696491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3" name="object 2463"/>
            <p:cNvSpPr/>
            <p:nvPr/>
          </p:nvSpPr>
          <p:spPr>
            <a:xfrm>
              <a:off x="1801889" y="695597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4" name="object 2464"/>
            <p:cNvSpPr/>
            <p:nvPr/>
          </p:nvSpPr>
          <p:spPr>
            <a:xfrm>
              <a:off x="1801889" y="694544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5" name="object 2465"/>
            <p:cNvSpPr/>
            <p:nvPr/>
          </p:nvSpPr>
          <p:spPr>
            <a:xfrm>
              <a:off x="1801889" y="693483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6" name="object 2466"/>
            <p:cNvSpPr/>
            <p:nvPr/>
          </p:nvSpPr>
          <p:spPr>
            <a:xfrm>
              <a:off x="1801889" y="692310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7" name="object 2467"/>
            <p:cNvSpPr/>
            <p:nvPr/>
          </p:nvSpPr>
          <p:spPr>
            <a:xfrm>
              <a:off x="1801889" y="691130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8" name="object 2468"/>
            <p:cNvSpPr/>
            <p:nvPr/>
          </p:nvSpPr>
          <p:spPr>
            <a:xfrm>
              <a:off x="1801889" y="689921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9" name="object 2469"/>
            <p:cNvSpPr/>
            <p:nvPr/>
          </p:nvSpPr>
          <p:spPr>
            <a:xfrm>
              <a:off x="1801889" y="68870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0" name="object 2470"/>
            <p:cNvSpPr/>
            <p:nvPr/>
          </p:nvSpPr>
          <p:spPr>
            <a:xfrm>
              <a:off x="1801889" y="687484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1" name="object 2471"/>
            <p:cNvSpPr/>
            <p:nvPr/>
          </p:nvSpPr>
          <p:spPr>
            <a:xfrm>
              <a:off x="1801889" y="686240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2" name="object 2472"/>
            <p:cNvSpPr/>
            <p:nvPr/>
          </p:nvSpPr>
          <p:spPr>
            <a:xfrm>
              <a:off x="1801889" y="684975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3" name="object 2473"/>
            <p:cNvSpPr/>
            <p:nvPr/>
          </p:nvSpPr>
          <p:spPr>
            <a:xfrm>
              <a:off x="1801889" y="683685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4" name="object 2474"/>
            <p:cNvSpPr/>
            <p:nvPr/>
          </p:nvSpPr>
          <p:spPr>
            <a:xfrm>
              <a:off x="1801889" y="682344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5" name="object 2475"/>
            <p:cNvSpPr/>
            <p:nvPr/>
          </p:nvSpPr>
          <p:spPr>
            <a:xfrm>
              <a:off x="1801889" y="680887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6" name="object 2476"/>
            <p:cNvSpPr/>
            <p:nvPr/>
          </p:nvSpPr>
          <p:spPr>
            <a:xfrm>
              <a:off x="1801889" y="6791688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7" name="object 2477"/>
            <p:cNvSpPr/>
            <p:nvPr/>
          </p:nvSpPr>
          <p:spPr>
            <a:xfrm>
              <a:off x="1801889" y="6737447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8" name="object 2478"/>
            <p:cNvSpPr/>
            <p:nvPr/>
          </p:nvSpPr>
          <p:spPr>
            <a:xfrm>
              <a:off x="1775524" y="726982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1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6361" y="36361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9" name="object 2479"/>
            <p:cNvSpPr/>
            <p:nvPr/>
          </p:nvSpPr>
          <p:spPr>
            <a:xfrm>
              <a:off x="1775524" y="7268210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79"/>
                  </a:moveTo>
                  <a:lnTo>
                    <a:pt x="26361" y="35736"/>
                  </a:lnTo>
                  <a:lnTo>
                    <a:pt x="0" y="0"/>
                  </a:lnTo>
                  <a:lnTo>
                    <a:pt x="0" y="1614"/>
                  </a:lnTo>
                  <a:lnTo>
                    <a:pt x="26361" y="37579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0" name="object 2480"/>
            <p:cNvSpPr/>
            <p:nvPr/>
          </p:nvSpPr>
          <p:spPr>
            <a:xfrm>
              <a:off x="1775524" y="726537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569"/>
                  </a:moveTo>
                  <a:lnTo>
                    <a:pt x="26361" y="35317"/>
                  </a:lnTo>
                  <a:lnTo>
                    <a:pt x="0" y="0"/>
                  </a:lnTo>
                  <a:lnTo>
                    <a:pt x="0" y="2833"/>
                  </a:lnTo>
                  <a:lnTo>
                    <a:pt x="26361" y="38569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1" name="object 2481"/>
            <p:cNvSpPr/>
            <p:nvPr/>
          </p:nvSpPr>
          <p:spPr>
            <a:xfrm>
              <a:off x="1775524" y="7261310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382"/>
                  </a:moveTo>
                  <a:lnTo>
                    <a:pt x="26361" y="34732"/>
                  </a:lnTo>
                  <a:lnTo>
                    <a:pt x="0" y="0"/>
                  </a:lnTo>
                  <a:lnTo>
                    <a:pt x="0" y="4065"/>
                  </a:lnTo>
                  <a:lnTo>
                    <a:pt x="26361" y="39382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2" name="object 2482"/>
            <p:cNvSpPr/>
            <p:nvPr/>
          </p:nvSpPr>
          <p:spPr>
            <a:xfrm>
              <a:off x="1775524" y="725596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068"/>
                  </a:moveTo>
                  <a:lnTo>
                    <a:pt x="26361" y="33944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6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3" name="object 2483"/>
            <p:cNvSpPr/>
            <p:nvPr/>
          </p:nvSpPr>
          <p:spPr>
            <a:xfrm>
              <a:off x="1775524" y="724919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6"/>
                  </a:moveTo>
                  <a:lnTo>
                    <a:pt x="26361" y="32978"/>
                  </a:lnTo>
                  <a:lnTo>
                    <a:pt x="0" y="0"/>
                  </a:lnTo>
                  <a:lnTo>
                    <a:pt x="0" y="6771"/>
                  </a:lnTo>
                  <a:lnTo>
                    <a:pt x="26361" y="4071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4" name="object 2484"/>
            <p:cNvSpPr/>
            <p:nvPr/>
          </p:nvSpPr>
          <p:spPr>
            <a:xfrm>
              <a:off x="1775524" y="7240772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402"/>
                  </a:moveTo>
                  <a:lnTo>
                    <a:pt x="26361" y="31759"/>
                  </a:lnTo>
                  <a:lnTo>
                    <a:pt x="0" y="0"/>
                  </a:lnTo>
                  <a:lnTo>
                    <a:pt x="0" y="8424"/>
                  </a:lnTo>
                  <a:lnTo>
                    <a:pt x="26361" y="4140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5" name="object 2485"/>
            <p:cNvSpPr/>
            <p:nvPr/>
          </p:nvSpPr>
          <p:spPr>
            <a:xfrm>
              <a:off x="1775524" y="723028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54"/>
                  </a:moveTo>
                  <a:lnTo>
                    <a:pt x="26361" y="30235"/>
                  </a:lnTo>
                  <a:lnTo>
                    <a:pt x="0" y="0"/>
                  </a:lnTo>
                  <a:lnTo>
                    <a:pt x="0" y="10495"/>
                  </a:lnTo>
                  <a:lnTo>
                    <a:pt x="26361" y="4225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6" name="object 2486"/>
            <p:cNvSpPr/>
            <p:nvPr/>
          </p:nvSpPr>
          <p:spPr>
            <a:xfrm>
              <a:off x="1775524" y="7217020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501"/>
                  </a:moveTo>
                  <a:lnTo>
                    <a:pt x="26361" y="28304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50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7" name="object 2487"/>
            <p:cNvSpPr/>
            <p:nvPr/>
          </p:nvSpPr>
          <p:spPr>
            <a:xfrm>
              <a:off x="1775524" y="7199525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00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26361" y="45800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8" name="object 2488"/>
            <p:cNvSpPr/>
            <p:nvPr/>
          </p:nvSpPr>
          <p:spPr>
            <a:xfrm>
              <a:off x="1775524" y="7172893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08"/>
                  </a:moveTo>
                  <a:lnTo>
                    <a:pt x="26361" y="21901"/>
                  </a:lnTo>
                  <a:lnTo>
                    <a:pt x="0" y="0"/>
                  </a:lnTo>
                  <a:lnTo>
                    <a:pt x="0" y="26632"/>
                  </a:lnTo>
                  <a:lnTo>
                    <a:pt x="26361" y="52408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9" name="object 2489"/>
            <p:cNvSpPr/>
            <p:nvPr/>
          </p:nvSpPr>
          <p:spPr>
            <a:xfrm>
              <a:off x="1775524" y="7063709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84"/>
                  </a:lnTo>
                  <a:lnTo>
                    <a:pt x="0" y="0"/>
                  </a:lnTo>
                  <a:lnTo>
                    <a:pt x="0" y="109181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0" name="object 2490"/>
            <p:cNvSpPr/>
            <p:nvPr/>
          </p:nvSpPr>
          <p:spPr>
            <a:xfrm>
              <a:off x="1775524" y="7028147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649"/>
                  </a:moveTo>
                  <a:lnTo>
                    <a:pt x="26361" y="914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4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1" name="object 2491"/>
            <p:cNvSpPr/>
            <p:nvPr/>
          </p:nvSpPr>
          <p:spPr>
            <a:xfrm>
              <a:off x="1775524" y="6998564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5">
                  <a:moveTo>
                    <a:pt x="26361" y="30505"/>
                  </a:moveTo>
                  <a:lnTo>
                    <a:pt x="26361" y="0"/>
                  </a:lnTo>
                  <a:lnTo>
                    <a:pt x="0" y="2947"/>
                  </a:lnTo>
                  <a:lnTo>
                    <a:pt x="0" y="29578"/>
                  </a:lnTo>
                  <a:lnTo>
                    <a:pt x="26361" y="30505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2" name="object 2492"/>
            <p:cNvSpPr/>
            <p:nvPr/>
          </p:nvSpPr>
          <p:spPr>
            <a:xfrm>
              <a:off x="1775524" y="6972820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5754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5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3" name="object 2493"/>
            <p:cNvSpPr/>
            <p:nvPr/>
          </p:nvSpPr>
          <p:spPr>
            <a:xfrm>
              <a:off x="1775524" y="6949917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909"/>
                  </a:moveTo>
                  <a:lnTo>
                    <a:pt x="26361" y="0"/>
                  </a:lnTo>
                  <a:lnTo>
                    <a:pt x="0" y="9109"/>
                  </a:lnTo>
                  <a:lnTo>
                    <a:pt x="0" y="29108"/>
                  </a:lnTo>
                  <a:lnTo>
                    <a:pt x="26361" y="22909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4" name="object 2494"/>
            <p:cNvSpPr/>
            <p:nvPr/>
          </p:nvSpPr>
          <p:spPr>
            <a:xfrm>
              <a:off x="1775524" y="692895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76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3"/>
                  </a:lnTo>
                  <a:lnTo>
                    <a:pt x="26361" y="20976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5" name="object 2495"/>
            <p:cNvSpPr/>
            <p:nvPr/>
          </p:nvSpPr>
          <p:spPr>
            <a:xfrm>
              <a:off x="1775524" y="6909379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79"/>
                  </a:moveTo>
                  <a:lnTo>
                    <a:pt x="26361" y="0"/>
                  </a:lnTo>
                  <a:lnTo>
                    <a:pt x="0" y="14240"/>
                  </a:lnTo>
                  <a:lnTo>
                    <a:pt x="0" y="31330"/>
                  </a:lnTo>
                  <a:lnTo>
                    <a:pt x="26361" y="1957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6" name="object 2496"/>
            <p:cNvSpPr/>
            <p:nvPr/>
          </p:nvSpPr>
          <p:spPr>
            <a:xfrm>
              <a:off x="1775524" y="6890877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98"/>
                  </a:moveTo>
                  <a:lnTo>
                    <a:pt x="26361" y="0"/>
                  </a:lnTo>
                  <a:lnTo>
                    <a:pt x="0" y="16590"/>
                  </a:lnTo>
                  <a:lnTo>
                    <a:pt x="0" y="32739"/>
                  </a:lnTo>
                  <a:lnTo>
                    <a:pt x="26361" y="1849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7" name="object 2497"/>
            <p:cNvSpPr/>
            <p:nvPr/>
          </p:nvSpPr>
          <p:spPr>
            <a:xfrm>
              <a:off x="1775524" y="6873235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649"/>
                  </a:moveTo>
                  <a:lnTo>
                    <a:pt x="26361" y="0"/>
                  </a:lnTo>
                  <a:lnTo>
                    <a:pt x="0" y="18814"/>
                  </a:lnTo>
                  <a:lnTo>
                    <a:pt x="0" y="34226"/>
                  </a:lnTo>
                  <a:lnTo>
                    <a:pt x="26361" y="1764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8" name="object 2498"/>
            <p:cNvSpPr/>
            <p:nvPr/>
          </p:nvSpPr>
          <p:spPr>
            <a:xfrm>
              <a:off x="1775524" y="6856312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24"/>
                  </a:moveTo>
                  <a:lnTo>
                    <a:pt x="26361" y="0"/>
                  </a:lnTo>
                  <a:lnTo>
                    <a:pt x="0" y="20949"/>
                  </a:lnTo>
                  <a:lnTo>
                    <a:pt x="0" y="35738"/>
                  </a:lnTo>
                  <a:lnTo>
                    <a:pt x="26361" y="16924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9" name="object 2499"/>
            <p:cNvSpPr/>
            <p:nvPr/>
          </p:nvSpPr>
          <p:spPr>
            <a:xfrm>
              <a:off x="1775524" y="683999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314"/>
                  </a:moveTo>
                  <a:lnTo>
                    <a:pt x="26361" y="0"/>
                  </a:lnTo>
                  <a:lnTo>
                    <a:pt x="0" y="23020"/>
                  </a:lnTo>
                  <a:lnTo>
                    <a:pt x="0" y="37276"/>
                  </a:lnTo>
                  <a:lnTo>
                    <a:pt x="26361" y="1631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0" name="object 2500"/>
            <p:cNvSpPr/>
            <p:nvPr/>
          </p:nvSpPr>
          <p:spPr>
            <a:xfrm>
              <a:off x="1775524" y="682421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79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800"/>
                  </a:lnTo>
                  <a:lnTo>
                    <a:pt x="26361" y="1577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1" name="object 2501"/>
            <p:cNvSpPr/>
            <p:nvPr/>
          </p:nvSpPr>
          <p:spPr>
            <a:xfrm>
              <a:off x="1775524" y="680893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73"/>
                  </a:moveTo>
                  <a:lnTo>
                    <a:pt x="26361" y="0"/>
                  </a:lnTo>
                  <a:lnTo>
                    <a:pt x="0" y="26958"/>
                  </a:lnTo>
                  <a:lnTo>
                    <a:pt x="0" y="40299"/>
                  </a:lnTo>
                  <a:lnTo>
                    <a:pt x="26361" y="15273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2" name="object 2502"/>
            <p:cNvSpPr/>
            <p:nvPr/>
          </p:nvSpPr>
          <p:spPr>
            <a:xfrm>
              <a:off x="1775524" y="6794131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801"/>
                  </a:moveTo>
                  <a:lnTo>
                    <a:pt x="26361" y="0"/>
                  </a:lnTo>
                  <a:lnTo>
                    <a:pt x="0" y="28824"/>
                  </a:lnTo>
                  <a:lnTo>
                    <a:pt x="0" y="41760"/>
                  </a:lnTo>
                  <a:lnTo>
                    <a:pt x="26361" y="1480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3" name="object 2503"/>
            <p:cNvSpPr/>
            <p:nvPr/>
          </p:nvSpPr>
          <p:spPr>
            <a:xfrm>
              <a:off x="1775524" y="6779817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54"/>
                  </a:lnTo>
                  <a:lnTo>
                    <a:pt x="0" y="43144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4" name="object 2504"/>
            <p:cNvSpPr/>
            <p:nvPr/>
          </p:nvSpPr>
          <p:spPr>
            <a:xfrm>
              <a:off x="1775524" y="6766140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84"/>
                  </a:moveTo>
                  <a:lnTo>
                    <a:pt x="26361" y="0"/>
                  </a:lnTo>
                  <a:lnTo>
                    <a:pt x="0" y="32382"/>
                  </a:lnTo>
                  <a:lnTo>
                    <a:pt x="0" y="44326"/>
                  </a:lnTo>
                  <a:lnTo>
                    <a:pt x="26361" y="1368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5" name="object 2505"/>
            <p:cNvSpPr/>
            <p:nvPr/>
          </p:nvSpPr>
          <p:spPr>
            <a:xfrm>
              <a:off x="1775524" y="675346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79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79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6" name="object 2506"/>
            <p:cNvSpPr/>
            <p:nvPr/>
          </p:nvSpPr>
          <p:spPr>
            <a:xfrm>
              <a:off x="1775524" y="6742178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7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7" name="object 2507"/>
            <p:cNvSpPr/>
            <p:nvPr/>
          </p:nvSpPr>
          <p:spPr>
            <a:xfrm>
              <a:off x="1651000" y="6737425"/>
              <a:ext cx="443865" cy="568960"/>
            </a:xfrm>
            <a:custGeom>
              <a:avLst/>
              <a:gdLst/>
              <a:ahLst/>
              <a:cxnLst/>
              <a:rect l="l" t="t" r="r" b="b"/>
              <a:pathLst>
                <a:path w="443864" h="568959">
                  <a:moveTo>
                    <a:pt x="104660" y="0"/>
                  </a:moveTo>
                  <a:lnTo>
                    <a:pt x="0" y="0"/>
                  </a:lnTo>
                  <a:lnTo>
                    <a:pt x="104660" y="25"/>
                  </a:lnTo>
                  <a:close/>
                </a:path>
                <a:path w="443864" h="568959">
                  <a:moveTo>
                    <a:pt x="124510" y="36055"/>
                  </a:moveTo>
                  <a:lnTo>
                    <a:pt x="104660" y="50"/>
                  </a:lnTo>
                  <a:lnTo>
                    <a:pt x="104660" y="568769"/>
                  </a:lnTo>
                  <a:lnTo>
                    <a:pt x="124510" y="532752"/>
                  </a:lnTo>
                  <a:lnTo>
                    <a:pt x="124510" y="36055"/>
                  </a:lnTo>
                  <a:close/>
                </a:path>
                <a:path w="443864" h="568959">
                  <a:moveTo>
                    <a:pt x="150876" y="50"/>
                  </a:moveTo>
                  <a:lnTo>
                    <a:pt x="124523" y="36042"/>
                  </a:lnTo>
                  <a:lnTo>
                    <a:pt x="124523" y="40182"/>
                  </a:lnTo>
                  <a:lnTo>
                    <a:pt x="150876" y="4762"/>
                  </a:lnTo>
                  <a:lnTo>
                    <a:pt x="150876" y="50"/>
                  </a:lnTo>
                  <a:close/>
                </a:path>
                <a:path w="443864" h="568959">
                  <a:moveTo>
                    <a:pt x="150876" y="0"/>
                  </a:moveTo>
                  <a:lnTo>
                    <a:pt x="124523" y="36004"/>
                  </a:lnTo>
                  <a:lnTo>
                    <a:pt x="150876" y="38"/>
                  </a:lnTo>
                  <a:close/>
                </a:path>
                <a:path w="443864" h="568959">
                  <a:moveTo>
                    <a:pt x="443687" y="0"/>
                  </a:moveTo>
                  <a:lnTo>
                    <a:pt x="150888" y="0"/>
                  </a:lnTo>
                  <a:lnTo>
                    <a:pt x="443687" y="2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8" name="object 2508"/>
            <p:cNvSpPr/>
            <p:nvPr/>
          </p:nvSpPr>
          <p:spPr>
            <a:xfrm>
              <a:off x="1651000" y="6737409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9" name="object 2509"/>
            <p:cNvSpPr/>
            <p:nvPr/>
          </p:nvSpPr>
          <p:spPr>
            <a:xfrm>
              <a:off x="1651000" y="6737625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0" name="object 2510"/>
            <p:cNvSpPr/>
            <p:nvPr/>
          </p:nvSpPr>
          <p:spPr>
            <a:xfrm>
              <a:off x="1651000" y="6738769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1" name="object 2511"/>
            <p:cNvSpPr/>
            <p:nvPr/>
          </p:nvSpPr>
          <p:spPr>
            <a:xfrm>
              <a:off x="1651000" y="6740700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2" name="object 2512"/>
            <p:cNvSpPr/>
            <p:nvPr/>
          </p:nvSpPr>
          <p:spPr>
            <a:xfrm>
              <a:off x="1651000" y="674326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3" name="object 2513"/>
            <p:cNvSpPr/>
            <p:nvPr/>
          </p:nvSpPr>
          <p:spPr>
            <a:xfrm>
              <a:off x="1651000" y="674645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4" name="object 2514"/>
            <p:cNvSpPr/>
            <p:nvPr/>
          </p:nvSpPr>
          <p:spPr>
            <a:xfrm>
              <a:off x="1651000" y="6750230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5" name="object 2515"/>
            <p:cNvSpPr/>
            <p:nvPr/>
          </p:nvSpPr>
          <p:spPr>
            <a:xfrm>
              <a:off x="1651000" y="6754562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6" name="object 2516"/>
            <p:cNvSpPr/>
            <p:nvPr/>
          </p:nvSpPr>
          <p:spPr>
            <a:xfrm>
              <a:off x="1651000" y="6759492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7" name="object 2517"/>
            <p:cNvSpPr/>
            <p:nvPr/>
          </p:nvSpPr>
          <p:spPr>
            <a:xfrm>
              <a:off x="1651000" y="676503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8" name="object 2518"/>
            <p:cNvSpPr/>
            <p:nvPr/>
          </p:nvSpPr>
          <p:spPr>
            <a:xfrm>
              <a:off x="1651000" y="677130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9" name="object 2519"/>
            <p:cNvSpPr/>
            <p:nvPr/>
          </p:nvSpPr>
          <p:spPr>
            <a:xfrm>
              <a:off x="1651000" y="677828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0" name="object 2520"/>
            <p:cNvSpPr/>
            <p:nvPr/>
          </p:nvSpPr>
          <p:spPr>
            <a:xfrm>
              <a:off x="1651000" y="678625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1" name="object 2521"/>
            <p:cNvSpPr/>
            <p:nvPr/>
          </p:nvSpPr>
          <p:spPr>
            <a:xfrm>
              <a:off x="1651000" y="679528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2" name="object 2522"/>
            <p:cNvSpPr/>
            <p:nvPr/>
          </p:nvSpPr>
          <p:spPr>
            <a:xfrm>
              <a:off x="1651000" y="680547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3" name="object 2523"/>
            <p:cNvSpPr/>
            <p:nvPr/>
          </p:nvSpPr>
          <p:spPr>
            <a:xfrm>
              <a:off x="1651000" y="681707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4" name="object 2524"/>
            <p:cNvSpPr/>
            <p:nvPr/>
          </p:nvSpPr>
          <p:spPr>
            <a:xfrm>
              <a:off x="1651000" y="682981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5" name="object 2525"/>
            <p:cNvSpPr/>
            <p:nvPr/>
          </p:nvSpPr>
          <p:spPr>
            <a:xfrm>
              <a:off x="1651000" y="684228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6" name="object 2526"/>
            <p:cNvSpPr/>
            <p:nvPr/>
          </p:nvSpPr>
          <p:spPr>
            <a:xfrm>
              <a:off x="1651000" y="685385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7" name="object 2527"/>
            <p:cNvSpPr/>
            <p:nvPr/>
          </p:nvSpPr>
          <p:spPr>
            <a:xfrm>
              <a:off x="1651000" y="686408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8" name="object 2528"/>
            <p:cNvSpPr/>
            <p:nvPr/>
          </p:nvSpPr>
          <p:spPr>
            <a:xfrm>
              <a:off x="1651000" y="687286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9" name="object 2529"/>
            <p:cNvSpPr/>
            <p:nvPr/>
          </p:nvSpPr>
          <p:spPr>
            <a:xfrm>
              <a:off x="1651000" y="688089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0" name="object 2530"/>
            <p:cNvSpPr/>
            <p:nvPr/>
          </p:nvSpPr>
          <p:spPr>
            <a:xfrm>
              <a:off x="1651000" y="688867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1" name="object 2531"/>
            <p:cNvSpPr/>
            <p:nvPr/>
          </p:nvSpPr>
          <p:spPr>
            <a:xfrm>
              <a:off x="1651000" y="689554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2" name="object 2532"/>
            <p:cNvSpPr/>
            <p:nvPr/>
          </p:nvSpPr>
          <p:spPr>
            <a:xfrm>
              <a:off x="1651000" y="6902521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3" name="object 2533"/>
            <p:cNvSpPr/>
            <p:nvPr/>
          </p:nvSpPr>
          <p:spPr>
            <a:xfrm>
              <a:off x="1651000" y="690985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4" name="object 2534"/>
            <p:cNvSpPr/>
            <p:nvPr/>
          </p:nvSpPr>
          <p:spPr>
            <a:xfrm>
              <a:off x="1651000" y="691760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5" name="object 2535"/>
            <p:cNvSpPr/>
            <p:nvPr/>
          </p:nvSpPr>
          <p:spPr>
            <a:xfrm>
              <a:off x="1651000" y="692546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6" name="object 2536"/>
            <p:cNvSpPr/>
            <p:nvPr/>
          </p:nvSpPr>
          <p:spPr>
            <a:xfrm>
              <a:off x="1651000" y="6938974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7" name="object 2537"/>
            <p:cNvSpPr/>
            <p:nvPr/>
          </p:nvSpPr>
          <p:spPr>
            <a:xfrm>
              <a:off x="1651000" y="6969454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8" name="object 2538"/>
            <p:cNvSpPr/>
            <p:nvPr/>
          </p:nvSpPr>
          <p:spPr>
            <a:xfrm>
              <a:off x="1651000" y="69786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9" name="object 2539"/>
            <p:cNvSpPr/>
            <p:nvPr/>
          </p:nvSpPr>
          <p:spPr>
            <a:xfrm>
              <a:off x="1651000" y="69869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0" name="object 2540"/>
            <p:cNvSpPr/>
            <p:nvPr/>
          </p:nvSpPr>
          <p:spPr>
            <a:xfrm>
              <a:off x="1651000" y="699478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1" name="object 2541"/>
            <p:cNvSpPr/>
            <p:nvPr/>
          </p:nvSpPr>
          <p:spPr>
            <a:xfrm>
              <a:off x="1651000" y="70005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2" name="object 2542"/>
            <p:cNvSpPr/>
            <p:nvPr/>
          </p:nvSpPr>
          <p:spPr>
            <a:xfrm>
              <a:off x="1651000" y="700644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3" name="object 2543"/>
            <p:cNvSpPr/>
            <p:nvPr/>
          </p:nvSpPr>
          <p:spPr>
            <a:xfrm>
              <a:off x="1651005" y="701231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4" name="object 2544"/>
            <p:cNvSpPr/>
            <p:nvPr/>
          </p:nvSpPr>
          <p:spPr>
            <a:xfrm>
              <a:off x="1651000" y="70181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5" name="object 2545"/>
            <p:cNvSpPr/>
            <p:nvPr/>
          </p:nvSpPr>
          <p:spPr>
            <a:xfrm>
              <a:off x="1651000" y="702400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6" name="object 2546"/>
            <p:cNvSpPr/>
            <p:nvPr/>
          </p:nvSpPr>
          <p:spPr>
            <a:xfrm>
              <a:off x="1651000" y="702979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7" name="object 2547"/>
            <p:cNvSpPr/>
            <p:nvPr/>
          </p:nvSpPr>
          <p:spPr>
            <a:xfrm>
              <a:off x="1651000" y="703554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8" name="object 2548"/>
            <p:cNvSpPr/>
            <p:nvPr/>
          </p:nvSpPr>
          <p:spPr>
            <a:xfrm>
              <a:off x="1651000" y="704149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9" name="object 2549"/>
            <p:cNvSpPr/>
            <p:nvPr/>
          </p:nvSpPr>
          <p:spPr>
            <a:xfrm>
              <a:off x="1651000" y="704831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0" name="object 2550"/>
            <p:cNvSpPr/>
            <p:nvPr/>
          </p:nvSpPr>
          <p:spPr>
            <a:xfrm>
              <a:off x="1651000" y="705510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1" name="object 2551"/>
            <p:cNvSpPr/>
            <p:nvPr/>
          </p:nvSpPr>
          <p:spPr>
            <a:xfrm>
              <a:off x="1651000" y="706182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2" name="object 2552"/>
            <p:cNvSpPr/>
            <p:nvPr/>
          </p:nvSpPr>
          <p:spPr>
            <a:xfrm>
              <a:off x="1651000" y="707012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3" name="object 2553"/>
            <p:cNvSpPr/>
            <p:nvPr/>
          </p:nvSpPr>
          <p:spPr>
            <a:xfrm>
              <a:off x="1651000" y="707868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4" name="object 2554"/>
            <p:cNvSpPr/>
            <p:nvPr/>
          </p:nvSpPr>
          <p:spPr>
            <a:xfrm>
              <a:off x="1651000" y="708764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5" name="object 2555"/>
            <p:cNvSpPr/>
            <p:nvPr/>
          </p:nvSpPr>
          <p:spPr>
            <a:xfrm>
              <a:off x="1651000" y="709816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6" name="object 2556"/>
            <p:cNvSpPr/>
            <p:nvPr/>
          </p:nvSpPr>
          <p:spPr>
            <a:xfrm>
              <a:off x="1651000" y="710877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7" name="object 2557"/>
            <p:cNvSpPr/>
            <p:nvPr/>
          </p:nvSpPr>
          <p:spPr>
            <a:xfrm>
              <a:off x="1651000" y="712050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8" name="object 2558"/>
            <p:cNvSpPr/>
            <p:nvPr/>
          </p:nvSpPr>
          <p:spPr>
            <a:xfrm>
              <a:off x="1651000" y="713230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9" name="object 2559"/>
            <p:cNvSpPr/>
            <p:nvPr/>
          </p:nvSpPr>
          <p:spPr>
            <a:xfrm>
              <a:off x="1651000" y="714439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0" name="object 2560"/>
            <p:cNvSpPr/>
            <p:nvPr/>
          </p:nvSpPr>
          <p:spPr>
            <a:xfrm>
              <a:off x="1651000" y="715661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1" name="object 2561"/>
            <p:cNvSpPr/>
            <p:nvPr/>
          </p:nvSpPr>
          <p:spPr>
            <a:xfrm>
              <a:off x="1651000" y="716875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2" name="object 2562"/>
            <p:cNvSpPr/>
            <p:nvPr/>
          </p:nvSpPr>
          <p:spPr>
            <a:xfrm>
              <a:off x="1651000" y="718120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3" name="object 2563"/>
            <p:cNvSpPr/>
            <p:nvPr/>
          </p:nvSpPr>
          <p:spPr>
            <a:xfrm>
              <a:off x="1651000" y="7193863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4" name="object 2564"/>
            <p:cNvSpPr/>
            <p:nvPr/>
          </p:nvSpPr>
          <p:spPr>
            <a:xfrm>
              <a:off x="1651000" y="720675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5" name="object 2565"/>
            <p:cNvSpPr/>
            <p:nvPr/>
          </p:nvSpPr>
          <p:spPr>
            <a:xfrm>
              <a:off x="1651000" y="722016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6" name="object 2566"/>
            <p:cNvSpPr/>
            <p:nvPr/>
          </p:nvSpPr>
          <p:spPr>
            <a:xfrm>
              <a:off x="1651000" y="723472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7" name="object 2567"/>
            <p:cNvSpPr/>
            <p:nvPr/>
          </p:nvSpPr>
          <p:spPr>
            <a:xfrm>
              <a:off x="1651005" y="7251913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8" name="object 2568"/>
            <p:cNvSpPr/>
            <p:nvPr/>
          </p:nvSpPr>
          <p:spPr>
            <a:xfrm>
              <a:off x="1758339" y="6742261"/>
              <a:ext cx="17780" cy="31750"/>
            </a:xfrm>
            <a:custGeom>
              <a:avLst/>
              <a:gdLst/>
              <a:ahLst/>
              <a:cxnLst/>
              <a:rect l="l" t="t" r="r" b="b"/>
              <a:pathLst>
                <a:path w="17780" h="31750">
                  <a:moveTo>
                    <a:pt x="17176" y="31172"/>
                  </a:moveTo>
                  <a:lnTo>
                    <a:pt x="0" y="0"/>
                  </a:lnTo>
                  <a:lnTo>
                    <a:pt x="17176" y="31172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9" name="object 2569"/>
            <p:cNvSpPr/>
            <p:nvPr/>
          </p:nvSpPr>
          <p:spPr>
            <a:xfrm>
              <a:off x="1755668" y="6737416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173"/>
                  </a:moveTo>
                  <a:lnTo>
                    <a:pt x="19847" y="36017"/>
                  </a:lnTo>
                  <a:lnTo>
                    <a:pt x="0" y="0"/>
                  </a:lnTo>
                  <a:lnTo>
                    <a:pt x="0" y="1318"/>
                  </a:lnTo>
                  <a:lnTo>
                    <a:pt x="19847" y="37173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0" name="object 2570"/>
            <p:cNvSpPr/>
            <p:nvPr/>
          </p:nvSpPr>
          <p:spPr>
            <a:xfrm>
              <a:off x="1755668" y="673874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43"/>
                  </a:moveTo>
                  <a:lnTo>
                    <a:pt x="19847" y="35854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19847" y="3904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1" name="object 2571"/>
            <p:cNvSpPr/>
            <p:nvPr/>
          </p:nvSpPr>
          <p:spPr>
            <a:xfrm>
              <a:off x="1755668" y="6742402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632"/>
                  </a:moveTo>
                  <a:lnTo>
                    <a:pt x="19847" y="35384"/>
                  </a:lnTo>
                  <a:lnTo>
                    <a:pt x="0" y="0"/>
                  </a:lnTo>
                  <a:lnTo>
                    <a:pt x="0" y="5996"/>
                  </a:lnTo>
                  <a:lnTo>
                    <a:pt x="19847" y="406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2" name="object 2572"/>
            <p:cNvSpPr/>
            <p:nvPr/>
          </p:nvSpPr>
          <p:spPr>
            <a:xfrm>
              <a:off x="1755668" y="6748400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81"/>
                  </a:moveTo>
                  <a:lnTo>
                    <a:pt x="19847" y="34635"/>
                  </a:lnTo>
                  <a:lnTo>
                    <a:pt x="0" y="0"/>
                  </a:lnTo>
                  <a:lnTo>
                    <a:pt x="0" y="8525"/>
                  </a:lnTo>
                  <a:lnTo>
                    <a:pt x="19847" y="4208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3" name="object 2573"/>
            <p:cNvSpPr/>
            <p:nvPr/>
          </p:nvSpPr>
          <p:spPr>
            <a:xfrm>
              <a:off x="1755668" y="675692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632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49"/>
                  </a:lnTo>
                  <a:lnTo>
                    <a:pt x="19847" y="4363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4" name="object 2574"/>
            <p:cNvSpPr/>
            <p:nvPr/>
          </p:nvSpPr>
          <p:spPr>
            <a:xfrm>
              <a:off x="1755668" y="676847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8"/>
                  </a:moveTo>
                  <a:lnTo>
                    <a:pt x="19847" y="32082"/>
                  </a:lnTo>
                  <a:lnTo>
                    <a:pt x="0" y="0"/>
                  </a:lnTo>
                  <a:lnTo>
                    <a:pt x="0" y="15514"/>
                  </a:lnTo>
                  <a:lnTo>
                    <a:pt x="19847" y="45638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5" name="object 2575"/>
            <p:cNvSpPr/>
            <p:nvPr/>
          </p:nvSpPr>
          <p:spPr>
            <a:xfrm>
              <a:off x="1755668" y="678398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3"/>
                  </a:moveTo>
                  <a:lnTo>
                    <a:pt x="19847" y="30124"/>
                  </a:lnTo>
                  <a:lnTo>
                    <a:pt x="0" y="0"/>
                  </a:lnTo>
                  <a:lnTo>
                    <a:pt x="0" y="21294"/>
                  </a:lnTo>
                  <a:lnTo>
                    <a:pt x="19847" y="4871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6" name="object 2576"/>
            <p:cNvSpPr/>
            <p:nvPr/>
          </p:nvSpPr>
          <p:spPr>
            <a:xfrm>
              <a:off x="1755668" y="6805278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6476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3263"/>
                  </a:lnTo>
                  <a:lnTo>
                    <a:pt x="19847" y="5647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7" name="object 2577"/>
            <p:cNvSpPr/>
            <p:nvPr/>
          </p:nvSpPr>
          <p:spPr>
            <a:xfrm>
              <a:off x="1755668" y="6838538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4">
                  <a:moveTo>
                    <a:pt x="19847" y="152570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2"/>
                  </a:lnTo>
                  <a:lnTo>
                    <a:pt x="19847" y="152570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8" name="object 2578"/>
            <p:cNvSpPr/>
            <p:nvPr/>
          </p:nvSpPr>
          <p:spPr>
            <a:xfrm>
              <a:off x="1755668" y="6986663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5"/>
                  </a:moveTo>
                  <a:lnTo>
                    <a:pt x="19847" y="4447"/>
                  </a:lnTo>
                  <a:lnTo>
                    <a:pt x="0" y="0"/>
                  </a:lnTo>
                  <a:lnTo>
                    <a:pt x="0" y="47176"/>
                  </a:lnTo>
                  <a:lnTo>
                    <a:pt x="19847" y="4566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9" name="object 2579"/>
            <p:cNvSpPr/>
            <p:nvPr/>
          </p:nvSpPr>
          <p:spPr>
            <a:xfrm>
              <a:off x="1755668" y="703232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0887"/>
                  </a:moveTo>
                  <a:lnTo>
                    <a:pt x="19847" y="0"/>
                  </a:lnTo>
                  <a:lnTo>
                    <a:pt x="0" y="1524"/>
                  </a:lnTo>
                  <a:lnTo>
                    <a:pt x="0" y="36884"/>
                  </a:lnTo>
                  <a:lnTo>
                    <a:pt x="19847" y="30887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0" name="object 2580"/>
            <p:cNvSpPr/>
            <p:nvPr/>
          </p:nvSpPr>
          <p:spPr>
            <a:xfrm>
              <a:off x="1755668" y="706320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21"/>
                  </a:moveTo>
                  <a:lnTo>
                    <a:pt x="19847" y="0"/>
                  </a:lnTo>
                  <a:lnTo>
                    <a:pt x="0" y="5996"/>
                  </a:lnTo>
                  <a:lnTo>
                    <a:pt x="0" y="35791"/>
                  </a:lnTo>
                  <a:lnTo>
                    <a:pt x="19847" y="26021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1" name="object 2581"/>
            <p:cNvSpPr/>
            <p:nvPr/>
          </p:nvSpPr>
          <p:spPr>
            <a:xfrm>
              <a:off x="1755668" y="7089216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2" name="object 2582"/>
            <p:cNvSpPr/>
            <p:nvPr/>
          </p:nvSpPr>
          <p:spPr>
            <a:xfrm>
              <a:off x="1755668" y="7112482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69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6"/>
                  </a:lnTo>
                  <a:lnTo>
                    <a:pt x="19847" y="2126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3" name="object 2583"/>
            <p:cNvSpPr/>
            <p:nvPr/>
          </p:nvSpPr>
          <p:spPr>
            <a:xfrm>
              <a:off x="1755668" y="713375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20"/>
                  </a:moveTo>
                  <a:lnTo>
                    <a:pt x="19847" y="0"/>
                  </a:lnTo>
                  <a:lnTo>
                    <a:pt x="0" y="16236"/>
                  </a:lnTo>
                  <a:lnTo>
                    <a:pt x="0" y="38942"/>
                  </a:lnTo>
                  <a:lnTo>
                    <a:pt x="19847" y="19820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4" name="object 2584"/>
            <p:cNvSpPr/>
            <p:nvPr/>
          </p:nvSpPr>
          <p:spPr>
            <a:xfrm>
              <a:off x="1755668" y="715358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63"/>
                  </a:moveTo>
                  <a:lnTo>
                    <a:pt x="19847" y="0"/>
                  </a:lnTo>
                  <a:lnTo>
                    <a:pt x="0" y="19108"/>
                  </a:lnTo>
                  <a:lnTo>
                    <a:pt x="0" y="40492"/>
                  </a:lnTo>
                  <a:lnTo>
                    <a:pt x="19847" y="1866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5" name="object 2585"/>
            <p:cNvSpPr/>
            <p:nvPr/>
          </p:nvSpPr>
          <p:spPr>
            <a:xfrm>
              <a:off x="1755668" y="7172252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35"/>
                  </a:moveTo>
                  <a:lnTo>
                    <a:pt x="19847" y="0"/>
                  </a:lnTo>
                  <a:lnTo>
                    <a:pt x="0" y="21816"/>
                  </a:lnTo>
                  <a:lnTo>
                    <a:pt x="0" y="42017"/>
                  </a:lnTo>
                  <a:lnTo>
                    <a:pt x="19847" y="17635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6" name="object 2586"/>
            <p:cNvSpPr/>
            <p:nvPr/>
          </p:nvSpPr>
          <p:spPr>
            <a:xfrm>
              <a:off x="1755668" y="718989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68"/>
                  </a:moveTo>
                  <a:lnTo>
                    <a:pt x="19847" y="0"/>
                  </a:lnTo>
                  <a:lnTo>
                    <a:pt x="0" y="24381"/>
                  </a:lnTo>
                  <a:lnTo>
                    <a:pt x="0" y="43453"/>
                  </a:lnTo>
                  <a:lnTo>
                    <a:pt x="19847" y="1666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7" name="object 2587"/>
            <p:cNvSpPr/>
            <p:nvPr/>
          </p:nvSpPr>
          <p:spPr>
            <a:xfrm>
              <a:off x="1755668" y="7206555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68"/>
                  </a:moveTo>
                  <a:lnTo>
                    <a:pt x="19847" y="0"/>
                  </a:lnTo>
                  <a:lnTo>
                    <a:pt x="0" y="26797"/>
                  </a:lnTo>
                  <a:lnTo>
                    <a:pt x="0" y="44851"/>
                  </a:lnTo>
                  <a:lnTo>
                    <a:pt x="19847" y="15768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8" name="object 2588"/>
            <p:cNvSpPr/>
            <p:nvPr/>
          </p:nvSpPr>
          <p:spPr>
            <a:xfrm>
              <a:off x="1755668" y="7222322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12"/>
                  </a:moveTo>
                  <a:lnTo>
                    <a:pt x="19847" y="0"/>
                  </a:lnTo>
                  <a:lnTo>
                    <a:pt x="0" y="29083"/>
                  </a:lnTo>
                  <a:lnTo>
                    <a:pt x="0" y="45918"/>
                  </a:lnTo>
                  <a:lnTo>
                    <a:pt x="19847" y="14712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9" name="object 2589"/>
            <p:cNvSpPr/>
            <p:nvPr/>
          </p:nvSpPr>
          <p:spPr>
            <a:xfrm>
              <a:off x="1755668" y="7237025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92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9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0" name="object 2590"/>
            <p:cNvSpPr/>
            <p:nvPr/>
          </p:nvSpPr>
          <p:spPr>
            <a:xfrm>
              <a:off x="1755668" y="7250418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9"/>
                  </a:lnTo>
                  <a:lnTo>
                    <a:pt x="0" y="46299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1" name="object 2591"/>
            <p:cNvSpPr/>
            <p:nvPr/>
          </p:nvSpPr>
          <p:spPr>
            <a:xfrm>
              <a:off x="1755668" y="726188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76"/>
                  </a:moveTo>
                  <a:lnTo>
                    <a:pt x="19847" y="0"/>
                  </a:lnTo>
                  <a:lnTo>
                    <a:pt x="0" y="34825"/>
                  </a:lnTo>
                  <a:lnTo>
                    <a:pt x="0" y="43721"/>
                  </a:lnTo>
                  <a:lnTo>
                    <a:pt x="19847" y="7776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2" name="object 2592"/>
            <p:cNvSpPr/>
            <p:nvPr/>
          </p:nvSpPr>
          <p:spPr>
            <a:xfrm>
              <a:off x="1755660" y="6737425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244"/>
                  </a:moveTo>
                  <a:lnTo>
                    <a:pt x="0" y="568185"/>
                  </a:lnTo>
                  <a:lnTo>
                    <a:pt x="0" y="568769"/>
                  </a:lnTo>
                  <a:lnTo>
                    <a:pt x="19850" y="532765"/>
                  </a:lnTo>
                  <a:lnTo>
                    <a:pt x="19850" y="53224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6004"/>
                  </a:lnTo>
                  <a:lnTo>
                    <a:pt x="19862" y="128676"/>
                  </a:lnTo>
                  <a:lnTo>
                    <a:pt x="46215" y="106095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3" name="object 2593"/>
            <p:cNvSpPr/>
            <p:nvPr/>
          </p:nvSpPr>
          <p:spPr>
            <a:xfrm>
              <a:off x="1775524" y="6843518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40">
                  <a:moveTo>
                    <a:pt x="26361" y="136674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74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4" name="object 2594"/>
            <p:cNvSpPr/>
            <p:nvPr/>
          </p:nvSpPr>
          <p:spPr>
            <a:xfrm>
              <a:off x="1775524" y="6980186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90">
                  <a:moveTo>
                    <a:pt x="26361" y="326002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86"/>
                  </a:lnTo>
                  <a:lnTo>
                    <a:pt x="26361" y="326002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5" name="object 2595"/>
            <p:cNvSpPr/>
            <p:nvPr/>
          </p:nvSpPr>
          <p:spPr>
            <a:xfrm>
              <a:off x="1801889" y="6737409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6" name="object 2596"/>
            <p:cNvSpPr/>
            <p:nvPr/>
          </p:nvSpPr>
          <p:spPr>
            <a:xfrm>
              <a:off x="1801889" y="6737625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7" name="object 2597"/>
            <p:cNvSpPr/>
            <p:nvPr/>
          </p:nvSpPr>
          <p:spPr>
            <a:xfrm>
              <a:off x="1801889" y="6738769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8" name="object 2598"/>
            <p:cNvSpPr/>
            <p:nvPr/>
          </p:nvSpPr>
          <p:spPr>
            <a:xfrm>
              <a:off x="1801889" y="6740700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9" name="object 2599"/>
            <p:cNvSpPr/>
            <p:nvPr/>
          </p:nvSpPr>
          <p:spPr>
            <a:xfrm>
              <a:off x="1801889" y="6743267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0" name="object 2600"/>
            <p:cNvSpPr/>
            <p:nvPr/>
          </p:nvSpPr>
          <p:spPr>
            <a:xfrm>
              <a:off x="1801889" y="674645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1" name="object 2601"/>
            <p:cNvSpPr/>
            <p:nvPr/>
          </p:nvSpPr>
          <p:spPr>
            <a:xfrm>
              <a:off x="1801889" y="6750230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2" name="object 2602"/>
            <p:cNvSpPr/>
            <p:nvPr/>
          </p:nvSpPr>
          <p:spPr>
            <a:xfrm>
              <a:off x="1801889" y="6754562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3" name="object 2603"/>
            <p:cNvSpPr/>
            <p:nvPr/>
          </p:nvSpPr>
          <p:spPr>
            <a:xfrm>
              <a:off x="1801889" y="6759492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4" name="object 2604"/>
            <p:cNvSpPr/>
            <p:nvPr/>
          </p:nvSpPr>
          <p:spPr>
            <a:xfrm>
              <a:off x="1801889" y="676503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76"/>
                  </a:moveTo>
                  <a:lnTo>
                    <a:pt x="292801" y="62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5" name="object 2605"/>
            <p:cNvSpPr/>
            <p:nvPr/>
          </p:nvSpPr>
          <p:spPr>
            <a:xfrm>
              <a:off x="1801889" y="677130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6" name="object 2606"/>
            <p:cNvSpPr/>
            <p:nvPr/>
          </p:nvSpPr>
          <p:spPr>
            <a:xfrm>
              <a:off x="1801889" y="677828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7" name="object 2607"/>
            <p:cNvSpPr/>
            <p:nvPr/>
          </p:nvSpPr>
          <p:spPr>
            <a:xfrm>
              <a:off x="1801889" y="678625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8" name="object 2608"/>
            <p:cNvSpPr/>
            <p:nvPr/>
          </p:nvSpPr>
          <p:spPr>
            <a:xfrm>
              <a:off x="1801889" y="679528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9" name="object 2609"/>
            <p:cNvSpPr/>
            <p:nvPr/>
          </p:nvSpPr>
          <p:spPr>
            <a:xfrm>
              <a:off x="1801889" y="680547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0" name="object 2610"/>
            <p:cNvSpPr/>
            <p:nvPr/>
          </p:nvSpPr>
          <p:spPr>
            <a:xfrm>
              <a:off x="1801889" y="681707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1" name="object 2611"/>
            <p:cNvSpPr/>
            <p:nvPr/>
          </p:nvSpPr>
          <p:spPr>
            <a:xfrm>
              <a:off x="1801889" y="682981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2" name="object 2612"/>
            <p:cNvSpPr/>
            <p:nvPr/>
          </p:nvSpPr>
          <p:spPr>
            <a:xfrm>
              <a:off x="1801889" y="684228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3" name="object 2613"/>
            <p:cNvSpPr/>
            <p:nvPr/>
          </p:nvSpPr>
          <p:spPr>
            <a:xfrm>
              <a:off x="1801889" y="6853857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4" name="object 2614"/>
            <p:cNvSpPr/>
            <p:nvPr/>
          </p:nvSpPr>
          <p:spPr>
            <a:xfrm>
              <a:off x="1801889" y="686408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5" name="object 2615"/>
            <p:cNvSpPr/>
            <p:nvPr/>
          </p:nvSpPr>
          <p:spPr>
            <a:xfrm>
              <a:off x="1801889" y="687286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6" name="object 2616"/>
            <p:cNvSpPr/>
            <p:nvPr/>
          </p:nvSpPr>
          <p:spPr>
            <a:xfrm>
              <a:off x="1801889" y="688089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7" name="object 2617"/>
            <p:cNvSpPr/>
            <p:nvPr/>
          </p:nvSpPr>
          <p:spPr>
            <a:xfrm>
              <a:off x="1801889" y="688867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8" name="object 2618"/>
            <p:cNvSpPr/>
            <p:nvPr/>
          </p:nvSpPr>
          <p:spPr>
            <a:xfrm>
              <a:off x="1801889" y="689554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9" name="object 2619"/>
            <p:cNvSpPr/>
            <p:nvPr/>
          </p:nvSpPr>
          <p:spPr>
            <a:xfrm>
              <a:off x="1801889" y="6902521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0" name="object 2620"/>
            <p:cNvSpPr/>
            <p:nvPr/>
          </p:nvSpPr>
          <p:spPr>
            <a:xfrm>
              <a:off x="1801889" y="690985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1" name="object 2621"/>
            <p:cNvSpPr/>
            <p:nvPr/>
          </p:nvSpPr>
          <p:spPr>
            <a:xfrm>
              <a:off x="1801889" y="691760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2" name="object 2622"/>
            <p:cNvSpPr/>
            <p:nvPr/>
          </p:nvSpPr>
          <p:spPr>
            <a:xfrm>
              <a:off x="1801889" y="692546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3" name="object 2623"/>
            <p:cNvSpPr/>
            <p:nvPr/>
          </p:nvSpPr>
          <p:spPr>
            <a:xfrm>
              <a:off x="1801889" y="6938974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4" name="object 2624"/>
            <p:cNvSpPr/>
            <p:nvPr/>
          </p:nvSpPr>
          <p:spPr>
            <a:xfrm>
              <a:off x="1801889" y="6969454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5" name="object 2625"/>
            <p:cNvSpPr/>
            <p:nvPr/>
          </p:nvSpPr>
          <p:spPr>
            <a:xfrm>
              <a:off x="1801889" y="69786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6" name="object 2626"/>
            <p:cNvSpPr/>
            <p:nvPr/>
          </p:nvSpPr>
          <p:spPr>
            <a:xfrm>
              <a:off x="1801889" y="698697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14"/>
                  </a:moveTo>
                  <a:lnTo>
                    <a:pt x="292801" y="781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7" name="object 2627"/>
            <p:cNvSpPr/>
            <p:nvPr/>
          </p:nvSpPr>
          <p:spPr>
            <a:xfrm>
              <a:off x="1801889" y="699478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8" name="object 2628"/>
            <p:cNvSpPr/>
            <p:nvPr/>
          </p:nvSpPr>
          <p:spPr>
            <a:xfrm>
              <a:off x="1801889" y="700059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9" name="object 2629"/>
            <p:cNvSpPr/>
            <p:nvPr/>
          </p:nvSpPr>
          <p:spPr>
            <a:xfrm>
              <a:off x="1801889" y="700644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0" name="object 2630"/>
            <p:cNvSpPr/>
            <p:nvPr/>
          </p:nvSpPr>
          <p:spPr>
            <a:xfrm>
              <a:off x="1801888" y="701231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1" name="object 2631"/>
            <p:cNvSpPr/>
            <p:nvPr/>
          </p:nvSpPr>
          <p:spPr>
            <a:xfrm>
              <a:off x="1801889" y="70181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2" name="object 2632"/>
            <p:cNvSpPr/>
            <p:nvPr/>
          </p:nvSpPr>
          <p:spPr>
            <a:xfrm>
              <a:off x="1801889" y="702400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3" name="object 2633"/>
            <p:cNvSpPr/>
            <p:nvPr/>
          </p:nvSpPr>
          <p:spPr>
            <a:xfrm>
              <a:off x="1801889" y="702979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4" name="object 2634"/>
            <p:cNvSpPr/>
            <p:nvPr/>
          </p:nvSpPr>
          <p:spPr>
            <a:xfrm>
              <a:off x="1801889" y="703554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5" name="object 2635"/>
            <p:cNvSpPr/>
            <p:nvPr/>
          </p:nvSpPr>
          <p:spPr>
            <a:xfrm>
              <a:off x="1801889" y="704149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6" name="object 2636"/>
            <p:cNvSpPr/>
            <p:nvPr/>
          </p:nvSpPr>
          <p:spPr>
            <a:xfrm>
              <a:off x="1801889" y="704831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84"/>
                  </a:moveTo>
                  <a:lnTo>
                    <a:pt x="292801" y="67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7" name="object 2637"/>
            <p:cNvSpPr/>
            <p:nvPr/>
          </p:nvSpPr>
          <p:spPr>
            <a:xfrm>
              <a:off x="1801889" y="705510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8" name="object 2638"/>
            <p:cNvSpPr/>
            <p:nvPr/>
          </p:nvSpPr>
          <p:spPr>
            <a:xfrm>
              <a:off x="1801889" y="706182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9" name="object 2639"/>
            <p:cNvSpPr/>
            <p:nvPr/>
          </p:nvSpPr>
          <p:spPr>
            <a:xfrm>
              <a:off x="1801889" y="707012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0" name="object 2640"/>
            <p:cNvSpPr/>
            <p:nvPr/>
          </p:nvSpPr>
          <p:spPr>
            <a:xfrm>
              <a:off x="1801889" y="7078685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1" name="object 2641"/>
            <p:cNvSpPr/>
            <p:nvPr/>
          </p:nvSpPr>
          <p:spPr>
            <a:xfrm>
              <a:off x="1801889" y="708764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2" name="object 2642"/>
            <p:cNvSpPr/>
            <p:nvPr/>
          </p:nvSpPr>
          <p:spPr>
            <a:xfrm>
              <a:off x="1801889" y="709816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3" name="object 2643"/>
            <p:cNvSpPr/>
            <p:nvPr/>
          </p:nvSpPr>
          <p:spPr>
            <a:xfrm>
              <a:off x="1801889" y="710877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4" name="object 2644"/>
            <p:cNvSpPr/>
            <p:nvPr/>
          </p:nvSpPr>
          <p:spPr>
            <a:xfrm>
              <a:off x="1801889" y="7120500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5" name="object 2645"/>
            <p:cNvSpPr/>
            <p:nvPr/>
          </p:nvSpPr>
          <p:spPr>
            <a:xfrm>
              <a:off x="1801889" y="713230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6" name="object 2646"/>
            <p:cNvSpPr/>
            <p:nvPr/>
          </p:nvSpPr>
          <p:spPr>
            <a:xfrm>
              <a:off x="1801889" y="714439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7" name="object 2647"/>
            <p:cNvSpPr/>
            <p:nvPr/>
          </p:nvSpPr>
          <p:spPr>
            <a:xfrm>
              <a:off x="1801889" y="715661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8" name="object 2648"/>
            <p:cNvSpPr/>
            <p:nvPr/>
          </p:nvSpPr>
          <p:spPr>
            <a:xfrm>
              <a:off x="1801889" y="716875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9" name="object 2649"/>
            <p:cNvSpPr/>
            <p:nvPr/>
          </p:nvSpPr>
          <p:spPr>
            <a:xfrm>
              <a:off x="1801889" y="718120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0" name="object 2650"/>
            <p:cNvSpPr/>
            <p:nvPr/>
          </p:nvSpPr>
          <p:spPr>
            <a:xfrm>
              <a:off x="1801889" y="7193863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1" name="object 2651"/>
            <p:cNvSpPr/>
            <p:nvPr/>
          </p:nvSpPr>
          <p:spPr>
            <a:xfrm>
              <a:off x="1801889" y="720675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2" name="object 2652"/>
            <p:cNvSpPr/>
            <p:nvPr/>
          </p:nvSpPr>
          <p:spPr>
            <a:xfrm>
              <a:off x="1801889" y="722016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3" name="object 2653"/>
            <p:cNvSpPr/>
            <p:nvPr/>
          </p:nvSpPr>
          <p:spPr>
            <a:xfrm>
              <a:off x="1801889" y="723472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4" name="object 2654"/>
            <p:cNvSpPr/>
            <p:nvPr/>
          </p:nvSpPr>
          <p:spPr>
            <a:xfrm>
              <a:off x="2170782" y="7248319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4"/>
                  </a:moveTo>
                  <a:lnTo>
                    <a:pt x="2961240" y="359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5" name="object 2655"/>
            <p:cNvSpPr/>
            <p:nvPr/>
          </p:nvSpPr>
          <p:spPr>
            <a:xfrm>
              <a:off x="2170782" y="723813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6" name="object 2656"/>
            <p:cNvSpPr/>
            <p:nvPr/>
          </p:nvSpPr>
          <p:spPr>
            <a:xfrm>
              <a:off x="2170782" y="722652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7" name="object 2657"/>
            <p:cNvSpPr/>
            <p:nvPr/>
          </p:nvSpPr>
          <p:spPr>
            <a:xfrm>
              <a:off x="2170782" y="721378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8" name="object 2658"/>
            <p:cNvSpPr/>
            <p:nvPr/>
          </p:nvSpPr>
          <p:spPr>
            <a:xfrm>
              <a:off x="2170782" y="720132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9" name="object 2659"/>
            <p:cNvSpPr/>
            <p:nvPr/>
          </p:nvSpPr>
          <p:spPr>
            <a:xfrm>
              <a:off x="2170782" y="718974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0" name="object 2660"/>
            <p:cNvSpPr/>
            <p:nvPr/>
          </p:nvSpPr>
          <p:spPr>
            <a:xfrm>
              <a:off x="2170782" y="717953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1" name="object 2661"/>
            <p:cNvSpPr/>
            <p:nvPr/>
          </p:nvSpPr>
          <p:spPr>
            <a:xfrm>
              <a:off x="2170782" y="717073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2" name="object 2662"/>
            <p:cNvSpPr/>
            <p:nvPr/>
          </p:nvSpPr>
          <p:spPr>
            <a:xfrm>
              <a:off x="2170782" y="716272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3" name="object 2663"/>
            <p:cNvSpPr/>
            <p:nvPr/>
          </p:nvSpPr>
          <p:spPr>
            <a:xfrm>
              <a:off x="2170782" y="715493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4" name="object 2664"/>
            <p:cNvSpPr/>
            <p:nvPr/>
          </p:nvSpPr>
          <p:spPr>
            <a:xfrm>
              <a:off x="2170782" y="714807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5" name="object 2665"/>
            <p:cNvSpPr/>
            <p:nvPr/>
          </p:nvSpPr>
          <p:spPr>
            <a:xfrm>
              <a:off x="2170782" y="714109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6" name="object 2666"/>
            <p:cNvSpPr/>
            <p:nvPr/>
          </p:nvSpPr>
          <p:spPr>
            <a:xfrm>
              <a:off x="2170782" y="7133752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31"/>
                  </a:moveTo>
                  <a:lnTo>
                    <a:pt x="2961240" y="73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7" name="object 2667"/>
            <p:cNvSpPr/>
            <p:nvPr/>
          </p:nvSpPr>
          <p:spPr>
            <a:xfrm>
              <a:off x="2170782" y="712601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8" name="object 2668"/>
            <p:cNvSpPr/>
            <p:nvPr/>
          </p:nvSpPr>
          <p:spPr>
            <a:xfrm>
              <a:off x="2170782" y="711814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9" name="object 2669"/>
            <p:cNvSpPr/>
            <p:nvPr/>
          </p:nvSpPr>
          <p:spPr>
            <a:xfrm>
              <a:off x="2170782" y="710464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0" name="object 2670"/>
            <p:cNvSpPr/>
            <p:nvPr/>
          </p:nvSpPr>
          <p:spPr>
            <a:xfrm>
              <a:off x="2170782" y="7074161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1" name="object 2671"/>
            <p:cNvSpPr/>
            <p:nvPr/>
          </p:nvSpPr>
          <p:spPr>
            <a:xfrm>
              <a:off x="2170782" y="706492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2" name="object 2672"/>
            <p:cNvSpPr/>
            <p:nvPr/>
          </p:nvSpPr>
          <p:spPr>
            <a:xfrm>
              <a:off x="2170782" y="705662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3" name="object 2673"/>
            <p:cNvSpPr/>
            <p:nvPr/>
          </p:nvSpPr>
          <p:spPr>
            <a:xfrm>
              <a:off x="2170782" y="704882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4" name="object 2674"/>
            <p:cNvSpPr/>
            <p:nvPr/>
          </p:nvSpPr>
          <p:spPr>
            <a:xfrm>
              <a:off x="2170782" y="704302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5" name="object 2675"/>
            <p:cNvSpPr/>
            <p:nvPr/>
          </p:nvSpPr>
          <p:spPr>
            <a:xfrm>
              <a:off x="2170782" y="703717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6" name="object 2676"/>
            <p:cNvSpPr/>
            <p:nvPr/>
          </p:nvSpPr>
          <p:spPr>
            <a:xfrm>
              <a:off x="2170782" y="70313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7" name="object 2677"/>
            <p:cNvSpPr/>
            <p:nvPr/>
          </p:nvSpPr>
          <p:spPr>
            <a:xfrm>
              <a:off x="2170782" y="70254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8" name="object 2678"/>
            <p:cNvSpPr/>
            <p:nvPr/>
          </p:nvSpPr>
          <p:spPr>
            <a:xfrm>
              <a:off x="2170782" y="701960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9" name="object 2679"/>
            <p:cNvSpPr/>
            <p:nvPr/>
          </p:nvSpPr>
          <p:spPr>
            <a:xfrm>
              <a:off x="2170782" y="701381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0" name="object 2680"/>
            <p:cNvSpPr/>
            <p:nvPr/>
          </p:nvSpPr>
          <p:spPr>
            <a:xfrm>
              <a:off x="2170782" y="700806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1" name="object 2681"/>
            <p:cNvSpPr/>
            <p:nvPr/>
          </p:nvSpPr>
          <p:spPr>
            <a:xfrm>
              <a:off x="2170782" y="700212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2" name="object 2682"/>
            <p:cNvSpPr/>
            <p:nvPr/>
          </p:nvSpPr>
          <p:spPr>
            <a:xfrm>
              <a:off x="2170782" y="699528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3" name="object 2683"/>
            <p:cNvSpPr/>
            <p:nvPr/>
          </p:nvSpPr>
          <p:spPr>
            <a:xfrm>
              <a:off x="2170782" y="698851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4" name="object 2684"/>
            <p:cNvSpPr/>
            <p:nvPr/>
          </p:nvSpPr>
          <p:spPr>
            <a:xfrm>
              <a:off x="2170782" y="698177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5" name="object 2685"/>
            <p:cNvSpPr/>
            <p:nvPr/>
          </p:nvSpPr>
          <p:spPr>
            <a:xfrm>
              <a:off x="2170782" y="697348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6" name="object 2686"/>
            <p:cNvSpPr/>
            <p:nvPr/>
          </p:nvSpPr>
          <p:spPr>
            <a:xfrm>
              <a:off x="2170782" y="696491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7" name="object 2687"/>
            <p:cNvSpPr/>
            <p:nvPr/>
          </p:nvSpPr>
          <p:spPr>
            <a:xfrm>
              <a:off x="2170782" y="695597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8" name="object 2688"/>
            <p:cNvSpPr/>
            <p:nvPr/>
          </p:nvSpPr>
          <p:spPr>
            <a:xfrm>
              <a:off x="2170782" y="694544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9" name="object 2689"/>
            <p:cNvSpPr/>
            <p:nvPr/>
          </p:nvSpPr>
          <p:spPr>
            <a:xfrm>
              <a:off x="2170782" y="693483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0" name="object 2690"/>
            <p:cNvSpPr/>
            <p:nvPr/>
          </p:nvSpPr>
          <p:spPr>
            <a:xfrm>
              <a:off x="2170782" y="692310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1" name="object 2691"/>
            <p:cNvSpPr/>
            <p:nvPr/>
          </p:nvSpPr>
          <p:spPr>
            <a:xfrm>
              <a:off x="2170782" y="691130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2" name="object 2692"/>
            <p:cNvSpPr/>
            <p:nvPr/>
          </p:nvSpPr>
          <p:spPr>
            <a:xfrm>
              <a:off x="2170782" y="689921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3" name="object 2693"/>
            <p:cNvSpPr/>
            <p:nvPr/>
          </p:nvSpPr>
          <p:spPr>
            <a:xfrm>
              <a:off x="2170782" y="68870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4" name="object 2694"/>
            <p:cNvSpPr/>
            <p:nvPr/>
          </p:nvSpPr>
          <p:spPr>
            <a:xfrm>
              <a:off x="2170782" y="687484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5" name="object 2695"/>
            <p:cNvSpPr/>
            <p:nvPr/>
          </p:nvSpPr>
          <p:spPr>
            <a:xfrm>
              <a:off x="2170782" y="686240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6" name="object 2696"/>
            <p:cNvSpPr/>
            <p:nvPr/>
          </p:nvSpPr>
          <p:spPr>
            <a:xfrm>
              <a:off x="2170782" y="684975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7" name="object 2697"/>
            <p:cNvSpPr/>
            <p:nvPr/>
          </p:nvSpPr>
          <p:spPr>
            <a:xfrm>
              <a:off x="2170782" y="683685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8" name="object 2698"/>
            <p:cNvSpPr/>
            <p:nvPr/>
          </p:nvSpPr>
          <p:spPr>
            <a:xfrm>
              <a:off x="2170782" y="682344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9" name="object 2699"/>
            <p:cNvSpPr/>
            <p:nvPr/>
          </p:nvSpPr>
          <p:spPr>
            <a:xfrm>
              <a:off x="2170782" y="680887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0" name="object 2700"/>
            <p:cNvSpPr/>
            <p:nvPr/>
          </p:nvSpPr>
          <p:spPr>
            <a:xfrm>
              <a:off x="2170782" y="6791688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1" name="object 2701"/>
            <p:cNvSpPr/>
            <p:nvPr/>
          </p:nvSpPr>
          <p:spPr>
            <a:xfrm>
              <a:off x="2170773" y="673742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67"/>
                  </a:lnTo>
                  <a:lnTo>
                    <a:pt x="2961246" y="54267"/>
                  </a:lnTo>
                  <a:lnTo>
                    <a:pt x="2961246" y="2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2" name="object 2702"/>
            <p:cNvSpPr/>
            <p:nvPr/>
          </p:nvSpPr>
          <p:spPr>
            <a:xfrm>
              <a:off x="2170782" y="6737409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3" name="object 2703"/>
            <p:cNvSpPr/>
            <p:nvPr/>
          </p:nvSpPr>
          <p:spPr>
            <a:xfrm>
              <a:off x="2170782" y="6737625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4" name="object 2704"/>
            <p:cNvSpPr/>
            <p:nvPr/>
          </p:nvSpPr>
          <p:spPr>
            <a:xfrm>
              <a:off x="2170782" y="6738769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5" name="object 2705"/>
            <p:cNvSpPr/>
            <p:nvPr/>
          </p:nvSpPr>
          <p:spPr>
            <a:xfrm>
              <a:off x="2170782" y="6740700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6" name="object 2706"/>
            <p:cNvSpPr/>
            <p:nvPr/>
          </p:nvSpPr>
          <p:spPr>
            <a:xfrm>
              <a:off x="2170782" y="6743267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7" name="object 2707"/>
            <p:cNvSpPr/>
            <p:nvPr/>
          </p:nvSpPr>
          <p:spPr>
            <a:xfrm>
              <a:off x="2170782" y="674645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8" name="object 2708"/>
            <p:cNvSpPr/>
            <p:nvPr/>
          </p:nvSpPr>
          <p:spPr>
            <a:xfrm>
              <a:off x="2170782" y="6750230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9" name="object 2709"/>
            <p:cNvSpPr/>
            <p:nvPr/>
          </p:nvSpPr>
          <p:spPr>
            <a:xfrm>
              <a:off x="2170782" y="6754562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0" name="object 2710"/>
            <p:cNvSpPr/>
            <p:nvPr/>
          </p:nvSpPr>
          <p:spPr>
            <a:xfrm>
              <a:off x="2170782" y="6759492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1" name="object 2711"/>
            <p:cNvSpPr/>
            <p:nvPr/>
          </p:nvSpPr>
          <p:spPr>
            <a:xfrm>
              <a:off x="2170782" y="676503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76"/>
                  </a:moveTo>
                  <a:lnTo>
                    <a:pt x="2961240" y="62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2" name="object 2712"/>
            <p:cNvSpPr/>
            <p:nvPr/>
          </p:nvSpPr>
          <p:spPr>
            <a:xfrm>
              <a:off x="2170782" y="677130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3" name="object 2713"/>
            <p:cNvSpPr/>
            <p:nvPr/>
          </p:nvSpPr>
          <p:spPr>
            <a:xfrm>
              <a:off x="2170782" y="677828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4" name="object 2714"/>
            <p:cNvSpPr/>
            <p:nvPr/>
          </p:nvSpPr>
          <p:spPr>
            <a:xfrm>
              <a:off x="2170782" y="678625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5" name="object 2715"/>
            <p:cNvSpPr/>
            <p:nvPr/>
          </p:nvSpPr>
          <p:spPr>
            <a:xfrm>
              <a:off x="2170782" y="679528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6" name="object 2716"/>
            <p:cNvSpPr/>
            <p:nvPr/>
          </p:nvSpPr>
          <p:spPr>
            <a:xfrm>
              <a:off x="2170782" y="680547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7" name="object 2717"/>
            <p:cNvSpPr/>
            <p:nvPr/>
          </p:nvSpPr>
          <p:spPr>
            <a:xfrm>
              <a:off x="2170782" y="681707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8" name="object 2718"/>
            <p:cNvSpPr/>
            <p:nvPr/>
          </p:nvSpPr>
          <p:spPr>
            <a:xfrm>
              <a:off x="2170782" y="682981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9" name="object 2719"/>
            <p:cNvSpPr/>
            <p:nvPr/>
          </p:nvSpPr>
          <p:spPr>
            <a:xfrm>
              <a:off x="2170782" y="684228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0" name="object 2720"/>
            <p:cNvSpPr/>
            <p:nvPr/>
          </p:nvSpPr>
          <p:spPr>
            <a:xfrm>
              <a:off x="2170782" y="6853857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1" name="object 2721"/>
            <p:cNvSpPr/>
            <p:nvPr/>
          </p:nvSpPr>
          <p:spPr>
            <a:xfrm>
              <a:off x="2170782" y="686408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2" name="object 2722"/>
            <p:cNvSpPr/>
            <p:nvPr/>
          </p:nvSpPr>
          <p:spPr>
            <a:xfrm>
              <a:off x="2170782" y="687286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3" name="object 2723"/>
            <p:cNvSpPr/>
            <p:nvPr/>
          </p:nvSpPr>
          <p:spPr>
            <a:xfrm>
              <a:off x="2170782" y="688089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4" name="object 2724"/>
            <p:cNvSpPr/>
            <p:nvPr/>
          </p:nvSpPr>
          <p:spPr>
            <a:xfrm>
              <a:off x="2170782" y="688867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5" name="object 2725"/>
            <p:cNvSpPr/>
            <p:nvPr/>
          </p:nvSpPr>
          <p:spPr>
            <a:xfrm>
              <a:off x="2170782" y="689554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6" name="object 2726"/>
            <p:cNvSpPr/>
            <p:nvPr/>
          </p:nvSpPr>
          <p:spPr>
            <a:xfrm>
              <a:off x="2170782" y="6902521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7" name="object 2727"/>
            <p:cNvSpPr/>
            <p:nvPr/>
          </p:nvSpPr>
          <p:spPr>
            <a:xfrm>
              <a:off x="2170782" y="690985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8" name="object 2728"/>
            <p:cNvSpPr/>
            <p:nvPr/>
          </p:nvSpPr>
          <p:spPr>
            <a:xfrm>
              <a:off x="2170782" y="691760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9" name="object 2729"/>
            <p:cNvSpPr/>
            <p:nvPr/>
          </p:nvSpPr>
          <p:spPr>
            <a:xfrm>
              <a:off x="2170782" y="692546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0" name="object 2730"/>
            <p:cNvSpPr/>
            <p:nvPr/>
          </p:nvSpPr>
          <p:spPr>
            <a:xfrm>
              <a:off x="2170782" y="6938974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1" name="object 2731"/>
            <p:cNvSpPr/>
            <p:nvPr/>
          </p:nvSpPr>
          <p:spPr>
            <a:xfrm>
              <a:off x="2170782" y="6969454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2" name="object 2732"/>
            <p:cNvSpPr/>
            <p:nvPr/>
          </p:nvSpPr>
          <p:spPr>
            <a:xfrm>
              <a:off x="2170782" y="69786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3" name="object 2733"/>
            <p:cNvSpPr/>
            <p:nvPr/>
          </p:nvSpPr>
          <p:spPr>
            <a:xfrm>
              <a:off x="2170782" y="698697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14"/>
                  </a:moveTo>
                  <a:lnTo>
                    <a:pt x="2961240" y="781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4" name="object 2734"/>
            <p:cNvSpPr/>
            <p:nvPr/>
          </p:nvSpPr>
          <p:spPr>
            <a:xfrm>
              <a:off x="2170782" y="699478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5" name="object 2735"/>
            <p:cNvSpPr/>
            <p:nvPr/>
          </p:nvSpPr>
          <p:spPr>
            <a:xfrm>
              <a:off x="2170782" y="700059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6" name="object 2736"/>
            <p:cNvSpPr/>
            <p:nvPr/>
          </p:nvSpPr>
          <p:spPr>
            <a:xfrm>
              <a:off x="2170782" y="700644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7" name="object 2737"/>
            <p:cNvSpPr/>
            <p:nvPr/>
          </p:nvSpPr>
          <p:spPr>
            <a:xfrm>
              <a:off x="2170782" y="701231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8" name="object 2738"/>
            <p:cNvSpPr/>
            <p:nvPr/>
          </p:nvSpPr>
          <p:spPr>
            <a:xfrm>
              <a:off x="2170782" y="70181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9" name="object 2739"/>
            <p:cNvSpPr/>
            <p:nvPr/>
          </p:nvSpPr>
          <p:spPr>
            <a:xfrm>
              <a:off x="2170782" y="702400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0" name="object 2740"/>
            <p:cNvSpPr/>
            <p:nvPr/>
          </p:nvSpPr>
          <p:spPr>
            <a:xfrm>
              <a:off x="2170782" y="702979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1" name="object 2741"/>
            <p:cNvSpPr/>
            <p:nvPr/>
          </p:nvSpPr>
          <p:spPr>
            <a:xfrm>
              <a:off x="2170782" y="703554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2" name="object 2742"/>
            <p:cNvSpPr/>
            <p:nvPr/>
          </p:nvSpPr>
          <p:spPr>
            <a:xfrm>
              <a:off x="2170782" y="704149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3" name="object 2743"/>
            <p:cNvSpPr/>
            <p:nvPr/>
          </p:nvSpPr>
          <p:spPr>
            <a:xfrm>
              <a:off x="2170782" y="704831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84"/>
                  </a:moveTo>
                  <a:lnTo>
                    <a:pt x="2961240" y="67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4" name="object 2744"/>
            <p:cNvSpPr/>
            <p:nvPr/>
          </p:nvSpPr>
          <p:spPr>
            <a:xfrm>
              <a:off x="2170782" y="705510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5" name="object 2745"/>
            <p:cNvSpPr/>
            <p:nvPr/>
          </p:nvSpPr>
          <p:spPr>
            <a:xfrm>
              <a:off x="2170782" y="706182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6" name="object 2746"/>
            <p:cNvSpPr/>
            <p:nvPr/>
          </p:nvSpPr>
          <p:spPr>
            <a:xfrm>
              <a:off x="2170782" y="707012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7" name="object 2747"/>
            <p:cNvSpPr/>
            <p:nvPr/>
          </p:nvSpPr>
          <p:spPr>
            <a:xfrm>
              <a:off x="2170782" y="7078685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8" name="object 2748"/>
            <p:cNvSpPr/>
            <p:nvPr/>
          </p:nvSpPr>
          <p:spPr>
            <a:xfrm>
              <a:off x="2170782" y="708764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9" name="object 2749"/>
            <p:cNvSpPr/>
            <p:nvPr/>
          </p:nvSpPr>
          <p:spPr>
            <a:xfrm>
              <a:off x="2170782" y="709816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0" name="object 2750"/>
            <p:cNvSpPr/>
            <p:nvPr/>
          </p:nvSpPr>
          <p:spPr>
            <a:xfrm>
              <a:off x="2170782" y="710877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1" name="object 2751"/>
            <p:cNvSpPr/>
            <p:nvPr/>
          </p:nvSpPr>
          <p:spPr>
            <a:xfrm>
              <a:off x="2170782" y="7120500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2" name="object 2752"/>
            <p:cNvSpPr/>
            <p:nvPr/>
          </p:nvSpPr>
          <p:spPr>
            <a:xfrm>
              <a:off x="2170782" y="713230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3" name="object 2753"/>
            <p:cNvSpPr/>
            <p:nvPr/>
          </p:nvSpPr>
          <p:spPr>
            <a:xfrm>
              <a:off x="2170782" y="714439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4" name="object 2754"/>
            <p:cNvSpPr/>
            <p:nvPr/>
          </p:nvSpPr>
          <p:spPr>
            <a:xfrm>
              <a:off x="2170782" y="715661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5" name="object 2755"/>
            <p:cNvSpPr/>
            <p:nvPr/>
          </p:nvSpPr>
          <p:spPr>
            <a:xfrm>
              <a:off x="2170782" y="716875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6" name="object 2756"/>
            <p:cNvSpPr/>
            <p:nvPr/>
          </p:nvSpPr>
          <p:spPr>
            <a:xfrm>
              <a:off x="2170782" y="718120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7" name="object 2757"/>
            <p:cNvSpPr/>
            <p:nvPr/>
          </p:nvSpPr>
          <p:spPr>
            <a:xfrm>
              <a:off x="2170782" y="7193863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8" name="object 2758"/>
            <p:cNvSpPr/>
            <p:nvPr/>
          </p:nvSpPr>
          <p:spPr>
            <a:xfrm>
              <a:off x="2170782" y="720675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9" name="object 2759"/>
            <p:cNvSpPr/>
            <p:nvPr/>
          </p:nvSpPr>
          <p:spPr>
            <a:xfrm>
              <a:off x="2170782" y="722016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0" name="object 2760"/>
            <p:cNvSpPr/>
            <p:nvPr/>
          </p:nvSpPr>
          <p:spPr>
            <a:xfrm>
              <a:off x="2170782" y="723472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1" name="object 2761"/>
            <p:cNvSpPr/>
            <p:nvPr/>
          </p:nvSpPr>
          <p:spPr>
            <a:xfrm>
              <a:off x="1801888" y="7251915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612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6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2" name="object 2762"/>
            <p:cNvSpPr/>
            <p:nvPr/>
          </p:nvSpPr>
          <p:spPr>
            <a:xfrm>
              <a:off x="1982686" y="6738848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3" name="object 2763"/>
            <p:cNvSpPr/>
            <p:nvPr/>
          </p:nvSpPr>
          <p:spPr>
            <a:xfrm>
              <a:off x="2094687" y="6734949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80"/>
                  </a:lnTo>
                  <a:lnTo>
                    <a:pt x="705929" y="426135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35"/>
                  </a:lnTo>
                  <a:lnTo>
                    <a:pt x="2490368" y="413080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4" name="object 2764"/>
            <p:cNvSpPr/>
            <p:nvPr/>
          </p:nvSpPr>
          <p:spPr>
            <a:xfrm>
              <a:off x="5208114" y="7248319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4"/>
                  </a:moveTo>
                  <a:lnTo>
                    <a:pt x="103396" y="359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5" name="object 2765"/>
            <p:cNvSpPr/>
            <p:nvPr/>
          </p:nvSpPr>
          <p:spPr>
            <a:xfrm>
              <a:off x="5208114" y="723813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6" name="object 2766"/>
            <p:cNvSpPr/>
            <p:nvPr/>
          </p:nvSpPr>
          <p:spPr>
            <a:xfrm>
              <a:off x="5208114" y="722652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7" name="object 2767"/>
            <p:cNvSpPr/>
            <p:nvPr/>
          </p:nvSpPr>
          <p:spPr>
            <a:xfrm>
              <a:off x="5208114" y="721378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8" name="object 2768"/>
            <p:cNvSpPr/>
            <p:nvPr/>
          </p:nvSpPr>
          <p:spPr>
            <a:xfrm>
              <a:off x="5208114" y="720132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9" name="object 2769"/>
            <p:cNvSpPr/>
            <p:nvPr/>
          </p:nvSpPr>
          <p:spPr>
            <a:xfrm>
              <a:off x="5208114" y="718974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0" name="object 2770"/>
            <p:cNvSpPr/>
            <p:nvPr/>
          </p:nvSpPr>
          <p:spPr>
            <a:xfrm>
              <a:off x="5208114" y="717953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1" name="object 2771"/>
            <p:cNvSpPr/>
            <p:nvPr/>
          </p:nvSpPr>
          <p:spPr>
            <a:xfrm>
              <a:off x="5208114" y="717073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2" name="object 2772"/>
            <p:cNvSpPr/>
            <p:nvPr/>
          </p:nvSpPr>
          <p:spPr>
            <a:xfrm>
              <a:off x="5208114" y="716272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3" name="object 2773"/>
            <p:cNvSpPr/>
            <p:nvPr/>
          </p:nvSpPr>
          <p:spPr>
            <a:xfrm>
              <a:off x="5208114" y="715493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4" name="object 2774"/>
            <p:cNvSpPr/>
            <p:nvPr/>
          </p:nvSpPr>
          <p:spPr>
            <a:xfrm>
              <a:off x="5208114" y="714807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5" name="object 2775"/>
            <p:cNvSpPr/>
            <p:nvPr/>
          </p:nvSpPr>
          <p:spPr>
            <a:xfrm>
              <a:off x="5208114" y="714109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6" name="object 2776"/>
            <p:cNvSpPr/>
            <p:nvPr/>
          </p:nvSpPr>
          <p:spPr>
            <a:xfrm>
              <a:off x="5208114" y="7133752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31"/>
                  </a:moveTo>
                  <a:lnTo>
                    <a:pt x="103396" y="73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7" name="object 2777"/>
            <p:cNvSpPr/>
            <p:nvPr/>
          </p:nvSpPr>
          <p:spPr>
            <a:xfrm>
              <a:off x="5208114" y="712601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8" name="object 2778"/>
            <p:cNvSpPr/>
            <p:nvPr/>
          </p:nvSpPr>
          <p:spPr>
            <a:xfrm>
              <a:off x="5208114" y="711814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9" name="object 2779"/>
            <p:cNvSpPr/>
            <p:nvPr/>
          </p:nvSpPr>
          <p:spPr>
            <a:xfrm>
              <a:off x="5208114" y="710464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0" name="object 2780"/>
            <p:cNvSpPr/>
            <p:nvPr/>
          </p:nvSpPr>
          <p:spPr>
            <a:xfrm>
              <a:off x="5208114" y="707416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1" name="object 2781"/>
            <p:cNvSpPr/>
            <p:nvPr/>
          </p:nvSpPr>
          <p:spPr>
            <a:xfrm>
              <a:off x="5208114" y="706492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2" name="object 2782"/>
            <p:cNvSpPr/>
            <p:nvPr/>
          </p:nvSpPr>
          <p:spPr>
            <a:xfrm>
              <a:off x="5208114" y="705662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3" name="object 2783"/>
            <p:cNvSpPr/>
            <p:nvPr/>
          </p:nvSpPr>
          <p:spPr>
            <a:xfrm>
              <a:off x="5208114" y="704882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4" name="object 2784"/>
            <p:cNvSpPr/>
            <p:nvPr/>
          </p:nvSpPr>
          <p:spPr>
            <a:xfrm>
              <a:off x="5208114" y="704302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5" name="object 2785"/>
            <p:cNvSpPr/>
            <p:nvPr/>
          </p:nvSpPr>
          <p:spPr>
            <a:xfrm>
              <a:off x="5208114" y="70371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6" name="object 2786"/>
            <p:cNvSpPr/>
            <p:nvPr/>
          </p:nvSpPr>
          <p:spPr>
            <a:xfrm>
              <a:off x="5208114" y="70313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7" name="object 2787"/>
            <p:cNvSpPr/>
            <p:nvPr/>
          </p:nvSpPr>
          <p:spPr>
            <a:xfrm>
              <a:off x="5208114" y="70254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8" name="object 2788"/>
            <p:cNvSpPr/>
            <p:nvPr/>
          </p:nvSpPr>
          <p:spPr>
            <a:xfrm>
              <a:off x="5208114" y="701960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9" name="object 2789"/>
            <p:cNvSpPr/>
            <p:nvPr/>
          </p:nvSpPr>
          <p:spPr>
            <a:xfrm>
              <a:off x="5208114" y="701381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0" name="object 2790"/>
            <p:cNvSpPr/>
            <p:nvPr/>
          </p:nvSpPr>
          <p:spPr>
            <a:xfrm>
              <a:off x="5208114" y="700806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1" name="object 2791"/>
            <p:cNvSpPr/>
            <p:nvPr/>
          </p:nvSpPr>
          <p:spPr>
            <a:xfrm>
              <a:off x="5208114" y="700212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2" name="object 2792"/>
            <p:cNvSpPr/>
            <p:nvPr/>
          </p:nvSpPr>
          <p:spPr>
            <a:xfrm>
              <a:off x="5208114" y="699528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3" name="object 2793"/>
            <p:cNvSpPr/>
            <p:nvPr/>
          </p:nvSpPr>
          <p:spPr>
            <a:xfrm>
              <a:off x="5208114" y="698851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4" name="object 2794"/>
            <p:cNvSpPr/>
            <p:nvPr/>
          </p:nvSpPr>
          <p:spPr>
            <a:xfrm>
              <a:off x="5208114" y="698177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5" name="object 2795"/>
            <p:cNvSpPr/>
            <p:nvPr/>
          </p:nvSpPr>
          <p:spPr>
            <a:xfrm>
              <a:off x="5208114" y="697348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6" name="object 2796"/>
            <p:cNvSpPr/>
            <p:nvPr/>
          </p:nvSpPr>
          <p:spPr>
            <a:xfrm>
              <a:off x="5208114" y="696491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7" name="object 2797"/>
            <p:cNvSpPr/>
            <p:nvPr/>
          </p:nvSpPr>
          <p:spPr>
            <a:xfrm>
              <a:off x="5208114" y="695597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8" name="object 2798"/>
            <p:cNvSpPr/>
            <p:nvPr/>
          </p:nvSpPr>
          <p:spPr>
            <a:xfrm>
              <a:off x="5208114" y="694544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9" name="object 2799"/>
            <p:cNvSpPr/>
            <p:nvPr/>
          </p:nvSpPr>
          <p:spPr>
            <a:xfrm>
              <a:off x="5208114" y="693483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0" name="object 2800"/>
            <p:cNvSpPr/>
            <p:nvPr/>
          </p:nvSpPr>
          <p:spPr>
            <a:xfrm>
              <a:off x="5208114" y="692310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1" name="object 2801"/>
            <p:cNvSpPr/>
            <p:nvPr/>
          </p:nvSpPr>
          <p:spPr>
            <a:xfrm>
              <a:off x="5208114" y="691130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2" name="object 2802"/>
            <p:cNvSpPr/>
            <p:nvPr/>
          </p:nvSpPr>
          <p:spPr>
            <a:xfrm>
              <a:off x="5208114" y="689921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3" name="object 2803"/>
            <p:cNvSpPr/>
            <p:nvPr/>
          </p:nvSpPr>
          <p:spPr>
            <a:xfrm>
              <a:off x="5208114" y="68870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4" name="object 2804"/>
            <p:cNvSpPr/>
            <p:nvPr/>
          </p:nvSpPr>
          <p:spPr>
            <a:xfrm>
              <a:off x="5208114" y="68748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5" name="object 2805"/>
            <p:cNvSpPr/>
            <p:nvPr/>
          </p:nvSpPr>
          <p:spPr>
            <a:xfrm>
              <a:off x="5208114" y="686240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6" name="object 2806"/>
            <p:cNvSpPr/>
            <p:nvPr/>
          </p:nvSpPr>
          <p:spPr>
            <a:xfrm>
              <a:off x="5208114" y="684975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7" name="object 2807"/>
            <p:cNvSpPr/>
            <p:nvPr/>
          </p:nvSpPr>
          <p:spPr>
            <a:xfrm>
              <a:off x="5208114" y="683685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8" name="object 2808"/>
            <p:cNvSpPr/>
            <p:nvPr/>
          </p:nvSpPr>
          <p:spPr>
            <a:xfrm>
              <a:off x="5208114" y="682344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9" name="object 2809"/>
            <p:cNvSpPr/>
            <p:nvPr/>
          </p:nvSpPr>
          <p:spPr>
            <a:xfrm>
              <a:off x="5208114" y="680887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0" name="object 2810"/>
            <p:cNvSpPr/>
            <p:nvPr/>
          </p:nvSpPr>
          <p:spPr>
            <a:xfrm>
              <a:off x="5208114" y="6791688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1" name="object 2811"/>
            <p:cNvSpPr/>
            <p:nvPr/>
          </p:nvSpPr>
          <p:spPr>
            <a:xfrm>
              <a:off x="5208114" y="6737447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2" name="object 2812"/>
            <p:cNvSpPr/>
            <p:nvPr/>
          </p:nvSpPr>
          <p:spPr>
            <a:xfrm>
              <a:off x="5383303" y="7248319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4"/>
                  </a:moveTo>
                  <a:lnTo>
                    <a:pt x="122698" y="3594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3" name="object 2813"/>
            <p:cNvSpPr/>
            <p:nvPr/>
          </p:nvSpPr>
          <p:spPr>
            <a:xfrm>
              <a:off x="5383303" y="723813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4" name="object 2814"/>
            <p:cNvSpPr/>
            <p:nvPr/>
          </p:nvSpPr>
          <p:spPr>
            <a:xfrm>
              <a:off x="5383303" y="722652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5" name="object 2815"/>
            <p:cNvSpPr/>
            <p:nvPr/>
          </p:nvSpPr>
          <p:spPr>
            <a:xfrm>
              <a:off x="5383303" y="721378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6" name="object 2816"/>
            <p:cNvSpPr/>
            <p:nvPr/>
          </p:nvSpPr>
          <p:spPr>
            <a:xfrm>
              <a:off x="5383303" y="720132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7" name="object 2817"/>
            <p:cNvSpPr/>
            <p:nvPr/>
          </p:nvSpPr>
          <p:spPr>
            <a:xfrm>
              <a:off x="5383303" y="718974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8" name="object 2818"/>
            <p:cNvSpPr/>
            <p:nvPr/>
          </p:nvSpPr>
          <p:spPr>
            <a:xfrm>
              <a:off x="5383303" y="717953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9" name="object 2819"/>
            <p:cNvSpPr/>
            <p:nvPr/>
          </p:nvSpPr>
          <p:spPr>
            <a:xfrm>
              <a:off x="5383303" y="717073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0" name="object 2820"/>
            <p:cNvSpPr/>
            <p:nvPr/>
          </p:nvSpPr>
          <p:spPr>
            <a:xfrm>
              <a:off x="5383303" y="716272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1" name="object 2821"/>
            <p:cNvSpPr/>
            <p:nvPr/>
          </p:nvSpPr>
          <p:spPr>
            <a:xfrm>
              <a:off x="5383303" y="715493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2" name="object 2822"/>
            <p:cNvSpPr/>
            <p:nvPr/>
          </p:nvSpPr>
          <p:spPr>
            <a:xfrm>
              <a:off x="5383303" y="714807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3" name="object 2823"/>
            <p:cNvSpPr/>
            <p:nvPr/>
          </p:nvSpPr>
          <p:spPr>
            <a:xfrm>
              <a:off x="5383303" y="71410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4" name="object 2824"/>
            <p:cNvSpPr/>
            <p:nvPr/>
          </p:nvSpPr>
          <p:spPr>
            <a:xfrm>
              <a:off x="5383303" y="7133752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5" name="object 2825"/>
            <p:cNvSpPr/>
            <p:nvPr/>
          </p:nvSpPr>
          <p:spPr>
            <a:xfrm>
              <a:off x="5383303" y="712601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6" name="object 2826"/>
            <p:cNvSpPr/>
            <p:nvPr/>
          </p:nvSpPr>
          <p:spPr>
            <a:xfrm>
              <a:off x="5383303" y="711814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7" name="object 2827"/>
            <p:cNvSpPr/>
            <p:nvPr/>
          </p:nvSpPr>
          <p:spPr>
            <a:xfrm>
              <a:off x="5383303" y="710464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8" name="object 2828"/>
            <p:cNvSpPr/>
            <p:nvPr/>
          </p:nvSpPr>
          <p:spPr>
            <a:xfrm>
              <a:off x="5383303" y="707416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9" name="object 2829"/>
            <p:cNvSpPr/>
            <p:nvPr/>
          </p:nvSpPr>
          <p:spPr>
            <a:xfrm>
              <a:off x="5383303" y="706492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0" name="object 2830"/>
            <p:cNvSpPr/>
            <p:nvPr/>
          </p:nvSpPr>
          <p:spPr>
            <a:xfrm>
              <a:off x="5383303" y="705662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1" name="object 2831"/>
            <p:cNvSpPr/>
            <p:nvPr/>
          </p:nvSpPr>
          <p:spPr>
            <a:xfrm>
              <a:off x="5383303" y="704882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2" name="object 2832"/>
            <p:cNvSpPr/>
            <p:nvPr/>
          </p:nvSpPr>
          <p:spPr>
            <a:xfrm>
              <a:off x="5383303" y="70430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3" name="object 2833"/>
            <p:cNvSpPr/>
            <p:nvPr/>
          </p:nvSpPr>
          <p:spPr>
            <a:xfrm>
              <a:off x="5383303" y="70371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4" name="object 2834"/>
            <p:cNvSpPr/>
            <p:nvPr/>
          </p:nvSpPr>
          <p:spPr>
            <a:xfrm>
              <a:off x="5383303" y="70313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5" name="object 2835"/>
            <p:cNvSpPr/>
            <p:nvPr/>
          </p:nvSpPr>
          <p:spPr>
            <a:xfrm>
              <a:off x="5383306" y="70254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6" name="object 2836"/>
            <p:cNvSpPr/>
            <p:nvPr/>
          </p:nvSpPr>
          <p:spPr>
            <a:xfrm>
              <a:off x="5383303" y="701960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7" name="object 2837"/>
            <p:cNvSpPr/>
            <p:nvPr/>
          </p:nvSpPr>
          <p:spPr>
            <a:xfrm>
              <a:off x="5383303" y="701381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8" name="object 2838"/>
            <p:cNvSpPr/>
            <p:nvPr/>
          </p:nvSpPr>
          <p:spPr>
            <a:xfrm>
              <a:off x="5383303" y="700806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9" name="object 2839"/>
            <p:cNvSpPr/>
            <p:nvPr/>
          </p:nvSpPr>
          <p:spPr>
            <a:xfrm>
              <a:off x="5383303" y="700212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0" name="object 2840"/>
            <p:cNvSpPr/>
            <p:nvPr/>
          </p:nvSpPr>
          <p:spPr>
            <a:xfrm>
              <a:off x="5383303" y="699528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1" name="object 2841"/>
            <p:cNvSpPr/>
            <p:nvPr/>
          </p:nvSpPr>
          <p:spPr>
            <a:xfrm>
              <a:off x="5383303" y="698851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2" name="object 2842"/>
            <p:cNvSpPr/>
            <p:nvPr/>
          </p:nvSpPr>
          <p:spPr>
            <a:xfrm>
              <a:off x="5383303" y="698177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3" name="object 2843"/>
            <p:cNvSpPr/>
            <p:nvPr/>
          </p:nvSpPr>
          <p:spPr>
            <a:xfrm>
              <a:off x="5383303" y="697348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4" name="object 2844"/>
            <p:cNvSpPr/>
            <p:nvPr/>
          </p:nvSpPr>
          <p:spPr>
            <a:xfrm>
              <a:off x="5383303" y="696491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5" name="object 2845"/>
            <p:cNvSpPr/>
            <p:nvPr/>
          </p:nvSpPr>
          <p:spPr>
            <a:xfrm>
              <a:off x="5383303" y="695597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6" name="object 2846"/>
            <p:cNvSpPr/>
            <p:nvPr/>
          </p:nvSpPr>
          <p:spPr>
            <a:xfrm>
              <a:off x="5383303" y="694544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7" name="object 2847"/>
            <p:cNvSpPr/>
            <p:nvPr/>
          </p:nvSpPr>
          <p:spPr>
            <a:xfrm>
              <a:off x="5383303" y="693483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8" name="object 2848"/>
            <p:cNvSpPr/>
            <p:nvPr/>
          </p:nvSpPr>
          <p:spPr>
            <a:xfrm>
              <a:off x="5383303" y="692310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9" name="object 2849"/>
            <p:cNvSpPr/>
            <p:nvPr/>
          </p:nvSpPr>
          <p:spPr>
            <a:xfrm>
              <a:off x="5383303" y="691130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0" name="object 2850"/>
            <p:cNvSpPr/>
            <p:nvPr/>
          </p:nvSpPr>
          <p:spPr>
            <a:xfrm>
              <a:off x="5383303" y="689921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1" name="object 2851"/>
            <p:cNvSpPr/>
            <p:nvPr/>
          </p:nvSpPr>
          <p:spPr>
            <a:xfrm>
              <a:off x="5383303" y="68870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2" name="object 2852"/>
            <p:cNvSpPr/>
            <p:nvPr/>
          </p:nvSpPr>
          <p:spPr>
            <a:xfrm>
              <a:off x="5383303" y="68748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3" name="object 2853"/>
            <p:cNvSpPr/>
            <p:nvPr/>
          </p:nvSpPr>
          <p:spPr>
            <a:xfrm>
              <a:off x="5383303" y="686240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4" name="object 2854"/>
            <p:cNvSpPr/>
            <p:nvPr/>
          </p:nvSpPr>
          <p:spPr>
            <a:xfrm>
              <a:off x="5383303" y="684975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5" name="object 2855"/>
            <p:cNvSpPr/>
            <p:nvPr/>
          </p:nvSpPr>
          <p:spPr>
            <a:xfrm>
              <a:off x="5383303" y="683685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6" name="object 2856"/>
            <p:cNvSpPr/>
            <p:nvPr/>
          </p:nvSpPr>
          <p:spPr>
            <a:xfrm>
              <a:off x="5383303" y="682344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7" name="object 2857"/>
            <p:cNvSpPr/>
            <p:nvPr/>
          </p:nvSpPr>
          <p:spPr>
            <a:xfrm>
              <a:off x="5383303" y="680887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8" name="object 2858"/>
            <p:cNvSpPr/>
            <p:nvPr/>
          </p:nvSpPr>
          <p:spPr>
            <a:xfrm>
              <a:off x="5383303" y="6791688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9" name="object 2859"/>
            <p:cNvSpPr/>
            <p:nvPr/>
          </p:nvSpPr>
          <p:spPr>
            <a:xfrm>
              <a:off x="5383303" y="6737447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0" name="object 2860"/>
            <p:cNvSpPr/>
            <p:nvPr/>
          </p:nvSpPr>
          <p:spPr>
            <a:xfrm>
              <a:off x="5344154" y="7269965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27"/>
                  </a:moveTo>
                  <a:lnTo>
                    <a:pt x="39146" y="35993"/>
                  </a:lnTo>
                  <a:lnTo>
                    <a:pt x="0" y="0"/>
                  </a:lnTo>
                  <a:lnTo>
                    <a:pt x="0" y="208"/>
                  </a:lnTo>
                  <a:lnTo>
                    <a:pt x="39146" y="36227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1" name="object 2861"/>
            <p:cNvSpPr/>
            <p:nvPr/>
          </p:nvSpPr>
          <p:spPr>
            <a:xfrm>
              <a:off x="5344154" y="726897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983"/>
                  </a:moveTo>
                  <a:lnTo>
                    <a:pt x="39146" y="35852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2" name="object 2862"/>
            <p:cNvSpPr/>
            <p:nvPr/>
          </p:nvSpPr>
          <p:spPr>
            <a:xfrm>
              <a:off x="5344154" y="7267230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6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3" name="object 2863"/>
            <p:cNvSpPr/>
            <p:nvPr/>
          </p:nvSpPr>
          <p:spPr>
            <a:xfrm>
              <a:off x="5344154" y="726476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1"/>
                  </a:moveTo>
                  <a:lnTo>
                    <a:pt x="39146" y="35231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4" name="object 2864"/>
            <p:cNvSpPr/>
            <p:nvPr/>
          </p:nvSpPr>
          <p:spPr>
            <a:xfrm>
              <a:off x="5344154" y="726158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407"/>
                  </a:moveTo>
                  <a:lnTo>
                    <a:pt x="39146" y="3476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5" name="object 2865"/>
            <p:cNvSpPr/>
            <p:nvPr/>
          </p:nvSpPr>
          <p:spPr>
            <a:xfrm>
              <a:off x="5344154" y="725768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673"/>
                  </a:moveTo>
                  <a:lnTo>
                    <a:pt x="39146" y="34201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67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6" name="object 2866"/>
            <p:cNvSpPr/>
            <p:nvPr/>
          </p:nvSpPr>
          <p:spPr>
            <a:xfrm>
              <a:off x="5344154" y="725303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52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85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7" name="object 2867"/>
            <p:cNvSpPr/>
            <p:nvPr/>
          </p:nvSpPr>
          <p:spPr>
            <a:xfrm>
              <a:off x="5344154" y="724748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2741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8" name="object 2868"/>
            <p:cNvSpPr/>
            <p:nvPr/>
          </p:nvSpPr>
          <p:spPr>
            <a:xfrm>
              <a:off x="5344154" y="7241026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787"/>
                  </a:lnTo>
                  <a:lnTo>
                    <a:pt x="0" y="0"/>
                  </a:lnTo>
                  <a:lnTo>
                    <a:pt x="0" y="6466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9" name="object 2869"/>
            <p:cNvSpPr/>
            <p:nvPr/>
          </p:nvSpPr>
          <p:spPr>
            <a:xfrm>
              <a:off x="5344154" y="723348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0" name="object 2870"/>
            <p:cNvSpPr/>
            <p:nvPr/>
          </p:nvSpPr>
          <p:spPr>
            <a:xfrm>
              <a:off x="5344154" y="7224610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76"/>
                  </a:moveTo>
                  <a:lnTo>
                    <a:pt x="39146" y="29411"/>
                  </a:lnTo>
                  <a:lnTo>
                    <a:pt x="0" y="0"/>
                  </a:lnTo>
                  <a:lnTo>
                    <a:pt x="0" y="8868"/>
                  </a:lnTo>
                  <a:lnTo>
                    <a:pt x="39146" y="39576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1" name="object 2871"/>
            <p:cNvSpPr/>
            <p:nvPr/>
          </p:nvSpPr>
          <p:spPr>
            <a:xfrm>
              <a:off x="5344154" y="721384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173"/>
                  </a:moveTo>
                  <a:lnTo>
                    <a:pt x="39146" y="27861"/>
                  </a:lnTo>
                  <a:lnTo>
                    <a:pt x="0" y="0"/>
                  </a:lnTo>
                  <a:lnTo>
                    <a:pt x="0" y="10762"/>
                  </a:lnTo>
                  <a:lnTo>
                    <a:pt x="39146" y="4017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2" name="object 2872"/>
            <p:cNvSpPr/>
            <p:nvPr/>
          </p:nvSpPr>
          <p:spPr>
            <a:xfrm>
              <a:off x="5344154" y="7200570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30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3" name="object 2873"/>
            <p:cNvSpPr/>
            <p:nvPr/>
          </p:nvSpPr>
          <p:spPr>
            <a:xfrm>
              <a:off x="5344154" y="718286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642"/>
                  </a:moveTo>
                  <a:lnTo>
                    <a:pt x="39146" y="23363"/>
                  </a:lnTo>
                  <a:lnTo>
                    <a:pt x="0" y="0"/>
                  </a:lnTo>
                  <a:lnTo>
                    <a:pt x="0" y="17711"/>
                  </a:lnTo>
                  <a:lnTo>
                    <a:pt x="39146" y="43642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4" name="object 2874"/>
            <p:cNvSpPr/>
            <p:nvPr/>
          </p:nvSpPr>
          <p:spPr>
            <a:xfrm>
              <a:off x="5344154" y="715651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39146" y="49702"/>
                  </a:moveTo>
                  <a:lnTo>
                    <a:pt x="39146" y="19540"/>
                  </a:lnTo>
                  <a:lnTo>
                    <a:pt x="0" y="0"/>
                  </a:lnTo>
                  <a:lnTo>
                    <a:pt x="0" y="26351"/>
                  </a:lnTo>
                  <a:lnTo>
                    <a:pt x="39146" y="49702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5" name="object 2875"/>
            <p:cNvSpPr/>
            <p:nvPr/>
          </p:nvSpPr>
          <p:spPr>
            <a:xfrm>
              <a:off x="5344154" y="7069393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4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4"/>
                  </a:lnTo>
                  <a:lnTo>
                    <a:pt x="39146" y="106664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6" name="object 2876"/>
            <p:cNvSpPr/>
            <p:nvPr/>
          </p:nvSpPr>
          <p:spPr>
            <a:xfrm>
              <a:off x="5344154" y="7041790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896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7" name="object 2877"/>
            <p:cNvSpPr/>
            <p:nvPr/>
          </p:nvSpPr>
          <p:spPr>
            <a:xfrm>
              <a:off x="5344154" y="7020904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84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7"/>
                  </a:lnTo>
                  <a:lnTo>
                    <a:pt x="39146" y="2378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8" name="object 2878"/>
            <p:cNvSpPr/>
            <p:nvPr/>
          </p:nvSpPr>
          <p:spPr>
            <a:xfrm>
              <a:off x="5344154" y="7000425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82"/>
                  </a:moveTo>
                  <a:lnTo>
                    <a:pt x="39146" y="0"/>
                  </a:lnTo>
                  <a:lnTo>
                    <a:pt x="0" y="2706"/>
                  </a:lnTo>
                  <a:lnTo>
                    <a:pt x="0" y="20596"/>
                  </a:lnTo>
                  <a:lnTo>
                    <a:pt x="39146" y="2048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9" name="object 2879"/>
            <p:cNvSpPr/>
            <p:nvPr/>
          </p:nvSpPr>
          <p:spPr>
            <a:xfrm>
              <a:off x="5344154" y="6982006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422"/>
                  </a:moveTo>
                  <a:lnTo>
                    <a:pt x="39146" y="0"/>
                  </a:lnTo>
                  <a:lnTo>
                    <a:pt x="0" y="5031"/>
                  </a:lnTo>
                  <a:lnTo>
                    <a:pt x="0" y="21128"/>
                  </a:lnTo>
                  <a:lnTo>
                    <a:pt x="39146" y="1842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0" name="object 2880"/>
            <p:cNvSpPr/>
            <p:nvPr/>
          </p:nvSpPr>
          <p:spPr>
            <a:xfrm>
              <a:off x="5344154" y="6964922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89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120"/>
                  </a:lnTo>
                  <a:lnTo>
                    <a:pt x="39146" y="1708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1" name="object 2881"/>
            <p:cNvSpPr/>
            <p:nvPr/>
          </p:nvSpPr>
          <p:spPr>
            <a:xfrm>
              <a:off x="5344154" y="6948660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6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2" name="object 2882"/>
            <p:cNvSpPr/>
            <p:nvPr/>
          </p:nvSpPr>
          <p:spPr>
            <a:xfrm>
              <a:off x="5344154" y="6933100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5"/>
                  </a:moveTo>
                  <a:lnTo>
                    <a:pt x="39146" y="0"/>
                  </a:lnTo>
                  <a:lnTo>
                    <a:pt x="0" y="11231"/>
                  </a:lnTo>
                  <a:lnTo>
                    <a:pt x="0" y="24826"/>
                  </a:lnTo>
                  <a:lnTo>
                    <a:pt x="39146" y="15565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3" name="object 2883"/>
            <p:cNvSpPr/>
            <p:nvPr/>
          </p:nvSpPr>
          <p:spPr>
            <a:xfrm>
              <a:off x="5344154" y="6918172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28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0"/>
                  </a:lnTo>
                  <a:lnTo>
                    <a:pt x="39146" y="1492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4" name="object 2884"/>
            <p:cNvSpPr/>
            <p:nvPr/>
          </p:nvSpPr>
          <p:spPr>
            <a:xfrm>
              <a:off x="5344154" y="6903797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82"/>
                  </a:moveTo>
                  <a:lnTo>
                    <a:pt x="39146" y="0"/>
                  </a:lnTo>
                  <a:lnTo>
                    <a:pt x="0" y="14940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5" name="object 2885"/>
            <p:cNvSpPr/>
            <p:nvPr/>
          </p:nvSpPr>
          <p:spPr>
            <a:xfrm>
              <a:off x="5344154" y="6889825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6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6" name="object 2886"/>
            <p:cNvSpPr/>
            <p:nvPr/>
          </p:nvSpPr>
          <p:spPr>
            <a:xfrm>
              <a:off x="5344154" y="687624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69"/>
                  </a:moveTo>
                  <a:lnTo>
                    <a:pt x="39146" y="0"/>
                  </a:lnTo>
                  <a:lnTo>
                    <a:pt x="0" y="18435"/>
                  </a:lnTo>
                  <a:lnTo>
                    <a:pt x="0" y="30289"/>
                  </a:lnTo>
                  <a:lnTo>
                    <a:pt x="39146" y="13569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7" name="object 2887"/>
            <p:cNvSpPr/>
            <p:nvPr/>
          </p:nvSpPr>
          <p:spPr>
            <a:xfrm>
              <a:off x="5344154" y="6862932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14"/>
                  </a:moveTo>
                  <a:lnTo>
                    <a:pt x="39146" y="0"/>
                  </a:lnTo>
                  <a:lnTo>
                    <a:pt x="0" y="20124"/>
                  </a:lnTo>
                  <a:lnTo>
                    <a:pt x="0" y="31750"/>
                  </a:lnTo>
                  <a:lnTo>
                    <a:pt x="39146" y="13314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8" name="object 2888"/>
            <p:cNvSpPr/>
            <p:nvPr/>
          </p:nvSpPr>
          <p:spPr>
            <a:xfrm>
              <a:off x="5344154" y="6849908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36"/>
                  </a:moveTo>
                  <a:lnTo>
                    <a:pt x="39146" y="0"/>
                  </a:lnTo>
                  <a:lnTo>
                    <a:pt x="0" y="21763"/>
                  </a:lnTo>
                  <a:lnTo>
                    <a:pt x="0" y="33148"/>
                  </a:lnTo>
                  <a:lnTo>
                    <a:pt x="39146" y="13036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9" name="object 2889"/>
            <p:cNvSpPr/>
            <p:nvPr/>
          </p:nvSpPr>
          <p:spPr>
            <a:xfrm>
              <a:off x="5344154" y="6837158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7"/>
                  </a:moveTo>
                  <a:lnTo>
                    <a:pt x="39146" y="0"/>
                  </a:lnTo>
                  <a:lnTo>
                    <a:pt x="0" y="23390"/>
                  </a:lnTo>
                  <a:lnTo>
                    <a:pt x="0" y="34520"/>
                  </a:lnTo>
                  <a:lnTo>
                    <a:pt x="39146" y="12757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0" name="object 2890"/>
            <p:cNvSpPr/>
            <p:nvPr/>
          </p:nvSpPr>
          <p:spPr>
            <a:xfrm>
              <a:off x="5344154" y="682462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7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7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1" name="object 2891"/>
            <p:cNvSpPr/>
            <p:nvPr/>
          </p:nvSpPr>
          <p:spPr>
            <a:xfrm>
              <a:off x="5344154" y="681212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1"/>
                  </a:moveTo>
                  <a:lnTo>
                    <a:pt x="39146" y="0"/>
                  </a:lnTo>
                  <a:lnTo>
                    <a:pt x="0" y="26552"/>
                  </a:lnTo>
                  <a:lnTo>
                    <a:pt x="0" y="37479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2" name="object 2892"/>
            <p:cNvSpPr/>
            <p:nvPr/>
          </p:nvSpPr>
          <p:spPr>
            <a:xfrm>
              <a:off x="5344154" y="679976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3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6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3" name="object 2893"/>
            <p:cNvSpPr/>
            <p:nvPr/>
          </p:nvSpPr>
          <p:spPr>
            <a:xfrm>
              <a:off x="5344154" y="678748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73"/>
                  </a:moveTo>
                  <a:lnTo>
                    <a:pt x="39146" y="0"/>
                  </a:lnTo>
                  <a:lnTo>
                    <a:pt x="0" y="29677"/>
                  </a:lnTo>
                  <a:lnTo>
                    <a:pt x="0" y="40401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4" name="object 2894"/>
            <p:cNvSpPr/>
            <p:nvPr/>
          </p:nvSpPr>
          <p:spPr>
            <a:xfrm>
              <a:off x="5344154" y="677526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228"/>
                  </a:lnTo>
                  <a:lnTo>
                    <a:pt x="0" y="41900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5" name="object 2895"/>
            <p:cNvSpPr/>
            <p:nvPr/>
          </p:nvSpPr>
          <p:spPr>
            <a:xfrm>
              <a:off x="5344154" y="676304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11"/>
                  </a:moveTo>
                  <a:lnTo>
                    <a:pt x="39146" y="0"/>
                  </a:lnTo>
                  <a:lnTo>
                    <a:pt x="0" y="32779"/>
                  </a:lnTo>
                  <a:lnTo>
                    <a:pt x="0" y="43439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6" name="object 2896"/>
            <p:cNvSpPr/>
            <p:nvPr/>
          </p:nvSpPr>
          <p:spPr>
            <a:xfrm>
              <a:off x="5344154" y="675043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7" name="object 2897"/>
            <p:cNvSpPr/>
            <p:nvPr/>
          </p:nvSpPr>
          <p:spPr>
            <a:xfrm>
              <a:off x="5311508" y="6737463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478"/>
                  </a:moveTo>
                  <a:lnTo>
                    <a:pt x="0" y="530669"/>
                  </a:lnTo>
                  <a:lnTo>
                    <a:pt x="0" y="568731"/>
                  </a:lnTo>
                  <a:lnTo>
                    <a:pt x="32639" y="532714"/>
                  </a:lnTo>
                  <a:lnTo>
                    <a:pt x="32639" y="49947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6017"/>
                  </a:lnTo>
                  <a:lnTo>
                    <a:pt x="32639" y="47345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8" name="object 2898"/>
            <p:cNvSpPr/>
            <p:nvPr/>
          </p:nvSpPr>
          <p:spPr>
            <a:xfrm>
              <a:off x="5311512" y="7192692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5">
                  <a:moveTo>
                    <a:pt x="32642" y="44242"/>
                  </a:moveTo>
                  <a:lnTo>
                    <a:pt x="32642" y="0"/>
                  </a:lnTo>
                  <a:lnTo>
                    <a:pt x="0" y="24787"/>
                  </a:lnTo>
                  <a:lnTo>
                    <a:pt x="0" y="75445"/>
                  </a:lnTo>
                  <a:lnTo>
                    <a:pt x="32642" y="4424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9" name="object 2899"/>
            <p:cNvSpPr/>
            <p:nvPr/>
          </p:nvSpPr>
          <p:spPr>
            <a:xfrm>
              <a:off x="5311512" y="7037996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692"/>
                  </a:moveTo>
                  <a:lnTo>
                    <a:pt x="32642" y="0"/>
                  </a:lnTo>
                  <a:lnTo>
                    <a:pt x="0" y="2349"/>
                  </a:lnTo>
                  <a:lnTo>
                    <a:pt x="0" y="179480"/>
                  </a:lnTo>
                  <a:lnTo>
                    <a:pt x="32642" y="154692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0" name="object 2900"/>
            <p:cNvSpPr/>
            <p:nvPr/>
          </p:nvSpPr>
          <p:spPr>
            <a:xfrm>
              <a:off x="5311512" y="6958745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5">
                  <a:moveTo>
                    <a:pt x="32642" y="79245"/>
                  </a:moveTo>
                  <a:lnTo>
                    <a:pt x="32642" y="7977"/>
                  </a:lnTo>
                  <a:lnTo>
                    <a:pt x="0" y="0"/>
                  </a:lnTo>
                  <a:lnTo>
                    <a:pt x="0" y="81594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1" name="object 2901"/>
            <p:cNvSpPr/>
            <p:nvPr/>
          </p:nvSpPr>
          <p:spPr>
            <a:xfrm>
              <a:off x="5311512" y="6737461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55"/>
                  </a:moveTo>
                  <a:lnTo>
                    <a:pt x="32642" y="36006"/>
                  </a:lnTo>
                  <a:lnTo>
                    <a:pt x="0" y="0"/>
                  </a:lnTo>
                  <a:lnTo>
                    <a:pt x="0" y="221278"/>
                  </a:lnTo>
                  <a:lnTo>
                    <a:pt x="32642" y="22925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2" name="object 2902"/>
            <p:cNvSpPr/>
            <p:nvPr/>
          </p:nvSpPr>
          <p:spPr>
            <a:xfrm>
              <a:off x="5506001" y="712961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20"/>
                  </a:moveTo>
                  <a:lnTo>
                    <a:pt x="0" y="176521"/>
                  </a:lnTo>
                  <a:lnTo>
                    <a:pt x="745091" y="2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3" name="object 2903"/>
            <p:cNvSpPr/>
            <p:nvPr/>
          </p:nvSpPr>
          <p:spPr>
            <a:xfrm>
              <a:off x="5506001" y="712908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4" name="object 2904"/>
            <p:cNvSpPr/>
            <p:nvPr/>
          </p:nvSpPr>
          <p:spPr>
            <a:xfrm>
              <a:off x="5506001" y="7128044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953"/>
                  </a:lnTo>
                  <a:lnTo>
                    <a:pt x="0" y="176697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5" name="object 2905"/>
            <p:cNvSpPr/>
            <p:nvPr/>
          </p:nvSpPr>
          <p:spPr>
            <a:xfrm>
              <a:off x="5506001" y="7126621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3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2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6" name="object 2906"/>
            <p:cNvSpPr/>
            <p:nvPr/>
          </p:nvSpPr>
          <p:spPr>
            <a:xfrm>
              <a:off x="5506001" y="7124869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90">
                  <a:moveTo>
                    <a:pt x="745091" y="1753"/>
                  </a:moveTo>
                  <a:lnTo>
                    <a:pt x="745091" y="0"/>
                  </a:lnTo>
                  <a:lnTo>
                    <a:pt x="0" y="168744"/>
                  </a:lnTo>
                  <a:lnTo>
                    <a:pt x="0" y="173370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7" name="object 2907"/>
            <p:cNvSpPr/>
            <p:nvPr/>
          </p:nvSpPr>
          <p:spPr>
            <a:xfrm>
              <a:off x="5506001" y="7122815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57"/>
                  </a:moveTo>
                  <a:lnTo>
                    <a:pt x="745091" y="0"/>
                  </a:lnTo>
                  <a:lnTo>
                    <a:pt x="0" y="165364"/>
                  </a:lnTo>
                  <a:lnTo>
                    <a:pt x="0" y="170802"/>
                  </a:lnTo>
                  <a:lnTo>
                    <a:pt x="745091" y="2057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8" name="object 2908"/>
            <p:cNvSpPr/>
            <p:nvPr/>
          </p:nvSpPr>
          <p:spPr>
            <a:xfrm>
              <a:off x="5506001" y="7120416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9" name="object 2909"/>
            <p:cNvSpPr/>
            <p:nvPr/>
          </p:nvSpPr>
          <p:spPr>
            <a:xfrm>
              <a:off x="5506001" y="711767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966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0" name="object 2910"/>
            <p:cNvSpPr/>
            <p:nvPr/>
          </p:nvSpPr>
          <p:spPr>
            <a:xfrm>
              <a:off x="5506001" y="7114541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8"/>
                  </a:lnTo>
                  <a:lnTo>
                    <a:pt x="0" y="160092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1" name="object 2911"/>
            <p:cNvSpPr/>
            <p:nvPr/>
          </p:nvSpPr>
          <p:spPr>
            <a:xfrm>
              <a:off x="5506001" y="7110921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911"/>
                  </a:lnTo>
                  <a:lnTo>
                    <a:pt x="0" y="15547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2" name="object 2912"/>
            <p:cNvSpPr/>
            <p:nvPr/>
          </p:nvSpPr>
          <p:spPr>
            <a:xfrm>
              <a:off x="5506001" y="7106702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8"/>
                  </a:moveTo>
                  <a:lnTo>
                    <a:pt x="745091" y="0"/>
                  </a:lnTo>
                  <a:lnTo>
                    <a:pt x="0" y="138987"/>
                  </a:lnTo>
                  <a:lnTo>
                    <a:pt x="0" y="150130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3" name="object 2913"/>
            <p:cNvSpPr/>
            <p:nvPr/>
          </p:nvSpPr>
          <p:spPr>
            <a:xfrm>
              <a:off x="5506001" y="7101685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80"/>
                  </a:lnTo>
                  <a:lnTo>
                    <a:pt x="0" y="144006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4" name="object 2914"/>
            <p:cNvSpPr/>
            <p:nvPr/>
          </p:nvSpPr>
          <p:spPr>
            <a:xfrm>
              <a:off x="5506001" y="7095529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62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2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5" name="object 2915"/>
            <p:cNvSpPr/>
            <p:nvPr/>
          </p:nvSpPr>
          <p:spPr>
            <a:xfrm>
              <a:off x="5506001" y="7087614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15"/>
                  </a:moveTo>
                  <a:lnTo>
                    <a:pt x="745091" y="0"/>
                  </a:lnTo>
                  <a:lnTo>
                    <a:pt x="0" y="107769"/>
                  </a:lnTo>
                  <a:lnTo>
                    <a:pt x="0" y="128620"/>
                  </a:lnTo>
                  <a:lnTo>
                    <a:pt x="745091" y="791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6" name="object 2916"/>
            <p:cNvSpPr/>
            <p:nvPr/>
          </p:nvSpPr>
          <p:spPr>
            <a:xfrm>
              <a:off x="5506001" y="7076381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1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7" name="object 2917"/>
            <p:cNvSpPr/>
            <p:nvPr/>
          </p:nvSpPr>
          <p:spPr>
            <a:xfrm>
              <a:off x="5506001" y="704027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9"/>
                  </a:moveTo>
                  <a:lnTo>
                    <a:pt x="745091" y="0"/>
                  </a:lnTo>
                  <a:lnTo>
                    <a:pt x="0" y="30239"/>
                  </a:lnTo>
                  <a:lnTo>
                    <a:pt x="0" y="125469"/>
                  </a:lnTo>
                  <a:lnTo>
                    <a:pt x="745091" y="3610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8" name="object 2918"/>
            <p:cNvSpPr/>
            <p:nvPr/>
          </p:nvSpPr>
          <p:spPr>
            <a:xfrm>
              <a:off x="5506001" y="7031510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869"/>
                  </a:lnTo>
                  <a:lnTo>
                    <a:pt x="0" y="39006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9" name="object 2919"/>
            <p:cNvSpPr/>
            <p:nvPr/>
          </p:nvSpPr>
          <p:spPr>
            <a:xfrm>
              <a:off x="5506001" y="702427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4039"/>
                  </a:lnTo>
                  <a:lnTo>
                    <a:pt x="0" y="23111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0" name="object 2920"/>
            <p:cNvSpPr/>
            <p:nvPr/>
          </p:nvSpPr>
          <p:spPr>
            <a:xfrm>
              <a:off x="5506001" y="7010783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81"/>
                  </a:moveTo>
                  <a:lnTo>
                    <a:pt x="745091" y="6835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81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1" name="object 2921"/>
            <p:cNvSpPr/>
            <p:nvPr/>
          </p:nvSpPr>
          <p:spPr>
            <a:xfrm>
              <a:off x="5506001" y="6998818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7"/>
                  </a:moveTo>
                  <a:lnTo>
                    <a:pt x="745091" y="1880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7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2" name="object 2922"/>
            <p:cNvSpPr/>
            <p:nvPr/>
          </p:nvSpPr>
          <p:spPr>
            <a:xfrm>
              <a:off x="5506001" y="697738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22"/>
                  </a:moveTo>
                  <a:lnTo>
                    <a:pt x="745091" y="27571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3" name="object 2923"/>
            <p:cNvSpPr/>
            <p:nvPr/>
          </p:nvSpPr>
          <p:spPr>
            <a:xfrm>
              <a:off x="5506001" y="6961182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200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4" name="object 2924"/>
            <p:cNvSpPr/>
            <p:nvPr/>
          </p:nvSpPr>
          <p:spPr>
            <a:xfrm>
              <a:off x="5506001" y="6945238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4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5" name="object 2925"/>
            <p:cNvSpPr/>
            <p:nvPr/>
          </p:nvSpPr>
          <p:spPr>
            <a:xfrm>
              <a:off x="5506001" y="692954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4"/>
                  </a:moveTo>
                  <a:lnTo>
                    <a:pt x="745091" y="57278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6" name="object 2926"/>
            <p:cNvSpPr/>
            <p:nvPr/>
          </p:nvSpPr>
          <p:spPr>
            <a:xfrm>
              <a:off x="5506001" y="6914082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40"/>
                  </a:moveTo>
                  <a:lnTo>
                    <a:pt x="745091" y="66881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40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7" name="object 2927"/>
            <p:cNvSpPr/>
            <p:nvPr/>
          </p:nvSpPr>
          <p:spPr>
            <a:xfrm>
              <a:off x="5506001" y="6898659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307"/>
                  </a:moveTo>
                  <a:lnTo>
                    <a:pt x="745091" y="76450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307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8" name="object 2928"/>
            <p:cNvSpPr/>
            <p:nvPr/>
          </p:nvSpPr>
          <p:spPr>
            <a:xfrm>
              <a:off x="5506001" y="6883064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2"/>
                  </a:moveTo>
                  <a:lnTo>
                    <a:pt x="745091" y="86131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52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9" name="object 2929"/>
            <p:cNvSpPr/>
            <p:nvPr/>
          </p:nvSpPr>
          <p:spPr>
            <a:xfrm>
              <a:off x="5506001" y="686716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2026"/>
                  </a:moveTo>
                  <a:lnTo>
                    <a:pt x="745091" y="96004"/>
                  </a:lnTo>
                  <a:lnTo>
                    <a:pt x="0" y="0"/>
                  </a:lnTo>
                  <a:lnTo>
                    <a:pt x="0" y="15895"/>
                  </a:lnTo>
                  <a:lnTo>
                    <a:pt x="745091" y="10202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0" name="object 2930"/>
            <p:cNvSpPr/>
            <p:nvPr/>
          </p:nvSpPr>
          <p:spPr>
            <a:xfrm>
              <a:off x="5506001" y="6850639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1" name="object 2931"/>
            <p:cNvSpPr/>
            <p:nvPr/>
          </p:nvSpPr>
          <p:spPr>
            <a:xfrm>
              <a:off x="5506001" y="6832815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84"/>
                  </a:moveTo>
                  <a:lnTo>
                    <a:pt x="745091" y="117337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84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2" name="object 2932"/>
            <p:cNvSpPr/>
            <p:nvPr/>
          </p:nvSpPr>
          <p:spPr>
            <a:xfrm>
              <a:off x="5506001" y="6812356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93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9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3" name="object 2933"/>
            <p:cNvSpPr/>
            <p:nvPr/>
          </p:nvSpPr>
          <p:spPr>
            <a:xfrm>
              <a:off x="5208104" y="6737413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12"/>
                  </a:moveTo>
                  <a:lnTo>
                    <a:pt x="0" y="12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042974" y="176580"/>
                  </a:moveTo>
                  <a:lnTo>
                    <a:pt x="297891" y="12"/>
                  </a:lnTo>
                  <a:lnTo>
                    <a:pt x="175196" y="12"/>
                  </a:lnTo>
                  <a:lnTo>
                    <a:pt x="136042" y="36029"/>
                  </a:lnTo>
                  <a:lnTo>
                    <a:pt x="103403" y="50"/>
                  </a:lnTo>
                  <a:lnTo>
                    <a:pt x="136042" y="36055"/>
                  </a:lnTo>
                  <a:lnTo>
                    <a:pt x="175196" y="50"/>
                  </a:lnTo>
                  <a:lnTo>
                    <a:pt x="297891" y="38"/>
                  </a:lnTo>
                  <a:lnTo>
                    <a:pt x="297891" y="74955"/>
                  </a:lnTo>
                  <a:lnTo>
                    <a:pt x="1042974" y="204978"/>
                  </a:lnTo>
                  <a:lnTo>
                    <a:pt x="1042974" y="17658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4" name="object 2934"/>
            <p:cNvSpPr/>
            <p:nvPr/>
          </p:nvSpPr>
          <p:spPr>
            <a:xfrm>
              <a:off x="5311512" y="6737413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4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41"/>
                  </a:lnTo>
                  <a:lnTo>
                    <a:pt x="32642" y="36234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5" name="object 2935"/>
            <p:cNvSpPr/>
            <p:nvPr/>
          </p:nvSpPr>
          <p:spPr>
            <a:xfrm>
              <a:off x="5311512" y="673765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123"/>
                  </a:moveTo>
                  <a:lnTo>
                    <a:pt x="32642" y="35993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12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6" name="object 2936"/>
            <p:cNvSpPr/>
            <p:nvPr/>
          </p:nvSpPr>
          <p:spPr>
            <a:xfrm>
              <a:off x="5311512" y="6738959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85"/>
                  </a:moveTo>
                  <a:lnTo>
                    <a:pt x="32642" y="35814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85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7" name="object 2937"/>
            <p:cNvSpPr/>
            <p:nvPr/>
          </p:nvSpPr>
          <p:spPr>
            <a:xfrm>
              <a:off x="5311512" y="674131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470"/>
                  </a:moveTo>
                  <a:lnTo>
                    <a:pt x="32642" y="35522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32642" y="38470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8" name="object 2938"/>
            <p:cNvSpPr/>
            <p:nvPr/>
          </p:nvSpPr>
          <p:spPr>
            <a:xfrm>
              <a:off x="5311512" y="6744690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8"/>
                  </a:moveTo>
                  <a:lnTo>
                    <a:pt x="32642" y="35090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2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9" name="object 2939"/>
            <p:cNvSpPr/>
            <p:nvPr/>
          </p:nvSpPr>
          <p:spPr>
            <a:xfrm>
              <a:off x="5311512" y="674908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0" name="object 2940"/>
            <p:cNvSpPr/>
            <p:nvPr/>
          </p:nvSpPr>
          <p:spPr>
            <a:xfrm>
              <a:off x="5311512" y="675456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3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1" name="object 2941"/>
            <p:cNvSpPr/>
            <p:nvPr/>
          </p:nvSpPr>
          <p:spPr>
            <a:xfrm>
              <a:off x="5311512" y="6761200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44"/>
                  </a:moveTo>
                  <a:lnTo>
                    <a:pt x="32642" y="33006"/>
                  </a:lnTo>
                  <a:lnTo>
                    <a:pt x="0" y="0"/>
                  </a:lnTo>
                  <a:lnTo>
                    <a:pt x="0" y="7940"/>
                  </a:lnTo>
                  <a:lnTo>
                    <a:pt x="32642" y="39944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2" name="object 2942"/>
            <p:cNvSpPr/>
            <p:nvPr/>
          </p:nvSpPr>
          <p:spPr>
            <a:xfrm>
              <a:off x="5311512" y="6769145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301"/>
                  </a:moveTo>
                  <a:lnTo>
                    <a:pt x="32642" y="32004"/>
                  </a:lnTo>
                  <a:lnTo>
                    <a:pt x="0" y="0"/>
                  </a:lnTo>
                  <a:lnTo>
                    <a:pt x="0" y="9504"/>
                  </a:lnTo>
                  <a:lnTo>
                    <a:pt x="32642" y="4030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3" name="object 2943"/>
            <p:cNvSpPr/>
            <p:nvPr/>
          </p:nvSpPr>
          <p:spPr>
            <a:xfrm>
              <a:off x="5311512" y="677865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21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21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4" name="object 2944"/>
            <p:cNvSpPr/>
            <p:nvPr/>
          </p:nvSpPr>
          <p:spPr>
            <a:xfrm>
              <a:off x="5311512" y="6790141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800"/>
                  </a:moveTo>
                  <a:lnTo>
                    <a:pt x="32642" y="29335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8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5" name="object 2945"/>
            <p:cNvSpPr/>
            <p:nvPr/>
          </p:nvSpPr>
          <p:spPr>
            <a:xfrm>
              <a:off x="5311512" y="680439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756"/>
                  </a:moveTo>
                  <a:lnTo>
                    <a:pt x="32642" y="27531"/>
                  </a:lnTo>
                  <a:lnTo>
                    <a:pt x="0" y="0"/>
                  </a:lnTo>
                  <a:lnTo>
                    <a:pt x="0" y="18575"/>
                  </a:lnTo>
                  <a:lnTo>
                    <a:pt x="32642" y="43756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6" name="object 2946"/>
            <p:cNvSpPr/>
            <p:nvPr/>
          </p:nvSpPr>
          <p:spPr>
            <a:xfrm>
              <a:off x="5311512" y="6822978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8103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8"/>
                  </a:lnTo>
                  <a:lnTo>
                    <a:pt x="32642" y="48103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7" name="object 2947"/>
            <p:cNvSpPr/>
            <p:nvPr/>
          </p:nvSpPr>
          <p:spPr>
            <a:xfrm>
              <a:off x="5311512" y="6849221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5">
                  <a:moveTo>
                    <a:pt x="32642" y="132431"/>
                  </a:moveTo>
                  <a:lnTo>
                    <a:pt x="32642" y="21851"/>
                  </a:lnTo>
                  <a:lnTo>
                    <a:pt x="0" y="0"/>
                  </a:lnTo>
                  <a:lnTo>
                    <a:pt x="0" y="126612"/>
                  </a:lnTo>
                  <a:lnTo>
                    <a:pt x="32642" y="132431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8" name="object 2948"/>
            <p:cNvSpPr/>
            <p:nvPr/>
          </p:nvSpPr>
          <p:spPr>
            <a:xfrm>
              <a:off x="5311512" y="697583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5359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59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9" name="object 2949"/>
            <p:cNvSpPr/>
            <p:nvPr/>
          </p:nvSpPr>
          <p:spPr>
            <a:xfrm>
              <a:off x="5311512" y="7009650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38"/>
                  </a:moveTo>
                  <a:lnTo>
                    <a:pt x="32642" y="1536"/>
                  </a:lnTo>
                  <a:lnTo>
                    <a:pt x="0" y="0"/>
                  </a:lnTo>
                  <a:lnTo>
                    <a:pt x="0" y="26681"/>
                  </a:lnTo>
                  <a:lnTo>
                    <a:pt x="32642" y="24838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0" name="object 2950"/>
            <p:cNvSpPr/>
            <p:nvPr/>
          </p:nvSpPr>
          <p:spPr>
            <a:xfrm>
              <a:off x="5311512" y="7034484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719"/>
                  </a:moveTo>
                  <a:lnTo>
                    <a:pt x="32642" y="0"/>
                  </a:lnTo>
                  <a:lnTo>
                    <a:pt x="0" y="1842"/>
                  </a:lnTo>
                  <a:lnTo>
                    <a:pt x="0" y="24420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1" name="object 2951"/>
            <p:cNvSpPr/>
            <p:nvPr/>
          </p:nvSpPr>
          <p:spPr>
            <a:xfrm>
              <a:off x="5311512" y="7054201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9"/>
                  </a:moveTo>
                  <a:lnTo>
                    <a:pt x="32642" y="0"/>
                  </a:lnTo>
                  <a:lnTo>
                    <a:pt x="0" y="4701"/>
                  </a:lnTo>
                  <a:lnTo>
                    <a:pt x="0" y="24903"/>
                  </a:lnTo>
                  <a:lnTo>
                    <a:pt x="32642" y="1764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2" name="object 2952"/>
            <p:cNvSpPr/>
            <p:nvPr/>
          </p:nvSpPr>
          <p:spPr>
            <a:xfrm>
              <a:off x="5311512" y="707185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87"/>
                  </a:moveTo>
                  <a:lnTo>
                    <a:pt x="32642" y="0"/>
                  </a:lnTo>
                  <a:lnTo>
                    <a:pt x="0" y="7253"/>
                  </a:lnTo>
                  <a:lnTo>
                    <a:pt x="0" y="25906"/>
                  </a:lnTo>
                  <a:lnTo>
                    <a:pt x="32642" y="16287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3" name="object 2953"/>
            <p:cNvSpPr/>
            <p:nvPr/>
          </p:nvSpPr>
          <p:spPr>
            <a:xfrm>
              <a:off x="5311512" y="7088139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5"/>
                  </a:moveTo>
                  <a:lnTo>
                    <a:pt x="32642" y="0"/>
                  </a:lnTo>
                  <a:lnTo>
                    <a:pt x="0" y="9618"/>
                  </a:lnTo>
                  <a:lnTo>
                    <a:pt x="0" y="27126"/>
                  </a:lnTo>
                  <a:lnTo>
                    <a:pt x="32642" y="15285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4" name="object 2954"/>
            <p:cNvSpPr/>
            <p:nvPr/>
          </p:nvSpPr>
          <p:spPr>
            <a:xfrm>
              <a:off x="5311512" y="710342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47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5" name="object 2955"/>
            <p:cNvSpPr/>
            <p:nvPr/>
          </p:nvSpPr>
          <p:spPr>
            <a:xfrm>
              <a:off x="5311512" y="7117936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32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6" name="object 2956"/>
            <p:cNvSpPr/>
            <p:nvPr/>
          </p:nvSpPr>
          <p:spPr>
            <a:xfrm>
              <a:off x="5311512" y="7131818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6"/>
                  </a:moveTo>
                  <a:lnTo>
                    <a:pt x="32642" y="0"/>
                  </a:lnTo>
                  <a:lnTo>
                    <a:pt x="0" y="15957"/>
                  </a:lnTo>
                  <a:lnTo>
                    <a:pt x="0" y="31255"/>
                  </a:lnTo>
                  <a:lnTo>
                    <a:pt x="32642" y="13366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7" name="object 2957"/>
            <p:cNvSpPr/>
            <p:nvPr/>
          </p:nvSpPr>
          <p:spPr>
            <a:xfrm>
              <a:off x="5311512" y="714518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46"/>
                  </a:moveTo>
                  <a:lnTo>
                    <a:pt x="32642" y="0"/>
                  </a:lnTo>
                  <a:lnTo>
                    <a:pt x="0" y="17888"/>
                  </a:lnTo>
                  <a:lnTo>
                    <a:pt x="0" y="32715"/>
                  </a:lnTo>
                  <a:lnTo>
                    <a:pt x="32642" y="12946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8" name="object 2958"/>
            <p:cNvSpPr/>
            <p:nvPr/>
          </p:nvSpPr>
          <p:spPr>
            <a:xfrm>
              <a:off x="5311512" y="7158137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92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89"/>
                  </a:lnTo>
                  <a:lnTo>
                    <a:pt x="32642" y="1259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9" name="object 2959"/>
            <p:cNvSpPr/>
            <p:nvPr/>
          </p:nvSpPr>
          <p:spPr>
            <a:xfrm>
              <a:off x="5311512" y="7170727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73"/>
                  </a:moveTo>
                  <a:lnTo>
                    <a:pt x="32642" y="0"/>
                  </a:lnTo>
                  <a:lnTo>
                    <a:pt x="0" y="21597"/>
                  </a:lnTo>
                  <a:lnTo>
                    <a:pt x="0" y="35637"/>
                  </a:lnTo>
                  <a:lnTo>
                    <a:pt x="32642" y="122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0" name="object 2960"/>
            <p:cNvSpPr/>
            <p:nvPr/>
          </p:nvSpPr>
          <p:spPr>
            <a:xfrm>
              <a:off x="5311512" y="718299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68"/>
                  </a:moveTo>
                  <a:lnTo>
                    <a:pt x="32642" y="0"/>
                  </a:lnTo>
                  <a:lnTo>
                    <a:pt x="0" y="23376"/>
                  </a:lnTo>
                  <a:lnTo>
                    <a:pt x="0" y="37073"/>
                  </a:lnTo>
                  <a:lnTo>
                    <a:pt x="32642" y="11968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1" name="object 2961"/>
            <p:cNvSpPr/>
            <p:nvPr/>
          </p:nvSpPr>
          <p:spPr>
            <a:xfrm>
              <a:off x="5311512" y="719496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65"/>
                  </a:moveTo>
                  <a:lnTo>
                    <a:pt x="32642" y="0"/>
                  </a:lnTo>
                  <a:lnTo>
                    <a:pt x="0" y="25105"/>
                  </a:lnTo>
                  <a:lnTo>
                    <a:pt x="0" y="38586"/>
                  </a:lnTo>
                  <a:lnTo>
                    <a:pt x="32642" y="11765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2" name="object 2962"/>
            <p:cNvSpPr/>
            <p:nvPr/>
          </p:nvSpPr>
          <p:spPr>
            <a:xfrm>
              <a:off x="5311512" y="7206723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11563"/>
                  </a:moveTo>
                  <a:lnTo>
                    <a:pt x="32642" y="0"/>
                  </a:lnTo>
                  <a:lnTo>
                    <a:pt x="0" y="26820"/>
                  </a:lnTo>
                  <a:lnTo>
                    <a:pt x="0" y="40060"/>
                  </a:lnTo>
                  <a:lnTo>
                    <a:pt x="32642" y="1156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3" name="object 2963"/>
            <p:cNvSpPr/>
            <p:nvPr/>
          </p:nvSpPr>
          <p:spPr>
            <a:xfrm>
              <a:off x="5311512" y="7218286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33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68"/>
                  </a:lnTo>
                  <a:lnTo>
                    <a:pt x="32642" y="11333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4" name="object 2964"/>
            <p:cNvSpPr/>
            <p:nvPr/>
          </p:nvSpPr>
          <p:spPr>
            <a:xfrm>
              <a:off x="5311512" y="7229626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5"/>
                  </a:lnTo>
                  <a:lnTo>
                    <a:pt x="0" y="42854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5" name="object 2965"/>
            <p:cNvSpPr/>
            <p:nvPr/>
          </p:nvSpPr>
          <p:spPr>
            <a:xfrm>
              <a:off x="5311512" y="724073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7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78"/>
                  </a:lnTo>
                  <a:lnTo>
                    <a:pt x="32642" y="11027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6" name="object 2966"/>
            <p:cNvSpPr/>
            <p:nvPr/>
          </p:nvSpPr>
          <p:spPr>
            <a:xfrm>
              <a:off x="5311512" y="7251754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350"/>
                  </a:lnTo>
                  <a:lnTo>
                    <a:pt x="0" y="45306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7" name="object 2967"/>
            <p:cNvSpPr/>
            <p:nvPr/>
          </p:nvSpPr>
          <p:spPr>
            <a:xfrm>
              <a:off x="5311512" y="7262198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75"/>
                  </a:moveTo>
                  <a:lnTo>
                    <a:pt x="32642" y="0"/>
                  </a:lnTo>
                  <a:lnTo>
                    <a:pt x="0" y="34861"/>
                  </a:lnTo>
                  <a:lnTo>
                    <a:pt x="0" y="43994"/>
                  </a:lnTo>
                  <a:lnTo>
                    <a:pt x="32642" y="7975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8" name="object 2968"/>
            <p:cNvSpPr/>
            <p:nvPr/>
          </p:nvSpPr>
          <p:spPr>
            <a:xfrm>
              <a:off x="5208114" y="6737409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9" name="object 2969"/>
            <p:cNvSpPr/>
            <p:nvPr/>
          </p:nvSpPr>
          <p:spPr>
            <a:xfrm>
              <a:off x="5208114" y="6737625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0" name="object 2970"/>
            <p:cNvSpPr/>
            <p:nvPr/>
          </p:nvSpPr>
          <p:spPr>
            <a:xfrm>
              <a:off x="5208114" y="6738769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1" name="object 2971"/>
            <p:cNvSpPr/>
            <p:nvPr/>
          </p:nvSpPr>
          <p:spPr>
            <a:xfrm>
              <a:off x="5208114" y="6740700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2" name="object 2972"/>
            <p:cNvSpPr/>
            <p:nvPr/>
          </p:nvSpPr>
          <p:spPr>
            <a:xfrm>
              <a:off x="5208114" y="674326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3" name="object 2973"/>
            <p:cNvSpPr/>
            <p:nvPr/>
          </p:nvSpPr>
          <p:spPr>
            <a:xfrm>
              <a:off x="5208114" y="674645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4" name="object 2974"/>
            <p:cNvSpPr/>
            <p:nvPr/>
          </p:nvSpPr>
          <p:spPr>
            <a:xfrm>
              <a:off x="5208114" y="6750230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5" name="object 2975"/>
            <p:cNvSpPr/>
            <p:nvPr/>
          </p:nvSpPr>
          <p:spPr>
            <a:xfrm>
              <a:off x="5208114" y="6754562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6" name="object 2976"/>
            <p:cNvSpPr/>
            <p:nvPr/>
          </p:nvSpPr>
          <p:spPr>
            <a:xfrm>
              <a:off x="5208114" y="6759492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7" name="object 2977"/>
            <p:cNvSpPr/>
            <p:nvPr/>
          </p:nvSpPr>
          <p:spPr>
            <a:xfrm>
              <a:off x="5208114" y="676503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8" name="object 2978"/>
            <p:cNvSpPr/>
            <p:nvPr/>
          </p:nvSpPr>
          <p:spPr>
            <a:xfrm>
              <a:off x="5208114" y="677130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9" name="object 2979"/>
            <p:cNvSpPr/>
            <p:nvPr/>
          </p:nvSpPr>
          <p:spPr>
            <a:xfrm>
              <a:off x="5208114" y="677828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0" name="object 2980"/>
            <p:cNvSpPr/>
            <p:nvPr/>
          </p:nvSpPr>
          <p:spPr>
            <a:xfrm>
              <a:off x="5208114" y="678625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1" name="object 2981"/>
            <p:cNvSpPr/>
            <p:nvPr/>
          </p:nvSpPr>
          <p:spPr>
            <a:xfrm>
              <a:off x="5208114" y="679528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2" name="object 2982"/>
            <p:cNvSpPr/>
            <p:nvPr/>
          </p:nvSpPr>
          <p:spPr>
            <a:xfrm>
              <a:off x="5208114" y="680547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3" name="object 2983"/>
            <p:cNvSpPr/>
            <p:nvPr/>
          </p:nvSpPr>
          <p:spPr>
            <a:xfrm>
              <a:off x="5208114" y="681707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4" name="object 2984"/>
            <p:cNvSpPr/>
            <p:nvPr/>
          </p:nvSpPr>
          <p:spPr>
            <a:xfrm>
              <a:off x="5208114" y="682981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5" name="object 2985"/>
            <p:cNvSpPr/>
            <p:nvPr/>
          </p:nvSpPr>
          <p:spPr>
            <a:xfrm>
              <a:off x="5208114" y="684228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6" name="object 2986"/>
            <p:cNvSpPr/>
            <p:nvPr/>
          </p:nvSpPr>
          <p:spPr>
            <a:xfrm>
              <a:off x="5208114" y="685385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7" name="object 2987"/>
            <p:cNvSpPr/>
            <p:nvPr/>
          </p:nvSpPr>
          <p:spPr>
            <a:xfrm>
              <a:off x="5208114" y="686408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8" name="object 2988"/>
            <p:cNvSpPr/>
            <p:nvPr/>
          </p:nvSpPr>
          <p:spPr>
            <a:xfrm>
              <a:off x="5208114" y="687286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9" name="object 2989"/>
            <p:cNvSpPr/>
            <p:nvPr/>
          </p:nvSpPr>
          <p:spPr>
            <a:xfrm>
              <a:off x="5208114" y="688089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0" name="object 2990"/>
            <p:cNvSpPr/>
            <p:nvPr/>
          </p:nvSpPr>
          <p:spPr>
            <a:xfrm>
              <a:off x="5208114" y="688867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1" name="object 2991"/>
            <p:cNvSpPr/>
            <p:nvPr/>
          </p:nvSpPr>
          <p:spPr>
            <a:xfrm>
              <a:off x="5208114" y="689554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2" name="object 2992"/>
            <p:cNvSpPr/>
            <p:nvPr/>
          </p:nvSpPr>
          <p:spPr>
            <a:xfrm>
              <a:off x="5208114" y="6902521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3" name="object 2993"/>
            <p:cNvSpPr/>
            <p:nvPr/>
          </p:nvSpPr>
          <p:spPr>
            <a:xfrm>
              <a:off x="5208114" y="690985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4" name="object 2994"/>
            <p:cNvSpPr/>
            <p:nvPr/>
          </p:nvSpPr>
          <p:spPr>
            <a:xfrm>
              <a:off x="5208114" y="691760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5" name="object 2995"/>
            <p:cNvSpPr/>
            <p:nvPr/>
          </p:nvSpPr>
          <p:spPr>
            <a:xfrm>
              <a:off x="5208114" y="692546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6" name="object 2996"/>
            <p:cNvSpPr/>
            <p:nvPr/>
          </p:nvSpPr>
          <p:spPr>
            <a:xfrm>
              <a:off x="5208114" y="6938974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7" name="object 2997"/>
            <p:cNvSpPr/>
            <p:nvPr/>
          </p:nvSpPr>
          <p:spPr>
            <a:xfrm>
              <a:off x="5208114" y="6969454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8" name="object 2998"/>
            <p:cNvSpPr/>
            <p:nvPr/>
          </p:nvSpPr>
          <p:spPr>
            <a:xfrm>
              <a:off x="5208114" y="69786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9" name="object 2999"/>
            <p:cNvSpPr/>
            <p:nvPr/>
          </p:nvSpPr>
          <p:spPr>
            <a:xfrm>
              <a:off x="5208114" y="69869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0" name="object 3000"/>
            <p:cNvSpPr/>
            <p:nvPr/>
          </p:nvSpPr>
          <p:spPr>
            <a:xfrm>
              <a:off x="5208114" y="699478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1" name="object 3001"/>
            <p:cNvSpPr/>
            <p:nvPr/>
          </p:nvSpPr>
          <p:spPr>
            <a:xfrm>
              <a:off x="5208114" y="700059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2" name="object 3002"/>
            <p:cNvSpPr/>
            <p:nvPr/>
          </p:nvSpPr>
          <p:spPr>
            <a:xfrm>
              <a:off x="5208114" y="700644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3" name="object 3003"/>
            <p:cNvSpPr/>
            <p:nvPr/>
          </p:nvSpPr>
          <p:spPr>
            <a:xfrm>
              <a:off x="5208114" y="701231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4" name="object 3004"/>
            <p:cNvSpPr/>
            <p:nvPr/>
          </p:nvSpPr>
          <p:spPr>
            <a:xfrm>
              <a:off x="5208114" y="70181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5" name="object 3005"/>
            <p:cNvSpPr/>
            <p:nvPr/>
          </p:nvSpPr>
          <p:spPr>
            <a:xfrm>
              <a:off x="5208114" y="702400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6" name="object 3006"/>
            <p:cNvSpPr/>
            <p:nvPr/>
          </p:nvSpPr>
          <p:spPr>
            <a:xfrm>
              <a:off x="5208114" y="702979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7" name="object 3007"/>
            <p:cNvSpPr/>
            <p:nvPr/>
          </p:nvSpPr>
          <p:spPr>
            <a:xfrm>
              <a:off x="5208114" y="703554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8" name="object 3008"/>
            <p:cNvSpPr/>
            <p:nvPr/>
          </p:nvSpPr>
          <p:spPr>
            <a:xfrm>
              <a:off x="5208114" y="704149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9" name="object 3009"/>
            <p:cNvSpPr/>
            <p:nvPr/>
          </p:nvSpPr>
          <p:spPr>
            <a:xfrm>
              <a:off x="5208114" y="704831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0" name="object 3010"/>
            <p:cNvSpPr/>
            <p:nvPr/>
          </p:nvSpPr>
          <p:spPr>
            <a:xfrm>
              <a:off x="5208114" y="705510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1" name="object 3011"/>
            <p:cNvSpPr/>
            <p:nvPr/>
          </p:nvSpPr>
          <p:spPr>
            <a:xfrm>
              <a:off x="5208114" y="706182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2" name="object 3012"/>
            <p:cNvSpPr/>
            <p:nvPr/>
          </p:nvSpPr>
          <p:spPr>
            <a:xfrm>
              <a:off x="5208114" y="707012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3" name="object 3013"/>
            <p:cNvSpPr/>
            <p:nvPr/>
          </p:nvSpPr>
          <p:spPr>
            <a:xfrm>
              <a:off x="5208114" y="707868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4" name="object 3014"/>
            <p:cNvSpPr/>
            <p:nvPr/>
          </p:nvSpPr>
          <p:spPr>
            <a:xfrm>
              <a:off x="5208114" y="708764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5" name="object 3015"/>
            <p:cNvSpPr/>
            <p:nvPr/>
          </p:nvSpPr>
          <p:spPr>
            <a:xfrm>
              <a:off x="5208114" y="709816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6" name="object 3016"/>
            <p:cNvSpPr/>
            <p:nvPr/>
          </p:nvSpPr>
          <p:spPr>
            <a:xfrm>
              <a:off x="5208114" y="710877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7" name="object 3017"/>
            <p:cNvSpPr/>
            <p:nvPr/>
          </p:nvSpPr>
          <p:spPr>
            <a:xfrm>
              <a:off x="5208114" y="712050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8" name="object 3018"/>
            <p:cNvSpPr/>
            <p:nvPr/>
          </p:nvSpPr>
          <p:spPr>
            <a:xfrm>
              <a:off x="5208114" y="713230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9" name="object 3019"/>
            <p:cNvSpPr/>
            <p:nvPr/>
          </p:nvSpPr>
          <p:spPr>
            <a:xfrm>
              <a:off x="5208114" y="714439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0" name="object 3020"/>
            <p:cNvSpPr/>
            <p:nvPr/>
          </p:nvSpPr>
          <p:spPr>
            <a:xfrm>
              <a:off x="5208114" y="715661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1" name="object 3021"/>
            <p:cNvSpPr/>
            <p:nvPr/>
          </p:nvSpPr>
          <p:spPr>
            <a:xfrm>
              <a:off x="5208114" y="716875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2" name="object 3022"/>
            <p:cNvSpPr/>
            <p:nvPr/>
          </p:nvSpPr>
          <p:spPr>
            <a:xfrm>
              <a:off x="5208114" y="718120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3" name="object 3023"/>
            <p:cNvSpPr/>
            <p:nvPr/>
          </p:nvSpPr>
          <p:spPr>
            <a:xfrm>
              <a:off x="5208114" y="7193863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4" name="object 3024"/>
            <p:cNvSpPr/>
            <p:nvPr/>
          </p:nvSpPr>
          <p:spPr>
            <a:xfrm>
              <a:off x="5208114" y="720675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5" name="object 3025"/>
            <p:cNvSpPr/>
            <p:nvPr/>
          </p:nvSpPr>
          <p:spPr>
            <a:xfrm>
              <a:off x="5208114" y="722016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6" name="object 3026"/>
            <p:cNvSpPr/>
            <p:nvPr/>
          </p:nvSpPr>
          <p:spPr>
            <a:xfrm>
              <a:off x="5208114" y="723472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7" name="object 3027"/>
            <p:cNvSpPr/>
            <p:nvPr/>
          </p:nvSpPr>
          <p:spPr>
            <a:xfrm>
              <a:off x="5208104" y="6737413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115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115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6029"/>
                  </a:lnTo>
                  <a:lnTo>
                    <a:pt x="136042" y="51765"/>
                  </a:lnTo>
                  <a:lnTo>
                    <a:pt x="175196" y="18034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8" name="object 3028"/>
            <p:cNvSpPr/>
            <p:nvPr/>
          </p:nvSpPr>
          <p:spPr>
            <a:xfrm>
              <a:off x="5344154" y="6755446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682"/>
                  </a:moveTo>
                  <a:lnTo>
                    <a:pt x="39146" y="0"/>
                  </a:lnTo>
                  <a:lnTo>
                    <a:pt x="0" y="33730"/>
                  </a:lnTo>
                  <a:lnTo>
                    <a:pt x="0" y="54416"/>
                  </a:lnTo>
                  <a:lnTo>
                    <a:pt x="39146" y="23682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9" name="object 3029"/>
            <p:cNvSpPr/>
            <p:nvPr/>
          </p:nvSpPr>
          <p:spPr>
            <a:xfrm>
              <a:off x="5344154" y="6779134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3060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0" name="object 3030"/>
            <p:cNvSpPr/>
            <p:nvPr/>
          </p:nvSpPr>
          <p:spPr>
            <a:xfrm>
              <a:off x="5344154" y="6812201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59">
                  <a:moveTo>
                    <a:pt x="39146" y="68394"/>
                  </a:moveTo>
                  <a:lnTo>
                    <a:pt x="39146" y="0"/>
                  </a:lnTo>
                  <a:lnTo>
                    <a:pt x="0" y="26540"/>
                  </a:lnTo>
                  <a:lnTo>
                    <a:pt x="0" y="86282"/>
                  </a:lnTo>
                  <a:lnTo>
                    <a:pt x="39146" y="68394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1" name="object 3031"/>
            <p:cNvSpPr/>
            <p:nvPr/>
          </p:nvSpPr>
          <p:spPr>
            <a:xfrm>
              <a:off x="5344154" y="6880597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78"/>
                  </a:moveTo>
                  <a:lnTo>
                    <a:pt x="39146" y="0"/>
                  </a:lnTo>
                  <a:lnTo>
                    <a:pt x="0" y="17888"/>
                  </a:lnTo>
                  <a:lnTo>
                    <a:pt x="0" y="66589"/>
                  </a:lnTo>
                  <a:lnTo>
                    <a:pt x="39146" y="55778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2" name="object 3032"/>
            <p:cNvSpPr/>
            <p:nvPr/>
          </p:nvSpPr>
          <p:spPr>
            <a:xfrm>
              <a:off x="5344154" y="6936369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3"/>
                  </a:lnTo>
                  <a:lnTo>
                    <a:pt x="0" y="86868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3" name="object 3033"/>
            <p:cNvSpPr/>
            <p:nvPr/>
          </p:nvSpPr>
          <p:spPr>
            <a:xfrm>
              <a:off x="5344154" y="7023236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2"/>
                  </a:moveTo>
                  <a:lnTo>
                    <a:pt x="39146" y="217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2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4" name="object 3034"/>
            <p:cNvSpPr/>
            <p:nvPr/>
          </p:nvSpPr>
          <p:spPr>
            <a:xfrm>
              <a:off x="5344154" y="7070883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3"/>
                  </a:moveTo>
                  <a:lnTo>
                    <a:pt x="39146" y="7115"/>
                  </a:lnTo>
                  <a:lnTo>
                    <a:pt x="0" y="0"/>
                  </a:lnTo>
                  <a:lnTo>
                    <a:pt x="0" y="44813"/>
                  </a:lnTo>
                  <a:lnTo>
                    <a:pt x="39146" y="58433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5" name="object 3035"/>
            <p:cNvSpPr/>
            <p:nvPr/>
          </p:nvSpPr>
          <p:spPr>
            <a:xfrm>
              <a:off x="5344154" y="7115694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90498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79"/>
                  </a:lnTo>
                  <a:lnTo>
                    <a:pt x="39146" y="190498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6" name="object 3036"/>
            <p:cNvSpPr/>
            <p:nvPr/>
          </p:nvSpPr>
          <p:spPr>
            <a:xfrm>
              <a:off x="5383303" y="6737409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7" name="object 3037"/>
            <p:cNvSpPr/>
            <p:nvPr/>
          </p:nvSpPr>
          <p:spPr>
            <a:xfrm>
              <a:off x="5383303" y="6737625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8" name="object 3038"/>
            <p:cNvSpPr/>
            <p:nvPr/>
          </p:nvSpPr>
          <p:spPr>
            <a:xfrm>
              <a:off x="5383303" y="6738769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9" name="object 3039"/>
            <p:cNvSpPr/>
            <p:nvPr/>
          </p:nvSpPr>
          <p:spPr>
            <a:xfrm>
              <a:off x="5383303" y="6740700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0" name="object 3040"/>
            <p:cNvSpPr/>
            <p:nvPr/>
          </p:nvSpPr>
          <p:spPr>
            <a:xfrm>
              <a:off x="5383303" y="674326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1" name="object 3041"/>
            <p:cNvSpPr/>
            <p:nvPr/>
          </p:nvSpPr>
          <p:spPr>
            <a:xfrm>
              <a:off x="5383303" y="674645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2" name="object 3042"/>
            <p:cNvSpPr/>
            <p:nvPr/>
          </p:nvSpPr>
          <p:spPr>
            <a:xfrm>
              <a:off x="5383303" y="6750230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3" name="object 3043"/>
            <p:cNvSpPr/>
            <p:nvPr/>
          </p:nvSpPr>
          <p:spPr>
            <a:xfrm>
              <a:off x="5383303" y="6754562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4" name="object 3044"/>
            <p:cNvSpPr/>
            <p:nvPr/>
          </p:nvSpPr>
          <p:spPr>
            <a:xfrm>
              <a:off x="5383303" y="6759492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5" name="object 3045"/>
            <p:cNvSpPr/>
            <p:nvPr/>
          </p:nvSpPr>
          <p:spPr>
            <a:xfrm>
              <a:off x="5383303" y="676503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6" name="object 3046"/>
            <p:cNvSpPr/>
            <p:nvPr/>
          </p:nvSpPr>
          <p:spPr>
            <a:xfrm>
              <a:off x="5383303" y="677130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7" name="object 3047"/>
            <p:cNvSpPr/>
            <p:nvPr/>
          </p:nvSpPr>
          <p:spPr>
            <a:xfrm>
              <a:off x="5383303" y="677828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8" name="object 3048"/>
            <p:cNvSpPr/>
            <p:nvPr/>
          </p:nvSpPr>
          <p:spPr>
            <a:xfrm>
              <a:off x="5383303" y="678625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9" name="object 3049"/>
            <p:cNvSpPr/>
            <p:nvPr/>
          </p:nvSpPr>
          <p:spPr>
            <a:xfrm>
              <a:off x="5383303" y="679528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0" name="object 3050"/>
            <p:cNvSpPr/>
            <p:nvPr/>
          </p:nvSpPr>
          <p:spPr>
            <a:xfrm>
              <a:off x="5383303" y="680547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1" name="object 3051"/>
            <p:cNvSpPr/>
            <p:nvPr/>
          </p:nvSpPr>
          <p:spPr>
            <a:xfrm>
              <a:off x="5383303" y="681707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2" name="object 3052"/>
            <p:cNvSpPr/>
            <p:nvPr/>
          </p:nvSpPr>
          <p:spPr>
            <a:xfrm>
              <a:off x="5383303" y="682981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3" name="object 3053"/>
            <p:cNvSpPr/>
            <p:nvPr/>
          </p:nvSpPr>
          <p:spPr>
            <a:xfrm>
              <a:off x="5383303" y="684228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4" name="object 3054"/>
            <p:cNvSpPr/>
            <p:nvPr/>
          </p:nvSpPr>
          <p:spPr>
            <a:xfrm>
              <a:off x="5383303" y="685385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5" name="object 3055"/>
            <p:cNvSpPr/>
            <p:nvPr/>
          </p:nvSpPr>
          <p:spPr>
            <a:xfrm>
              <a:off x="5383303" y="686408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6" name="object 3056"/>
            <p:cNvSpPr/>
            <p:nvPr/>
          </p:nvSpPr>
          <p:spPr>
            <a:xfrm>
              <a:off x="5383303" y="687286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7" name="object 3057"/>
            <p:cNvSpPr/>
            <p:nvPr/>
          </p:nvSpPr>
          <p:spPr>
            <a:xfrm>
              <a:off x="5383303" y="688089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8" name="object 3058"/>
            <p:cNvSpPr/>
            <p:nvPr/>
          </p:nvSpPr>
          <p:spPr>
            <a:xfrm>
              <a:off x="5383303" y="688867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9" name="object 3059"/>
            <p:cNvSpPr/>
            <p:nvPr/>
          </p:nvSpPr>
          <p:spPr>
            <a:xfrm>
              <a:off x="5383303" y="689554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0" name="object 3060"/>
            <p:cNvSpPr/>
            <p:nvPr/>
          </p:nvSpPr>
          <p:spPr>
            <a:xfrm>
              <a:off x="5383303" y="6902521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1" name="object 3061"/>
            <p:cNvSpPr/>
            <p:nvPr/>
          </p:nvSpPr>
          <p:spPr>
            <a:xfrm>
              <a:off x="5383303" y="690985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2" name="object 3062"/>
            <p:cNvSpPr/>
            <p:nvPr/>
          </p:nvSpPr>
          <p:spPr>
            <a:xfrm>
              <a:off x="5383303" y="691760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3" name="object 3063"/>
            <p:cNvSpPr/>
            <p:nvPr/>
          </p:nvSpPr>
          <p:spPr>
            <a:xfrm>
              <a:off x="5383303" y="692546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4" name="object 3064"/>
            <p:cNvSpPr/>
            <p:nvPr/>
          </p:nvSpPr>
          <p:spPr>
            <a:xfrm>
              <a:off x="5383303" y="6938974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5" name="object 3065"/>
            <p:cNvSpPr/>
            <p:nvPr/>
          </p:nvSpPr>
          <p:spPr>
            <a:xfrm>
              <a:off x="5383303" y="6969454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6" name="object 3066"/>
            <p:cNvSpPr/>
            <p:nvPr/>
          </p:nvSpPr>
          <p:spPr>
            <a:xfrm>
              <a:off x="5383303" y="69786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7" name="object 3067"/>
            <p:cNvSpPr/>
            <p:nvPr/>
          </p:nvSpPr>
          <p:spPr>
            <a:xfrm>
              <a:off x="5383303" y="69869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8" name="object 3068"/>
            <p:cNvSpPr/>
            <p:nvPr/>
          </p:nvSpPr>
          <p:spPr>
            <a:xfrm>
              <a:off x="5383303" y="699478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9" name="object 3069"/>
            <p:cNvSpPr/>
            <p:nvPr/>
          </p:nvSpPr>
          <p:spPr>
            <a:xfrm>
              <a:off x="5383303" y="70005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0" name="object 3070"/>
            <p:cNvSpPr/>
            <p:nvPr/>
          </p:nvSpPr>
          <p:spPr>
            <a:xfrm>
              <a:off x="5383303" y="700644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1" name="object 3071"/>
            <p:cNvSpPr/>
            <p:nvPr/>
          </p:nvSpPr>
          <p:spPr>
            <a:xfrm>
              <a:off x="5383306" y="701231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2" name="object 3072"/>
            <p:cNvSpPr/>
            <p:nvPr/>
          </p:nvSpPr>
          <p:spPr>
            <a:xfrm>
              <a:off x="5383303" y="70181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3" name="object 3073"/>
            <p:cNvSpPr/>
            <p:nvPr/>
          </p:nvSpPr>
          <p:spPr>
            <a:xfrm>
              <a:off x="5383303" y="702400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4" name="object 3074"/>
            <p:cNvSpPr/>
            <p:nvPr/>
          </p:nvSpPr>
          <p:spPr>
            <a:xfrm>
              <a:off x="5383303" y="702979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5" name="object 3075"/>
            <p:cNvSpPr/>
            <p:nvPr/>
          </p:nvSpPr>
          <p:spPr>
            <a:xfrm>
              <a:off x="5383303" y="703554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6" name="object 3076"/>
            <p:cNvSpPr/>
            <p:nvPr/>
          </p:nvSpPr>
          <p:spPr>
            <a:xfrm>
              <a:off x="5383303" y="704149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7" name="object 3077"/>
            <p:cNvSpPr/>
            <p:nvPr/>
          </p:nvSpPr>
          <p:spPr>
            <a:xfrm>
              <a:off x="5383303" y="704831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8" name="object 3078"/>
            <p:cNvSpPr/>
            <p:nvPr/>
          </p:nvSpPr>
          <p:spPr>
            <a:xfrm>
              <a:off x="5383303" y="705510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9" name="object 3079"/>
            <p:cNvSpPr/>
            <p:nvPr/>
          </p:nvSpPr>
          <p:spPr>
            <a:xfrm>
              <a:off x="5383303" y="706182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0" name="object 3080"/>
            <p:cNvSpPr/>
            <p:nvPr/>
          </p:nvSpPr>
          <p:spPr>
            <a:xfrm>
              <a:off x="5383303" y="707012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1" name="object 3081"/>
            <p:cNvSpPr/>
            <p:nvPr/>
          </p:nvSpPr>
          <p:spPr>
            <a:xfrm>
              <a:off x="5383303" y="707868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2" name="object 3082"/>
            <p:cNvSpPr/>
            <p:nvPr/>
          </p:nvSpPr>
          <p:spPr>
            <a:xfrm>
              <a:off x="5383303" y="708764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3" name="object 3083"/>
            <p:cNvSpPr/>
            <p:nvPr/>
          </p:nvSpPr>
          <p:spPr>
            <a:xfrm>
              <a:off x="5383303" y="709816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4" name="object 3084"/>
            <p:cNvSpPr/>
            <p:nvPr/>
          </p:nvSpPr>
          <p:spPr>
            <a:xfrm>
              <a:off x="5383303" y="710877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5" name="object 3085"/>
            <p:cNvSpPr/>
            <p:nvPr/>
          </p:nvSpPr>
          <p:spPr>
            <a:xfrm>
              <a:off x="5383303" y="712050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6" name="object 3086"/>
            <p:cNvSpPr/>
            <p:nvPr/>
          </p:nvSpPr>
          <p:spPr>
            <a:xfrm>
              <a:off x="5383303" y="713230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7" name="object 3087"/>
            <p:cNvSpPr/>
            <p:nvPr/>
          </p:nvSpPr>
          <p:spPr>
            <a:xfrm>
              <a:off x="5383303" y="714439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8" name="object 3088"/>
            <p:cNvSpPr/>
            <p:nvPr/>
          </p:nvSpPr>
          <p:spPr>
            <a:xfrm>
              <a:off x="5383303" y="715661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9" name="object 3089"/>
            <p:cNvSpPr/>
            <p:nvPr/>
          </p:nvSpPr>
          <p:spPr>
            <a:xfrm>
              <a:off x="5383303" y="716875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0" name="object 3090"/>
            <p:cNvSpPr/>
            <p:nvPr/>
          </p:nvSpPr>
          <p:spPr>
            <a:xfrm>
              <a:off x="5383303" y="718120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1" name="object 3091"/>
            <p:cNvSpPr/>
            <p:nvPr/>
          </p:nvSpPr>
          <p:spPr>
            <a:xfrm>
              <a:off x="5383303" y="7193863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2" name="object 3092"/>
            <p:cNvSpPr/>
            <p:nvPr/>
          </p:nvSpPr>
          <p:spPr>
            <a:xfrm>
              <a:off x="5383303" y="720675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3" name="object 3093"/>
            <p:cNvSpPr/>
            <p:nvPr/>
          </p:nvSpPr>
          <p:spPr>
            <a:xfrm>
              <a:off x="5383303" y="722016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4" name="object 3094"/>
            <p:cNvSpPr/>
            <p:nvPr/>
          </p:nvSpPr>
          <p:spPr>
            <a:xfrm>
              <a:off x="5383303" y="723472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5" name="object 3095"/>
            <p:cNvSpPr/>
            <p:nvPr/>
          </p:nvSpPr>
          <p:spPr>
            <a:xfrm>
              <a:off x="5383306" y="7251913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6" name="object 3096"/>
            <p:cNvSpPr/>
            <p:nvPr/>
          </p:nvSpPr>
          <p:spPr>
            <a:xfrm>
              <a:off x="5506001" y="673741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98"/>
                  </a:moveTo>
                  <a:lnTo>
                    <a:pt x="745091" y="176559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698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7" name="object 3097"/>
            <p:cNvSpPr/>
            <p:nvPr/>
          </p:nvSpPr>
          <p:spPr>
            <a:xfrm>
              <a:off x="5506001" y="673777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736"/>
                  </a:moveTo>
                  <a:lnTo>
                    <a:pt x="745091" y="176330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8" name="object 3098"/>
            <p:cNvSpPr/>
            <p:nvPr/>
          </p:nvSpPr>
          <p:spPr>
            <a:xfrm>
              <a:off x="5506001" y="6738841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6"/>
                  </a:moveTo>
                  <a:lnTo>
                    <a:pt x="745091" y="175668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31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9" name="object 3099"/>
            <p:cNvSpPr/>
            <p:nvPr/>
          </p:nvSpPr>
          <p:spPr>
            <a:xfrm>
              <a:off x="5506001" y="674053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53"/>
                  </a:moveTo>
                  <a:lnTo>
                    <a:pt x="745091" y="174627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453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0" name="object 3100"/>
            <p:cNvSpPr/>
            <p:nvPr/>
          </p:nvSpPr>
          <p:spPr>
            <a:xfrm>
              <a:off x="5506001" y="6742736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4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1" name="object 3101"/>
            <p:cNvSpPr/>
            <p:nvPr/>
          </p:nvSpPr>
          <p:spPr>
            <a:xfrm>
              <a:off x="5506001" y="674548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40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2" name="object 3102"/>
            <p:cNvSpPr/>
            <p:nvPr/>
          </p:nvSpPr>
          <p:spPr>
            <a:xfrm>
              <a:off x="5506001" y="6748710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68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968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3" name="object 3103"/>
            <p:cNvSpPr/>
            <p:nvPr/>
          </p:nvSpPr>
          <p:spPr>
            <a:xfrm>
              <a:off x="5506001" y="6752445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833"/>
                  </a:moveTo>
                  <a:lnTo>
                    <a:pt x="745091" y="167233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833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4" name="object 3104"/>
            <p:cNvSpPr/>
            <p:nvPr/>
          </p:nvSpPr>
          <p:spPr>
            <a:xfrm>
              <a:off x="5506001" y="6756676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602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5" name="object 3105"/>
            <p:cNvSpPr/>
            <p:nvPr/>
          </p:nvSpPr>
          <p:spPr>
            <a:xfrm>
              <a:off x="5506001" y="6761478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6" name="object 3106"/>
            <p:cNvSpPr/>
            <p:nvPr/>
          </p:nvSpPr>
          <p:spPr>
            <a:xfrm>
              <a:off x="5506001" y="6766796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11"/>
                  </a:moveTo>
                  <a:lnTo>
                    <a:pt x="745091" y="158313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11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7" name="object 3107"/>
            <p:cNvSpPr/>
            <p:nvPr/>
          </p:nvSpPr>
          <p:spPr>
            <a:xfrm>
              <a:off x="5506001" y="6772851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105"/>
                  </a:moveTo>
                  <a:lnTo>
                    <a:pt x="745091" y="154564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7105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8" name="object 3108"/>
            <p:cNvSpPr/>
            <p:nvPr/>
          </p:nvSpPr>
          <p:spPr>
            <a:xfrm>
              <a:off x="5506001" y="6779557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5"/>
                  </a:moveTo>
                  <a:lnTo>
                    <a:pt x="745091" y="150397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55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9" name="object 3109"/>
            <p:cNvSpPr/>
            <p:nvPr/>
          </p:nvSpPr>
          <p:spPr>
            <a:xfrm>
              <a:off x="5506001" y="6787107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49"/>
                  </a:moveTo>
                  <a:lnTo>
                    <a:pt x="745091" y="1457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949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0" name="object 3110"/>
            <p:cNvSpPr/>
            <p:nvPr/>
          </p:nvSpPr>
          <p:spPr>
            <a:xfrm>
              <a:off x="5506001" y="679566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8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1" name="object 3111"/>
            <p:cNvSpPr/>
            <p:nvPr/>
          </p:nvSpPr>
          <p:spPr>
            <a:xfrm>
              <a:off x="5506001" y="6805123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5">
                  <a:moveTo>
                    <a:pt x="745091" y="138479"/>
                  </a:moveTo>
                  <a:lnTo>
                    <a:pt x="745091" y="134515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2" name="object 3112"/>
            <p:cNvSpPr/>
            <p:nvPr/>
          </p:nvSpPr>
          <p:spPr>
            <a:xfrm>
              <a:off x="5506001" y="681557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2012"/>
                  </a:moveTo>
                  <a:lnTo>
                    <a:pt x="745091" y="128035"/>
                  </a:lnTo>
                  <a:lnTo>
                    <a:pt x="0" y="0"/>
                  </a:lnTo>
                  <a:lnTo>
                    <a:pt x="0" y="10482"/>
                  </a:lnTo>
                  <a:lnTo>
                    <a:pt x="745091" y="132012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3" name="object 3113"/>
            <p:cNvSpPr/>
            <p:nvPr/>
          </p:nvSpPr>
          <p:spPr>
            <a:xfrm>
              <a:off x="5506001" y="6826057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3"/>
                  </a:moveTo>
                  <a:lnTo>
                    <a:pt x="745091" y="121530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303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4" name="object 3114"/>
            <p:cNvSpPr/>
            <p:nvPr/>
          </p:nvSpPr>
          <p:spPr>
            <a:xfrm>
              <a:off x="5506001" y="6836031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20"/>
                  </a:moveTo>
                  <a:lnTo>
                    <a:pt x="745091" y="11532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20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5" name="object 3115"/>
            <p:cNvSpPr/>
            <p:nvPr/>
          </p:nvSpPr>
          <p:spPr>
            <a:xfrm>
              <a:off x="5506001" y="684471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52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52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6" name="object 3116"/>
            <p:cNvSpPr/>
            <p:nvPr/>
          </p:nvSpPr>
          <p:spPr>
            <a:xfrm>
              <a:off x="5506001" y="6852404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7" name="object 3117"/>
            <p:cNvSpPr/>
            <p:nvPr/>
          </p:nvSpPr>
          <p:spPr>
            <a:xfrm>
              <a:off x="5506001" y="6858509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742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742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8" name="object 3118"/>
            <p:cNvSpPr/>
            <p:nvPr/>
          </p:nvSpPr>
          <p:spPr>
            <a:xfrm>
              <a:off x="5506001" y="6864731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4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4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9" name="object 3119"/>
            <p:cNvSpPr/>
            <p:nvPr/>
          </p:nvSpPr>
          <p:spPr>
            <a:xfrm>
              <a:off x="5506001" y="6870016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90"/>
                  </a:moveTo>
                  <a:lnTo>
                    <a:pt x="745091" y="94239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9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0" name="object 3120"/>
            <p:cNvSpPr/>
            <p:nvPr/>
          </p:nvSpPr>
          <p:spPr>
            <a:xfrm>
              <a:off x="5506001" y="6874372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96"/>
                  </a:moveTo>
                  <a:lnTo>
                    <a:pt x="745091" y="91531"/>
                  </a:lnTo>
                  <a:lnTo>
                    <a:pt x="0" y="0"/>
                  </a:lnTo>
                  <a:lnTo>
                    <a:pt x="0" y="4408"/>
                  </a:lnTo>
                  <a:lnTo>
                    <a:pt x="745091" y="93196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1" name="object 3121"/>
            <p:cNvSpPr/>
            <p:nvPr/>
          </p:nvSpPr>
          <p:spPr>
            <a:xfrm>
              <a:off x="5506001" y="6878783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90"/>
                  </a:moveTo>
                  <a:lnTo>
                    <a:pt x="745091" y="88788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90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2" name="object 3122"/>
            <p:cNvSpPr/>
            <p:nvPr/>
          </p:nvSpPr>
          <p:spPr>
            <a:xfrm>
              <a:off x="5506001" y="6883243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5">
                  <a:moveTo>
                    <a:pt x="745091" y="87643"/>
                  </a:moveTo>
                  <a:lnTo>
                    <a:pt x="745091" y="86029"/>
                  </a:lnTo>
                  <a:lnTo>
                    <a:pt x="0" y="0"/>
                  </a:lnTo>
                  <a:lnTo>
                    <a:pt x="0" y="4281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3" name="object 3123"/>
            <p:cNvSpPr/>
            <p:nvPr/>
          </p:nvSpPr>
          <p:spPr>
            <a:xfrm>
              <a:off x="5506001" y="6887530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708"/>
                  </a:moveTo>
                  <a:lnTo>
                    <a:pt x="745091" y="83362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E77C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4" name="object 3124"/>
            <p:cNvSpPr/>
            <p:nvPr/>
          </p:nvSpPr>
          <p:spPr>
            <a:xfrm>
              <a:off x="5506001" y="6891098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0"/>
                  </a:moveTo>
                  <a:lnTo>
                    <a:pt x="745091" y="81150"/>
                  </a:lnTo>
                  <a:lnTo>
                    <a:pt x="0" y="0"/>
                  </a:lnTo>
                  <a:lnTo>
                    <a:pt x="0" y="3595"/>
                  </a:lnTo>
                  <a:lnTo>
                    <a:pt x="745091" y="82510"/>
                  </a:lnTo>
                  <a:close/>
                </a:path>
              </a:pathLst>
            </a:custGeom>
            <a:solidFill>
              <a:srgbClr val="E78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5" name="object 3125"/>
            <p:cNvSpPr/>
            <p:nvPr/>
          </p:nvSpPr>
          <p:spPr>
            <a:xfrm>
              <a:off x="5506001" y="6894696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6"/>
                  </a:moveTo>
                  <a:lnTo>
                    <a:pt x="745091" y="78915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6"/>
                  </a:lnTo>
                  <a:close/>
                </a:path>
              </a:pathLst>
            </a:custGeom>
            <a:solidFill>
              <a:srgbClr val="E8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6" name="object 3126"/>
            <p:cNvSpPr/>
            <p:nvPr/>
          </p:nvSpPr>
          <p:spPr>
            <a:xfrm>
              <a:off x="5506001" y="6898325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66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E987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7" name="object 3127"/>
            <p:cNvSpPr/>
            <p:nvPr/>
          </p:nvSpPr>
          <p:spPr>
            <a:xfrm>
              <a:off x="5506001" y="6901985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80"/>
                  </a:lnTo>
                  <a:lnTo>
                    <a:pt x="0" y="0"/>
                  </a:lnTo>
                  <a:lnTo>
                    <a:pt x="0" y="369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E98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8" name="object 3128"/>
            <p:cNvSpPr/>
            <p:nvPr/>
          </p:nvSpPr>
          <p:spPr>
            <a:xfrm>
              <a:off x="5506001" y="6905678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02"/>
                  </a:moveTo>
                  <a:lnTo>
                    <a:pt x="745091" y="72091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EA8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9" name="object 3129"/>
            <p:cNvSpPr/>
            <p:nvPr/>
          </p:nvSpPr>
          <p:spPr>
            <a:xfrm>
              <a:off x="5506001" y="6909386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2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71202"/>
                  </a:lnTo>
                  <a:close/>
                </a:path>
              </a:pathLst>
            </a:custGeom>
            <a:solidFill>
              <a:srgbClr val="EB9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0" name="object 3130"/>
            <p:cNvSpPr/>
            <p:nvPr/>
          </p:nvSpPr>
          <p:spPr>
            <a:xfrm>
              <a:off x="5506001" y="6913121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03"/>
                  </a:moveTo>
                  <a:lnTo>
                    <a:pt x="745091" y="67480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68903"/>
                  </a:lnTo>
                  <a:close/>
                </a:path>
              </a:pathLst>
            </a:custGeom>
            <a:solidFill>
              <a:srgbClr val="EB94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1" name="object 3131"/>
            <p:cNvSpPr/>
            <p:nvPr/>
          </p:nvSpPr>
          <p:spPr>
            <a:xfrm>
              <a:off x="5506001" y="6916888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7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77"/>
                  </a:lnTo>
                  <a:close/>
                </a:path>
              </a:pathLst>
            </a:custGeom>
            <a:solidFill>
              <a:srgbClr val="EC9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2" name="object 3132"/>
            <p:cNvSpPr/>
            <p:nvPr/>
          </p:nvSpPr>
          <p:spPr>
            <a:xfrm>
              <a:off x="5506001" y="6920678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7"/>
                  </a:moveTo>
                  <a:lnTo>
                    <a:pt x="745091" y="62778"/>
                  </a:lnTo>
                  <a:lnTo>
                    <a:pt x="0" y="0"/>
                  </a:lnTo>
                  <a:lnTo>
                    <a:pt x="0" y="3823"/>
                  </a:lnTo>
                  <a:lnTo>
                    <a:pt x="745091" y="64227"/>
                  </a:lnTo>
                  <a:close/>
                </a:path>
              </a:pathLst>
            </a:custGeom>
            <a:solidFill>
              <a:srgbClr val="EC9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3" name="object 3133"/>
            <p:cNvSpPr/>
            <p:nvPr/>
          </p:nvSpPr>
          <p:spPr>
            <a:xfrm>
              <a:off x="5506001" y="6924499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03"/>
                  </a:lnTo>
                  <a:lnTo>
                    <a:pt x="0" y="0"/>
                  </a:lnTo>
                  <a:lnTo>
                    <a:pt x="0" y="4523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ED9D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4" name="object 3134"/>
            <p:cNvSpPr/>
            <p:nvPr/>
          </p:nvSpPr>
          <p:spPr>
            <a:xfrm>
              <a:off x="5506001" y="6929028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57"/>
                  </a:moveTo>
                  <a:lnTo>
                    <a:pt x="745091" y="57594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57"/>
                  </a:lnTo>
                  <a:close/>
                </a:path>
              </a:pathLst>
            </a:custGeom>
            <a:solidFill>
              <a:srgbClr val="ED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5" name="object 3135"/>
            <p:cNvSpPr/>
            <p:nvPr/>
          </p:nvSpPr>
          <p:spPr>
            <a:xfrm>
              <a:off x="5506001" y="6935264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121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121"/>
                  </a:lnTo>
                  <a:close/>
                </a:path>
              </a:pathLst>
            </a:custGeom>
            <a:solidFill>
              <a:srgbClr val="EEA3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6" name="object 3136"/>
            <p:cNvSpPr/>
            <p:nvPr/>
          </p:nvSpPr>
          <p:spPr>
            <a:xfrm>
              <a:off x="5506001" y="6941561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3"/>
                  </a:moveTo>
                  <a:lnTo>
                    <a:pt x="745091" y="49819"/>
                  </a:lnTo>
                  <a:lnTo>
                    <a:pt x="0" y="0"/>
                  </a:lnTo>
                  <a:lnTo>
                    <a:pt x="0" y="6353"/>
                  </a:lnTo>
                  <a:lnTo>
                    <a:pt x="745091" y="52233"/>
                  </a:lnTo>
                  <a:close/>
                </a:path>
              </a:pathLst>
            </a:custGeom>
            <a:solidFill>
              <a:srgbClr val="EEA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7" name="object 3137"/>
            <p:cNvSpPr/>
            <p:nvPr/>
          </p:nvSpPr>
          <p:spPr>
            <a:xfrm>
              <a:off x="5506001" y="6947921"/>
              <a:ext cx="745490" cy="50800"/>
            </a:xfrm>
            <a:custGeom>
              <a:avLst/>
              <a:gdLst/>
              <a:ahLst/>
              <a:cxnLst/>
              <a:rect l="l" t="t" r="r" b="b"/>
              <a:pathLst>
                <a:path w="745489" h="50800">
                  <a:moveTo>
                    <a:pt x="745091" y="50175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33"/>
                  </a:lnTo>
                  <a:lnTo>
                    <a:pt x="745091" y="50175"/>
                  </a:lnTo>
                  <a:close/>
                </a:path>
              </a:pathLst>
            </a:custGeom>
            <a:solidFill>
              <a:srgbClr val="EFA8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8" name="object 3138"/>
            <p:cNvSpPr/>
            <p:nvPr/>
          </p:nvSpPr>
          <p:spPr>
            <a:xfrm>
              <a:off x="5506001" y="6959254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4">
                  <a:moveTo>
                    <a:pt x="745091" y="45003"/>
                  </a:moveTo>
                  <a:lnTo>
                    <a:pt x="745091" y="38841"/>
                  </a:lnTo>
                  <a:lnTo>
                    <a:pt x="0" y="0"/>
                  </a:lnTo>
                  <a:lnTo>
                    <a:pt x="0" y="16289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EEA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9" name="object 3139"/>
            <p:cNvSpPr/>
            <p:nvPr/>
          </p:nvSpPr>
          <p:spPr>
            <a:xfrm>
              <a:off x="5506001" y="6975541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4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49"/>
                  </a:lnTo>
                  <a:lnTo>
                    <a:pt x="745091" y="30784"/>
                  </a:lnTo>
                  <a:close/>
                </a:path>
              </a:pathLst>
            </a:custGeom>
            <a:solidFill>
              <a:srgbClr val="EEA3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0" name="object 3140"/>
            <p:cNvSpPr/>
            <p:nvPr/>
          </p:nvSpPr>
          <p:spPr>
            <a:xfrm>
              <a:off x="5506001" y="6980986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47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EDA0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1" name="object 3141"/>
            <p:cNvSpPr/>
            <p:nvPr/>
          </p:nvSpPr>
          <p:spPr>
            <a:xfrm>
              <a:off x="5506001" y="6986470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43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ED9D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2" name="object 3142"/>
            <p:cNvSpPr/>
            <p:nvPr/>
          </p:nvSpPr>
          <p:spPr>
            <a:xfrm>
              <a:off x="5506001" y="6991992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2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EC9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3" name="object 3143"/>
            <p:cNvSpPr/>
            <p:nvPr/>
          </p:nvSpPr>
          <p:spPr>
            <a:xfrm>
              <a:off x="5506001" y="699601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EC98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4" name="object 3144"/>
            <p:cNvSpPr/>
            <p:nvPr/>
          </p:nvSpPr>
          <p:spPr>
            <a:xfrm>
              <a:off x="5506001" y="6999469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82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82"/>
                  </a:lnTo>
                  <a:close/>
                </a:path>
              </a:pathLst>
            </a:custGeom>
            <a:solidFill>
              <a:srgbClr val="EB94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5" name="object 3145"/>
            <p:cNvSpPr/>
            <p:nvPr/>
          </p:nvSpPr>
          <p:spPr>
            <a:xfrm>
              <a:off x="5506001" y="7002936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EB9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6" name="object 3146"/>
            <p:cNvSpPr/>
            <p:nvPr/>
          </p:nvSpPr>
          <p:spPr>
            <a:xfrm>
              <a:off x="5506001" y="700641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2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EA8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7" name="object 3147"/>
            <p:cNvSpPr/>
            <p:nvPr/>
          </p:nvSpPr>
          <p:spPr>
            <a:xfrm>
              <a:off x="5506001" y="7009898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93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E98B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8" name="object 3148"/>
            <p:cNvSpPr/>
            <p:nvPr/>
          </p:nvSpPr>
          <p:spPr>
            <a:xfrm>
              <a:off x="5506001" y="701339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E987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9" name="object 3149"/>
            <p:cNvSpPr/>
            <p:nvPr/>
          </p:nvSpPr>
          <p:spPr>
            <a:xfrm>
              <a:off x="5506001" y="7016902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20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E8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0" name="object 3150"/>
            <p:cNvSpPr/>
            <p:nvPr/>
          </p:nvSpPr>
          <p:spPr>
            <a:xfrm>
              <a:off x="5506001" y="7020270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3"/>
                  </a:moveTo>
                  <a:lnTo>
                    <a:pt x="745091" y="953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745091" y="2223"/>
                  </a:lnTo>
                  <a:close/>
                </a:path>
              </a:pathLst>
            </a:custGeom>
            <a:solidFill>
              <a:srgbClr val="E78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1" name="object 3151"/>
            <p:cNvSpPr/>
            <p:nvPr/>
          </p:nvSpPr>
          <p:spPr>
            <a:xfrm>
              <a:off x="5506001" y="7022495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1"/>
                  </a:moveTo>
                  <a:lnTo>
                    <a:pt x="745091" y="0"/>
                  </a:lnTo>
                  <a:lnTo>
                    <a:pt x="0" y="1144"/>
                  </a:lnTo>
                  <a:lnTo>
                    <a:pt x="0" y="44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E77C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2" name="object 3152"/>
            <p:cNvSpPr/>
            <p:nvPr/>
          </p:nvSpPr>
          <p:spPr>
            <a:xfrm>
              <a:off x="5506001" y="7023769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0"/>
                  </a:moveTo>
                  <a:lnTo>
                    <a:pt x="745091" y="0"/>
                  </a:lnTo>
                  <a:lnTo>
                    <a:pt x="0" y="3227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E67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3" name="object 3153"/>
            <p:cNvSpPr/>
            <p:nvPr/>
          </p:nvSpPr>
          <p:spPr>
            <a:xfrm>
              <a:off x="5506001" y="7025041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E57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4" name="object 3154"/>
            <p:cNvSpPr/>
            <p:nvPr/>
          </p:nvSpPr>
          <p:spPr>
            <a:xfrm>
              <a:off x="5506001" y="7026309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57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7"/>
                  </a:lnTo>
                  <a:lnTo>
                    <a:pt x="745091" y="1257"/>
                  </a:lnTo>
                  <a:close/>
                </a:path>
              </a:pathLst>
            </a:custGeom>
            <a:solidFill>
              <a:srgbClr val="E46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5" name="object 3155"/>
            <p:cNvSpPr/>
            <p:nvPr/>
          </p:nvSpPr>
          <p:spPr>
            <a:xfrm>
              <a:off x="5506001" y="7027562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39"/>
                  </a:lnTo>
                  <a:lnTo>
                    <a:pt x="0" y="12781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E3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6" name="object 3156"/>
            <p:cNvSpPr/>
            <p:nvPr/>
          </p:nvSpPr>
          <p:spPr>
            <a:xfrm>
              <a:off x="5506001" y="7028835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50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E261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7" name="object 3157"/>
            <p:cNvSpPr/>
            <p:nvPr/>
          </p:nvSpPr>
          <p:spPr>
            <a:xfrm>
              <a:off x="5506001" y="7030346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E05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8" name="object 3158"/>
            <p:cNvSpPr/>
            <p:nvPr/>
          </p:nvSpPr>
          <p:spPr>
            <a:xfrm>
              <a:off x="5506001" y="7031851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4"/>
                  </a:moveTo>
                  <a:lnTo>
                    <a:pt x="745091" y="1724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4"/>
                  </a:lnTo>
                  <a:close/>
                </a:path>
              </a:pathLst>
            </a:custGeom>
            <a:solidFill>
              <a:srgbClr val="DE50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9" name="object 3159"/>
            <p:cNvSpPr/>
            <p:nvPr/>
          </p:nvSpPr>
          <p:spPr>
            <a:xfrm>
              <a:off x="5506001" y="7033359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6"/>
                  </a:moveTo>
                  <a:lnTo>
                    <a:pt x="745091" y="15736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6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0" name="object 3160"/>
            <p:cNvSpPr/>
            <p:nvPr/>
          </p:nvSpPr>
          <p:spPr>
            <a:xfrm>
              <a:off x="5506001" y="7034846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9"/>
                  </a:moveTo>
                  <a:lnTo>
                    <a:pt x="745091" y="142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9"/>
                  </a:lnTo>
                  <a:close/>
                </a:path>
              </a:pathLst>
            </a:custGeom>
            <a:solidFill>
              <a:srgbClr val="D637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1" name="object 3161"/>
            <p:cNvSpPr/>
            <p:nvPr/>
          </p:nvSpPr>
          <p:spPr>
            <a:xfrm>
              <a:off x="5506001" y="703633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D13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2" name="object 3162"/>
            <p:cNvSpPr/>
            <p:nvPr/>
          </p:nvSpPr>
          <p:spPr>
            <a:xfrm>
              <a:off x="5506001" y="7037978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17"/>
                  </a:moveTo>
                  <a:lnTo>
                    <a:pt x="745091" y="1111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17"/>
                  </a:lnTo>
                  <a:close/>
                </a:path>
              </a:pathLst>
            </a:custGeom>
            <a:solidFill>
              <a:srgbClr val="CD3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3" name="object 3163"/>
            <p:cNvSpPr/>
            <p:nvPr/>
          </p:nvSpPr>
          <p:spPr>
            <a:xfrm>
              <a:off x="5506001" y="7040025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C93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4" name="object 3164"/>
            <p:cNvSpPr/>
            <p:nvPr/>
          </p:nvSpPr>
          <p:spPr>
            <a:xfrm>
              <a:off x="5506001" y="7042075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20"/>
                  </a:moveTo>
                  <a:lnTo>
                    <a:pt x="745091" y="702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20"/>
                  </a:lnTo>
                  <a:close/>
                </a:path>
              </a:pathLst>
            </a:custGeom>
            <a:solidFill>
              <a:srgbClr val="C43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5" name="object 3165"/>
            <p:cNvSpPr/>
            <p:nvPr/>
          </p:nvSpPr>
          <p:spPr>
            <a:xfrm>
              <a:off x="5506001" y="7044107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32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C03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6" name="object 3166"/>
            <p:cNvSpPr/>
            <p:nvPr/>
          </p:nvSpPr>
          <p:spPr>
            <a:xfrm>
              <a:off x="5506001" y="7046240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7"/>
                  </a:lnTo>
                  <a:lnTo>
                    <a:pt x="0" y="47543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BB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7" name="object 3167"/>
            <p:cNvSpPr/>
            <p:nvPr/>
          </p:nvSpPr>
          <p:spPr>
            <a:xfrm>
              <a:off x="5506001" y="7049095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4"/>
                  </a:lnTo>
                  <a:lnTo>
                    <a:pt x="0" y="52143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B72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8" name="object 3168"/>
            <p:cNvSpPr/>
            <p:nvPr/>
          </p:nvSpPr>
          <p:spPr>
            <a:xfrm>
              <a:off x="5506001" y="7051921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322"/>
                  </a:lnTo>
                  <a:lnTo>
                    <a:pt x="0" y="57213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B32E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9" name="object 3169"/>
            <p:cNvSpPr/>
            <p:nvPr/>
          </p:nvSpPr>
          <p:spPr>
            <a:xfrm>
              <a:off x="5506001" y="7054921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215"/>
                  </a:lnTo>
                  <a:lnTo>
                    <a:pt x="0" y="63756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AE2D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0" name="object 3170"/>
            <p:cNvSpPr/>
            <p:nvPr/>
          </p:nvSpPr>
          <p:spPr>
            <a:xfrm>
              <a:off x="5506001" y="705854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8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AA2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1" name="object 3171"/>
            <p:cNvSpPr/>
            <p:nvPr/>
          </p:nvSpPr>
          <p:spPr>
            <a:xfrm>
              <a:off x="5506001" y="7062101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41"/>
                  </a:moveTo>
                  <a:lnTo>
                    <a:pt x="745091" y="0"/>
                  </a:lnTo>
                  <a:lnTo>
                    <a:pt x="0" y="65981"/>
                  </a:lnTo>
                  <a:lnTo>
                    <a:pt x="0" y="76653"/>
                  </a:lnTo>
                  <a:lnTo>
                    <a:pt x="745091" y="4041"/>
                  </a:lnTo>
                  <a:close/>
                </a:path>
              </a:pathLst>
            </a:custGeom>
            <a:solidFill>
              <a:srgbClr val="A6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2" name="object 3172"/>
            <p:cNvSpPr/>
            <p:nvPr/>
          </p:nvSpPr>
          <p:spPr>
            <a:xfrm>
              <a:off x="5506001" y="7066154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89"/>
                  </a:moveTo>
                  <a:lnTo>
                    <a:pt x="745091" y="0"/>
                  </a:lnTo>
                  <a:lnTo>
                    <a:pt x="0" y="72599"/>
                  </a:lnTo>
                  <a:lnTo>
                    <a:pt x="0" y="83132"/>
                  </a:lnTo>
                  <a:lnTo>
                    <a:pt x="745091" y="3989"/>
                  </a:lnTo>
                  <a:close/>
                </a:path>
              </a:pathLst>
            </a:custGeom>
            <a:solidFill>
              <a:srgbClr val="A129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3" name="object 3173"/>
            <p:cNvSpPr/>
            <p:nvPr/>
          </p:nvSpPr>
          <p:spPr>
            <a:xfrm>
              <a:off x="5506001" y="7070144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8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21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9D28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4" name="object 3174"/>
            <p:cNvSpPr/>
            <p:nvPr/>
          </p:nvSpPr>
          <p:spPr>
            <a:xfrm>
              <a:off x="5506001" y="7074303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66"/>
                  </a:lnTo>
                  <a:lnTo>
                    <a:pt x="0" y="96867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9927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5" name="object 3175"/>
            <p:cNvSpPr/>
            <p:nvPr/>
          </p:nvSpPr>
          <p:spPr>
            <a:xfrm>
              <a:off x="5506001" y="7078444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9426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6" name="object 3176"/>
            <p:cNvSpPr/>
            <p:nvPr/>
          </p:nvSpPr>
          <p:spPr>
            <a:xfrm>
              <a:off x="5506001" y="7082607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537"/>
                  </a:lnTo>
                  <a:lnTo>
                    <a:pt x="0" y="110655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9025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7" name="object 3177"/>
            <p:cNvSpPr/>
            <p:nvPr/>
          </p:nvSpPr>
          <p:spPr>
            <a:xfrm>
              <a:off x="5506001" y="7086819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436"/>
                  </a:lnTo>
                  <a:lnTo>
                    <a:pt x="0" y="117464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8C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8" name="object 3178"/>
            <p:cNvSpPr/>
            <p:nvPr/>
          </p:nvSpPr>
          <p:spPr>
            <a:xfrm>
              <a:off x="5506001" y="7090989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97"/>
                  </a:lnTo>
                  <a:lnTo>
                    <a:pt x="0" y="124720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872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9" name="object 3179"/>
            <p:cNvSpPr/>
            <p:nvPr/>
          </p:nvSpPr>
          <p:spPr>
            <a:xfrm>
              <a:off x="5506001" y="7095321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5">
                  <a:moveTo>
                    <a:pt x="745091" y="4447"/>
                  </a:moveTo>
                  <a:lnTo>
                    <a:pt x="745091" y="0"/>
                  </a:lnTo>
                  <a:lnTo>
                    <a:pt x="0" y="120387"/>
                  </a:lnTo>
                  <a:lnTo>
                    <a:pt x="0" y="132101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8322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0" name="object 3180"/>
            <p:cNvSpPr/>
            <p:nvPr/>
          </p:nvSpPr>
          <p:spPr>
            <a:xfrm>
              <a:off x="5506001" y="7099773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598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87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7E2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1" name="object 3181"/>
            <p:cNvSpPr/>
            <p:nvPr/>
          </p:nvSpPr>
          <p:spPr>
            <a:xfrm>
              <a:off x="5506001" y="7104367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7A1F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2" name="object 3182"/>
            <p:cNvSpPr/>
            <p:nvPr/>
          </p:nvSpPr>
          <p:spPr>
            <a:xfrm>
              <a:off x="5506001" y="7109302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761E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3" name="object 3183"/>
            <p:cNvSpPr/>
            <p:nvPr/>
          </p:nvSpPr>
          <p:spPr>
            <a:xfrm>
              <a:off x="5506001" y="7114918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6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75"/>
                  </a:lnTo>
                  <a:lnTo>
                    <a:pt x="745091" y="14716"/>
                  </a:lnTo>
                  <a:close/>
                </a:path>
              </a:pathLst>
            </a:custGeom>
            <a:solidFill>
              <a:srgbClr val="711D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4" name="object 3184"/>
            <p:cNvSpPr/>
            <p:nvPr/>
          </p:nvSpPr>
          <p:spPr>
            <a:xfrm>
              <a:off x="5208114" y="6738846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5" name="object 3185"/>
            <p:cNvSpPr/>
            <p:nvPr/>
          </p:nvSpPr>
          <p:spPr>
            <a:xfrm>
              <a:off x="5132023" y="6734944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86" name="object 3186"/>
          <p:cNvGrpSpPr/>
          <p:nvPr/>
        </p:nvGrpSpPr>
        <p:grpSpPr>
          <a:xfrm>
            <a:off x="1651000" y="7840342"/>
            <a:ext cx="4600575" cy="572135"/>
            <a:chOff x="1651000" y="7840342"/>
            <a:chExt cx="4600575" cy="572135"/>
          </a:xfrm>
        </p:grpSpPr>
        <p:sp>
          <p:nvSpPr>
            <p:cNvPr id="3187" name="object 3187"/>
            <p:cNvSpPr/>
            <p:nvPr/>
          </p:nvSpPr>
          <p:spPr>
            <a:xfrm>
              <a:off x="1651000" y="835350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4"/>
                  </a:moveTo>
                  <a:lnTo>
                    <a:pt x="104664" y="3594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8" name="object 3188"/>
            <p:cNvSpPr/>
            <p:nvPr/>
          </p:nvSpPr>
          <p:spPr>
            <a:xfrm>
              <a:off x="1651000" y="834331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9" name="object 3189"/>
            <p:cNvSpPr/>
            <p:nvPr/>
          </p:nvSpPr>
          <p:spPr>
            <a:xfrm>
              <a:off x="1651000" y="833172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0" name="object 3190"/>
            <p:cNvSpPr/>
            <p:nvPr/>
          </p:nvSpPr>
          <p:spPr>
            <a:xfrm>
              <a:off x="1651000" y="831897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1" name="object 3191"/>
            <p:cNvSpPr/>
            <p:nvPr/>
          </p:nvSpPr>
          <p:spPr>
            <a:xfrm>
              <a:off x="1651000" y="830652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2" name="object 3192"/>
            <p:cNvSpPr/>
            <p:nvPr/>
          </p:nvSpPr>
          <p:spPr>
            <a:xfrm>
              <a:off x="1651000" y="829495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3" name="object 3193"/>
            <p:cNvSpPr/>
            <p:nvPr/>
          </p:nvSpPr>
          <p:spPr>
            <a:xfrm>
              <a:off x="1651000" y="828472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4" name="object 3194"/>
            <p:cNvSpPr/>
            <p:nvPr/>
          </p:nvSpPr>
          <p:spPr>
            <a:xfrm>
              <a:off x="1651000" y="827595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5" name="object 3195"/>
            <p:cNvSpPr/>
            <p:nvPr/>
          </p:nvSpPr>
          <p:spPr>
            <a:xfrm>
              <a:off x="1651000" y="826792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6" name="object 3196"/>
            <p:cNvSpPr/>
            <p:nvPr/>
          </p:nvSpPr>
          <p:spPr>
            <a:xfrm>
              <a:off x="1651000" y="826015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7" name="object 3197"/>
            <p:cNvSpPr/>
            <p:nvPr/>
          </p:nvSpPr>
          <p:spPr>
            <a:xfrm>
              <a:off x="1651000" y="825327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8" name="object 3198"/>
            <p:cNvSpPr/>
            <p:nvPr/>
          </p:nvSpPr>
          <p:spPr>
            <a:xfrm>
              <a:off x="1651000" y="824630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9" name="object 3199"/>
            <p:cNvSpPr/>
            <p:nvPr/>
          </p:nvSpPr>
          <p:spPr>
            <a:xfrm>
              <a:off x="1651000" y="8238983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0" name="object 3200"/>
            <p:cNvSpPr/>
            <p:nvPr/>
          </p:nvSpPr>
          <p:spPr>
            <a:xfrm>
              <a:off x="1651000" y="823123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1" name="object 3201"/>
            <p:cNvSpPr/>
            <p:nvPr/>
          </p:nvSpPr>
          <p:spPr>
            <a:xfrm>
              <a:off x="1651000" y="822336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2" name="object 3202"/>
            <p:cNvSpPr/>
            <p:nvPr/>
          </p:nvSpPr>
          <p:spPr>
            <a:xfrm>
              <a:off x="1651000" y="8209875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3" name="object 3203"/>
            <p:cNvSpPr/>
            <p:nvPr/>
          </p:nvSpPr>
          <p:spPr>
            <a:xfrm>
              <a:off x="1651000" y="8179406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4" name="object 3204"/>
            <p:cNvSpPr/>
            <p:nvPr/>
          </p:nvSpPr>
          <p:spPr>
            <a:xfrm>
              <a:off x="1651000" y="817017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5" name="object 3205"/>
            <p:cNvSpPr/>
            <p:nvPr/>
          </p:nvSpPr>
          <p:spPr>
            <a:xfrm>
              <a:off x="1651000" y="816188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6" name="object 3206"/>
            <p:cNvSpPr/>
            <p:nvPr/>
          </p:nvSpPr>
          <p:spPr>
            <a:xfrm>
              <a:off x="1651000" y="8154084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7" name="object 3207"/>
            <p:cNvSpPr/>
            <p:nvPr/>
          </p:nvSpPr>
          <p:spPr>
            <a:xfrm>
              <a:off x="1651000" y="81482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8" name="object 3208"/>
            <p:cNvSpPr/>
            <p:nvPr/>
          </p:nvSpPr>
          <p:spPr>
            <a:xfrm>
              <a:off x="1651000" y="81424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9" name="object 3209"/>
            <p:cNvSpPr/>
            <p:nvPr/>
          </p:nvSpPr>
          <p:spPr>
            <a:xfrm>
              <a:off x="1651000" y="813656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0" name="object 3210"/>
            <p:cNvSpPr/>
            <p:nvPr/>
          </p:nvSpPr>
          <p:spPr>
            <a:xfrm>
              <a:off x="1651005" y="813067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1" name="object 3211"/>
            <p:cNvSpPr/>
            <p:nvPr/>
          </p:nvSpPr>
          <p:spPr>
            <a:xfrm>
              <a:off x="1651000" y="81248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2" name="object 3212"/>
            <p:cNvSpPr/>
            <p:nvPr/>
          </p:nvSpPr>
          <p:spPr>
            <a:xfrm>
              <a:off x="1651000" y="811908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3" name="object 3213"/>
            <p:cNvSpPr/>
            <p:nvPr/>
          </p:nvSpPr>
          <p:spPr>
            <a:xfrm>
              <a:off x="1651000" y="81133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4" name="object 3214"/>
            <p:cNvSpPr/>
            <p:nvPr/>
          </p:nvSpPr>
          <p:spPr>
            <a:xfrm>
              <a:off x="1651000" y="81073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5" name="object 3215"/>
            <p:cNvSpPr/>
            <p:nvPr/>
          </p:nvSpPr>
          <p:spPr>
            <a:xfrm>
              <a:off x="1651000" y="810056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6" name="object 3216"/>
            <p:cNvSpPr/>
            <p:nvPr/>
          </p:nvSpPr>
          <p:spPr>
            <a:xfrm>
              <a:off x="1651000" y="809379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7" name="object 3217"/>
            <p:cNvSpPr/>
            <p:nvPr/>
          </p:nvSpPr>
          <p:spPr>
            <a:xfrm>
              <a:off x="1651000" y="808706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8" name="object 3218"/>
            <p:cNvSpPr/>
            <p:nvPr/>
          </p:nvSpPr>
          <p:spPr>
            <a:xfrm>
              <a:off x="1651000" y="807877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9" name="object 3219"/>
            <p:cNvSpPr/>
            <p:nvPr/>
          </p:nvSpPr>
          <p:spPr>
            <a:xfrm>
              <a:off x="1651000" y="807021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0" name="object 3220"/>
            <p:cNvSpPr/>
            <p:nvPr/>
          </p:nvSpPr>
          <p:spPr>
            <a:xfrm>
              <a:off x="1651000" y="806126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1" name="object 3221"/>
            <p:cNvSpPr/>
            <p:nvPr/>
          </p:nvSpPr>
          <p:spPr>
            <a:xfrm>
              <a:off x="1651000" y="805074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2" name="object 3222"/>
            <p:cNvSpPr/>
            <p:nvPr/>
          </p:nvSpPr>
          <p:spPr>
            <a:xfrm>
              <a:off x="1651000" y="80401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3" name="object 3223"/>
            <p:cNvSpPr/>
            <p:nvPr/>
          </p:nvSpPr>
          <p:spPr>
            <a:xfrm>
              <a:off x="1651000" y="802841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4" name="object 3224"/>
            <p:cNvSpPr/>
            <p:nvPr/>
          </p:nvSpPr>
          <p:spPr>
            <a:xfrm>
              <a:off x="1651000" y="801660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5" name="object 3225"/>
            <p:cNvSpPr/>
            <p:nvPr/>
          </p:nvSpPr>
          <p:spPr>
            <a:xfrm>
              <a:off x="1651000" y="800452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6" name="object 3226"/>
            <p:cNvSpPr/>
            <p:nvPr/>
          </p:nvSpPr>
          <p:spPr>
            <a:xfrm>
              <a:off x="1651000" y="79923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7" name="object 3227"/>
            <p:cNvSpPr/>
            <p:nvPr/>
          </p:nvSpPr>
          <p:spPr>
            <a:xfrm>
              <a:off x="1651000" y="798016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8" name="object 3228"/>
            <p:cNvSpPr/>
            <p:nvPr/>
          </p:nvSpPr>
          <p:spPr>
            <a:xfrm>
              <a:off x="1651000" y="796774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9" name="object 3229"/>
            <p:cNvSpPr/>
            <p:nvPr/>
          </p:nvSpPr>
          <p:spPr>
            <a:xfrm>
              <a:off x="1651000" y="795508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0" name="object 3230"/>
            <p:cNvSpPr/>
            <p:nvPr/>
          </p:nvSpPr>
          <p:spPr>
            <a:xfrm>
              <a:off x="1651000" y="794219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1" name="object 3231"/>
            <p:cNvSpPr/>
            <p:nvPr/>
          </p:nvSpPr>
          <p:spPr>
            <a:xfrm>
              <a:off x="1651000" y="792878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2" name="object 3232"/>
            <p:cNvSpPr/>
            <p:nvPr/>
          </p:nvSpPr>
          <p:spPr>
            <a:xfrm>
              <a:off x="1651000" y="791423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4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04664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3" name="object 3233"/>
            <p:cNvSpPr/>
            <p:nvPr/>
          </p:nvSpPr>
          <p:spPr>
            <a:xfrm>
              <a:off x="1651000" y="7897047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4" name="object 3234"/>
            <p:cNvSpPr/>
            <p:nvPr/>
          </p:nvSpPr>
          <p:spPr>
            <a:xfrm>
              <a:off x="1651000" y="7842832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5" name="object 3235"/>
            <p:cNvSpPr/>
            <p:nvPr/>
          </p:nvSpPr>
          <p:spPr>
            <a:xfrm>
              <a:off x="1801889" y="8353501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4"/>
                  </a:moveTo>
                  <a:lnTo>
                    <a:pt x="292801" y="359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6" name="object 3236"/>
            <p:cNvSpPr/>
            <p:nvPr/>
          </p:nvSpPr>
          <p:spPr>
            <a:xfrm>
              <a:off x="1801889" y="8343310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7" name="object 3237"/>
            <p:cNvSpPr/>
            <p:nvPr/>
          </p:nvSpPr>
          <p:spPr>
            <a:xfrm>
              <a:off x="1801889" y="833172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8" name="object 3238"/>
            <p:cNvSpPr/>
            <p:nvPr/>
          </p:nvSpPr>
          <p:spPr>
            <a:xfrm>
              <a:off x="1801889" y="831897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9" name="object 3239"/>
            <p:cNvSpPr/>
            <p:nvPr/>
          </p:nvSpPr>
          <p:spPr>
            <a:xfrm>
              <a:off x="1801889" y="830652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0" name="object 3240"/>
            <p:cNvSpPr/>
            <p:nvPr/>
          </p:nvSpPr>
          <p:spPr>
            <a:xfrm>
              <a:off x="1801889" y="829495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1" name="object 3241"/>
            <p:cNvSpPr/>
            <p:nvPr/>
          </p:nvSpPr>
          <p:spPr>
            <a:xfrm>
              <a:off x="1801889" y="828472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2" name="object 3242"/>
            <p:cNvSpPr/>
            <p:nvPr/>
          </p:nvSpPr>
          <p:spPr>
            <a:xfrm>
              <a:off x="1801889" y="827595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3" name="object 3243"/>
            <p:cNvSpPr/>
            <p:nvPr/>
          </p:nvSpPr>
          <p:spPr>
            <a:xfrm>
              <a:off x="1801889" y="8267928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4" name="object 3244"/>
            <p:cNvSpPr/>
            <p:nvPr/>
          </p:nvSpPr>
          <p:spPr>
            <a:xfrm>
              <a:off x="1801889" y="826015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5" name="object 3245"/>
            <p:cNvSpPr/>
            <p:nvPr/>
          </p:nvSpPr>
          <p:spPr>
            <a:xfrm>
              <a:off x="1801889" y="825327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6" name="object 3246"/>
            <p:cNvSpPr/>
            <p:nvPr/>
          </p:nvSpPr>
          <p:spPr>
            <a:xfrm>
              <a:off x="1801889" y="8246302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7" name="object 3247"/>
            <p:cNvSpPr/>
            <p:nvPr/>
          </p:nvSpPr>
          <p:spPr>
            <a:xfrm>
              <a:off x="1801889" y="8238983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8" name="object 3248"/>
            <p:cNvSpPr/>
            <p:nvPr/>
          </p:nvSpPr>
          <p:spPr>
            <a:xfrm>
              <a:off x="1801889" y="823123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9" name="object 3249"/>
            <p:cNvSpPr/>
            <p:nvPr/>
          </p:nvSpPr>
          <p:spPr>
            <a:xfrm>
              <a:off x="1801889" y="822336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0" name="object 3250"/>
            <p:cNvSpPr/>
            <p:nvPr/>
          </p:nvSpPr>
          <p:spPr>
            <a:xfrm>
              <a:off x="1801889" y="8209875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1" name="object 3251"/>
            <p:cNvSpPr/>
            <p:nvPr/>
          </p:nvSpPr>
          <p:spPr>
            <a:xfrm>
              <a:off x="1801889" y="8179406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2" name="object 3252"/>
            <p:cNvSpPr/>
            <p:nvPr/>
          </p:nvSpPr>
          <p:spPr>
            <a:xfrm>
              <a:off x="1801889" y="817017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3" name="object 3253"/>
            <p:cNvSpPr/>
            <p:nvPr/>
          </p:nvSpPr>
          <p:spPr>
            <a:xfrm>
              <a:off x="1801889" y="816188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4" name="object 3254"/>
            <p:cNvSpPr/>
            <p:nvPr/>
          </p:nvSpPr>
          <p:spPr>
            <a:xfrm>
              <a:off x="1801889" y="8154084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5" name="object 3255"/>
            <p:cNvSpPr/>
            <p:nvPr/>
          </p:nvSpPr>
          <p:spPr>
            <a:xfrm>
              <a:off x="1801889" y="814826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6" name="object 3256"/>
            <p:cNvSpPr/>
            <p:nvPr/>
          </p:nvSpPr>
          <p:spPr>
            <a:xfrm>
              <a:off x="1801889" y="814243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7" name="object 3257"/>
            <p:cNvSpPr/>
            <p:nvPr/>
          </p:nvSpPr>
          <p:spPr>
            <a:xfrm>
              <a:off x="1801889" y="813656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8" name="object 3258"/>
            <p:cNvSpPr/>
            <p:nvPr/>
          </p:nvSpPr>
          <p:spPr>
            <a:xfrm>
              <a:off x="1801888" y="813067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9" name="object 3259"/>
            <p:cNvSpPr/>
            <p:nvPr/>
          </p:nvSpPr>
          <p:spPr>
            <a:xfrm>
              <a:off x="1801889" y="812487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0" name="object 3260"/>
            <p:cNvSpPr/>
            <p:nvPr/>
          </p:nvSpPr>
          <p:spPr>
            <a:xfrm>
              <a:off x="1801889" y="811908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1" name="object 3261"/>
            <p:cNvSpPr/>
            <p:nvPr/>
          </p:nvSpPr>
          <p:spPr>
            <a:xfrm>
              <a:off x="1801889" y="811332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2" name="object 3262"/>
            <p:cNvSpPr/>
            <p:nvPr/>
          </p:nvSpPr>
          <p:spPr>
            <a:xfrm>
              <a:off x="1801889" y="81073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3" name="object 3263"/>
            <p:cNvSpPr/>
            <p:nvPr/>
          </p:nvSpPr>
          <p:spPr>
            <a:xfrm>
              <a:off x="1801889" y="810056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4" name="object 3264"/>
            <p:cNvSpPr/>
            <p:nvPr/>
          </p:nvSpPr>
          <p:spPr>
            <a:xfrm>
              <a:off x="1801889" y="809379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5" name="object 3265"/>
            <p:cNvSpPr/>
            <p:nvPr/>
          </p:nvSpPr>
          <p:spPr>
            <a:xfrm>
              <a:off x="1801889" y="808706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6" name="object 3266"/>
            <p:cNvSpPr/>
            <p:nvPr/>
          </p:nvSpPr>
          <p:spPr>
            <a:xfrm>
              <a:off x="1801889" y="807877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7" name="object 3267"/>
            <p:cNvSpPr/>
            <p:nvPr/>
          </p:nvSpPr>
          <p:spPr>
            <a:xfrm>
              <a:off x="1801889" y="807021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8" name="object 3268"/>
            <p:cNvSpPr/>
            <p:nvPr/>
          </p:nvSpPr>
          <p:spPr>
            <a:xfrm>
              <a:off x="1801889" y="806126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9" name="object 3269"/>
            <p:cNvSpPr/>
            <p:nvPr/>
          </p:nvSpPr>
          <p:spPr>
            <a:xfrm>
              <a:off x="1801889" y="8050749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0" name="object 3270"/>
            <p:cNvSpPr/>
            <p:nvPr/>
          </p:nvSpPr>
          <p:spPr>
            <a:xfrm>
              <a:off x="1801889" y="80401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1" name="object 3271"/>
            <p:cNvSpPr/>
            <p:nvPr/>
          </p:nvSpPr>
          <p:spPr>
            <a:xfrm>
              <a:off x="1801889" y="802841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2" name="object 3272"/>
            <p:cNvSpPr/>
            <p:nvPr/>
          </p:nvSpPr>
          <p:spPr>
            <a:xfrm>
              <a:off x="1801889" y="801660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3" name="object 3273"/>
            <p:cNvSpPr/>
            <p:nvPr/>
          </p:nvSpPr>
          <p:spPr>
            <a:xfrm>
              <a:off x="1801889" y="800452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4" name="object 3274"/>
            <p:cNvSpPr/>
            <p:nvPr/>
          </p:nvSpPr>
          <p:spPr>
            <a:xfrm>
              <a:off x="1801889" y="799231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5" name="object 3275"/>
            <p:cNvSpPr/>
            <p:nvPr/>
          </p:nvSpPr>
          <p:spPr>
            <a:xfrm>
              <a:off x="1801889" y="798016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6" name="object 3276"/>
            <p:cNvSpPr/>
            <p:nvPr/>
          </p:nvSpPr>
          <p:spPr>
            <a:xfrm>
              <a:off x="1801889" y="796774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7" name="object 3277"/>
            <p:cNvSpPr/>
            <p:nvPr/>
          </p:nvSpPr>
          <p:spPr>
            <a:xfrm>
              <a:off x="1801889" y="795508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8" name="object 3278"/>
            <p:cNvSpPr/>
            <p:nvPr/>
          </p:nvSpPr>
          <p:spPr>
            <a:xfrm>
              <a:off x="1801889" y="794219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9" name="object 3279"/>
            <p:cNvSpPr/>
            <p:nvPr/>
          </p:nvSpPr>
          <p:spPr>
            <a:xfrm>
              <a:off x="1801889" y="792878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0" name="object 3280"/>
            <p:cNvSpPr/>
            <p:nvPr/>
          </p:nvSpPr>
          <p:spPr>
            <a:xfrm>
              <a:off x="1801889" y="7914238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48"/>
                  </a:moveTo>
                  <a:lnTo>
                    <a:pt x="292801" y="1454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1" name="object 3281"/>
            <p:cNvSpPr/>
            <p:nvPr/>
          </p:nvSpPr>
          <p:spPr>
            <a:xfrm>
              <a:off x="1801889" y="7897047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2" name="object 3282"/>
            <p:cNvSpPr/>
            <p:nvPr/>
          </p:nvSpPr>
          <p:spPr>
            <a:xfrm>
              <a:off x="1801889" y="7842832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15"/>
                  </a:moveTo>
                  <a:lnTo>
                    <a:pt x="292801" y="54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3" name="object 3283"/>
            <p:cNvSpPr/>
            <p:nvPr/>
          </p:nvSpPr>
          <p:spPr>
            <a:xfrm>
              <a:off x="1775524" y="8375096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8"/>
                  </a:moveTo>
                  <a:lnTo>
                    <a:pt x="26361" y="35849"/>
                  </a:lnTo>
                  <a:lnTo>
                    <a:pt x="0" y="0"/>
                  </a:lnTo>
                  <a:lnTo>
                    <a:pt x="0" y="347"/>
                  </a:lnTo>
                  <a:lnTo>
                    <a:pt x="26361" y="36248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4" name="object 3284"/>
            <p:cNvSpPr/>
            <p:nvPr/>
          </p:nvSpPr>
          <p:spPr>
            <a:xfrm>
              <a:off x="1775524" y="837349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2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5" name="object 3285"/>
            <p:cNvSpPr/>
            <p:nvPr/>
          </p:nvSpPr>
          <p:spPr>
            <a:xfrm>
              <a:off x="1775524" y="837067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42"/>
                  </a:moveTo>
                  <a:lnTo>
                    <a:pt x="26361" y="35214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6" name="object 3286"/>
            <p:cNvSpPr/>
            <p:nvPr/>
          </p:nvSpPr>
          <p:spPr>
            <a:xfrm>
              <a:off x="1775524" y="8366634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1"/>
                  </a:moveTo>
                  <a:lnTo>
                    <a:pt x="26361" y="34617"/>
                  </a:lnTo>
                  <a:lnTo>
                    <a:pt x="0" y="0"/>
                  </a:lnTo>
                  <a:lnTo>
                    <a:pt x="0" y="4039"/>
                  </a:lnTo>
                  <a:lnTo>
                    <a:pt x="26361" y="39241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7" name="object 3287"/>
            <p:cNvSpPr/>
            <p:nvPr/>
          </p:nvSpPr>
          <p:spPr>
            <a:xfrm>
              <a:off x="1775524" y="8361319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8" name="object 3288"/>
            <p:cNvSpPr/>
            <p:nvPr/>
          </p:nvSpPr>
          <p:spPr>
            <a:xfrm>
              <a:off x="1775524" y="835459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8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2"/>
                  </a:lnTo>
                  <a:lnTo>
                    <a:pt x="26361" y="4057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9" name="object 3289"/>
            <p:cNvSpPr/>
            <p:nvPr/>
          </p:nvSpPr>
          <p:spPr>
            <a:xfrm>
              <a:off x="1775524" y="834623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71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0" name="object 3290"/>
            <p:cNvSpPr/>
            <p:nvPr/>
          </p:nvSpPr>
          <p:spPr>
            <a:xfrm>
              <a:off x="1775524" y="8335824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77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5"/>
                  </a:lnTo>
                  <a:lnTo>
                    <a:pt x="26361" y="4207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1" name="object 3291"/>
            <p:cNvSpPr/>
            <p:nvPr/>
          </p:nvSpPr>
          <p:spPr>
            <a:xfrm>
              <a:off x="1775524" y="8322655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3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2" name="object 3292"/>
            <p:cNvSpPr/>
            <p:nvPr/>
          </p:nvSpPr>
          <p:spPr>
            <a:xfrm>
              <a:off x="1775524" y="830542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3" name="object 3293"/>
            <p:cNvSpPr/>
            <p:nvPr/>
          </p:nvSpPr>
          <p:spPr>
            <a:xfrm>
              <a:off x="1775524" y="8279144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51"/>
                  </a:moveTo>
                  <a:lnTo>
                    <a:pt x="26361" y="21964"/>
                  </a:lnTo>
                  <a:lnTo>
                    <a:pt x="0" y="0"/>
                  </a:lnTo>
                  <a:lnTo>
                    <a:pt x="0" y="26275"/>
                  </a:lnTo>
                  <a:lnTo>
                    <a:pt x="26361" y="5205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4" name="object 3294"/>
            <p:cNvSpPr/>
            <p:nvPr/>
          </p:nvSpPr>
          <p:spPr>
            <a:xfrm>
              <a:off x="1775524" y="8167745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58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4"/>
                  </a:lnTo>
                  <a:lnTo>
                    <a:pt x="26361" y="13335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5" name="object 3295"/>
            <p:cNvSpPr/>
            <p:nvPr/>
          </p:nvSpPr>
          <p:spPr>
            <a:xfrm>
              <a:off x="1775524" y="8132498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7"/>
                  </a:moveTo>
                  <a:lnTo>
                    <a:pt x="26361" y="787"/>
                  </a:lnTo>
                  <a:lnTo>
                    <a:pt x="0" y="0"/>
                  </a:lnTo>
                  <a:lnTo>
                    <a:pt x="0" y="35245"/>
                  </a:lnTo>
                  <a:lnTo>
                    <a:pt x="26361" y="4112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6" name="object 3296"/>
            <p:cNvSpPr/>
            <p:nvPr/>
          </p:nvSpPr>
          <p:spPr>
            <a:xfrm>
              <a:off x="1775524" y="8103091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1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7" name="object 3297"/>
            <p:cNvSpPr/>
            <p:nvPr/>
          </p:nvSpPr>
          <p:spPr>
            <a:xfrm>
              <a:off x="1775524" y="8077569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62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8" name="object 3298"/>
            <p:cNvSpPr/>
            <p:nvPr/>
          </p:nvSpPr>
          <p:spPr>
            <a:xfrm>
              <a:off x="1775524" y="8054795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9" name="object 3299"/>
            <p:cNvSpPr/>
            <p:nvPr/>
          </p:nvSpPr>
          <p:spPr>
            <a:xfrm>
              <a:off x="1775524" y="8033915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08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0" name="object 3300"/>
            <p:cNvSpPr/>
            <p:nvPr/>
          </p:nvSpPr>
          <p:spPr>
            <a:xfrm>
              <a:off x="1775524" y="8014431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1" name="object 3301"/>
            <p:cNvSpPr/>
            <p:nvPr/>
          </p:nvSpPr>
          <p:spPr>
            <a:xfrm>
              <a:off x="1775524" y="7995989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53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2" name="object 3302"/>
            <p:cNvSpPr/>
            <p:nvPr/>
          </p:nvSpPr>
          <p:spPr>
            <a:xfrm>
              <a:off x="1775524" y="7978411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84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37"/>
                  </a:lnTo>
                  <a:lnTo>
                    <a:pt x="26361" y="1758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3" name="object 3303"/>
            <p:cNvSpPr/>
            <p:nvPr/>
          </p:nvSpPr>
          <p:spPr>
            <a:xfrm>
              <a:off x="1775524" y="7961532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49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4" name="object 3304"/>
            <p:cNvSpPr/>
            <p:nvPr/>
          </p:nvSpPr>
          <p:spPr>
            <a:xfrm>
              <a:off x="1775524" y="7945265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3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5" name="object 3305"/>
            <p:cNvSpPr/>
            <p:nvPr/>
          </p:nvSpPr>
          <p:spPr>
            <a:xfrm>
              <a:off x="1775524" y="7929529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28"/>
                  </a:moveTo>
                  <a:lnTo>
                    <a:pt x="26361" y="0"/>
                  </a:lnTo>
                  <a:lnTo>
                    <a:pt x="0" y="24949"/>
                  </a:lnTo>
                  <a:lnTo>
                    <a:pt x="0" y="38697"/>
                  </a:lnTo>
                  <a:lnTo>
                    <a:pt x="26361" y="15728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6" name="object 3306"/>
            <p:cNvSpPr/>
            <p:nvPr/>
          </p:nvSpPr>
          <p:spPr>
            <a:xfrm>
              <a:off x="1775524" y="7914294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4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4"/>
                  </a:lnTo>
                  <a:lnTo>
                    <a:pt x="26361" y="15234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7" name="object 3307"/>
            <p:cNvSpPr/>
            <p:nvPr/>
          </p:nvSpPr>
          <p:spPr>
            <a:xfrm>
              <a:off x="1775524" y="7899519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6"/>
                  </a:moveTo>
                  <a:lnTo>
                    <a:pt x="26361" y="0"/>
                  </a:lnTo>
                  <a:lnTo>
                    <a:pt x="0" y="28735"/>
                  </a:lnTo>
                  <a:lnTo>
                    <a:pt x="0" y="41645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8" name="object 3308"/>
            <p:cNvSpPr/>
            <p:nvPr/>
          </p:nvSpPr>
          <p:spPr>
            <a:xfrm>
              <a:off x="1775524" y="788524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9" name="object 3309"/>
            <p:cNvSpPr/>
            <p:nvPr/>
          </p:nvSpPr>
          <p:spPr>
            <a:xfrm>
              <a:off x="1775524" y="7871584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0" name="object 3310"/>
            <p:cNvSpPr/>
            <p:nvPr/>
          </p:nvSpPr>
          <p:spPr>
            <a:xfrm>
              <a:off x="1775524" y="7858918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6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6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1" name="object 3311"/>
            <p:cNvSpPr/>
            <p:nvPr/>
          </p:nvSpPr>
          <p:spPr>
            <a:xfrm>
              <a:off x="1775524" y="7847615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95"/>
                  </a:moveTo>
                  <a:lnTo>
                    <a:pt x="26361" y="0"/>
                  </a:lnTo>
                  <a:lnTo>
                    <a:pt x="0" y="35290"/>
                  </a:lnTo>
                  <a:lnTo>
                    <a:pt x="0" y="45163"/>
                  </a:lnTo>
                  <a:lnTo>
                    <a:pt x="26361" y="11295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2" name="object 3312"/>
            <p:cNvSpPr/>
            <p:nvPr/>
          </p:nvSpPr>
          <p:spPr>
            <a:xfrm>
              <a:off x="1755660" y="784279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53"/>
                  </a:moveTo>
                  <a:lnTo>
                    <a:pt x="0" y="50"/>
                  </a:lnTo>
                  <a:lnTo>
                    <a:pt x="0" y="568553"/>
                  </a:lnTo>
                  <a:lnTo>
                    <a:pt x="19850" y="532663"/>
                  </a:lnTo>
                  <a:lnTo>
                    <a:pt x="19850" y="35953"/>
                  </a:lnTo>
                  <a:close/>
                </a:path>
                <a:path w="339089" h="568959">
                  <a:moveTo>
                    <a:pt x="46215" y="50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15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3" name="object 3313"/>
            <p:cNvSpPr/>
            <p:nvPr/>
          </p:nvSpPr>
          <p:spPr>
            <a:xfrm>
              <a:off x="1651000" y="7842794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4" name="object 3314"/>
            <p:cNvSpPr/>
            <p:nvPr/>
          </p:nvSpPr>
          <p:spPr>
            <a:xfrm>
              <a:off x="1651000" y="7843010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5" name="object 3315"/>
            <p:cNvSpPr/>
            <p:nvPr/>
          </p:nvSpPr>
          <p:spPr>
            <a:xfrm>
              <a:off x="1651000" y="7844140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6" name="object 3316"/>
            <p:cNvSpPr/>
            <p:nvPr/>
          </p:nvSpPr>
          <p:spPr>
            <a:xfrm>
              <a:off x="1651000" y="7846085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7" name="object 3317"/>
            <p:cNvSpPr/>
            <p:nvPr/>
          </p:nvSpPr>
          <p:spPr>
            <a:xfrm>
              <a:off x="1651000" y="784865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8" name="object 3318"/>
            <p:cNvSpPr/>
            <p:nvPr/>
          </p:nvSpPr>
          <p:spPr>
            <a:xfrm>
              <a:off x="1651000" y="7851840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9" name="object 3319"/>
            <p:cNvSpPr/>
            <p:nvPr/>
          </p:nvSpPr>
          <p:spPr>
            <a:xfrm>
              <a:off x="1651000" y="785561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04664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0" name="object 3320"/>
            <p:cNvSpPr/>
            <p:nvPr/>
          </p:nvSpPr>
          <p:spPr>
            <a:xfrm>
              <a:off x="1651000" y="7859934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1" name="object 3321"/>
            <p:cNvSpPr/>
            <p:nvPr/>
          </p:nvSpPr>
          <p:spPr>
            <a:xfrm>
              <a:off x="1651000" y="7864864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2" name="object 3322"/>
            <p:cNvSpPr/>
            <p:nvPr/>
          </p:nvSpPr>
          <p:spPr>
            <a:xfrm>
              <a:off x="1651000" y="78704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3" name="object 3323"/>
            <p:cNvSpPr/>
            <p:nvPr/>
          </p:nvSpPr>
          <p:spPr>
            <a:xfrm>
              <a:off x="1651000" y="787666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04664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4" name="object 3324"/>
            <p:cNvSpPr/>
            <p:nvPr/>
          </p:nvSpPr>
          <p:spPr>
            <a:xfrm>
              <a:off x="1651000" y="788364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5" name="object 3325"/>
            <p:cNvSpPr/>
            <p:nvPr/>
          </p:nvSpPr>
          <p:spPr>
            <a:xfrm>
              <a:off x="1651000" y="789160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6" name="object 3326"/>
            <p:cNvSpPr/>
            <p:nvPr/>
          </p:nvSpPr>
          <p:spPr>
            <a:xfrm>
              <a:off x="1651000" y="79006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7" name="object 3327"/>
            <p:cNvSpPr/>
            <p:nvPr/>
          </p:nvSpPr>
          <p:spPr>
            <a:xfrm>
              <a:off x="1651000" y="791083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8" name="object 3328"/>
            <p:cNvSpPr/>
            <p:nvPr/>
          </p:nvSpPr>
          <p:spPr>
            <a:xfrm>
              <a:off x="1651000" y="792242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04664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9" name="object 3329"/>
            <p:cNvSpPr/>
            <p:nvPr/>
          </p:nvSpPr>
          <p:spPr>
            <a:xfrm>
              <a:off x="1651000" y="793516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0" name="object 3330"/>
            <p:cNvSpPr/>
            <p:nvPr/>
          </p:nvSpPr>
          <p:spPr>
            <a:xfrm>
              <a:off x="1651000" y="794762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1" name="object 3331"/>
            <p:cNvSpPr/>
            <p:nvPr/>
          </p:nvSpPr>
          <p:spPr>
            <a:xfrm>
              <a:off x="1651000" y="795919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2" name="object 3332"/>
            <p:cNvSpPr/>
            <p:nvPr/>
          </p:nvSpPr>
          <p:spPr>
            <a:xfrm>
              <a:off x="1651000" y="7969407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3" name="object 3333"/>
            <p:cNvSpPr/>
            <p:nvPr/>
          </p:nvSpPr>
          <p:spPr>
            <a:xfrm>
              <a:off x="1651000" y="797819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4" name="object 3334"/>
            <p:cNvSpPr/>
            <p:nvPr/>
          </p:nvSpPr>
          <p:spPr>
            <a:xfrm>
              <a:off x="1651000" y="798621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5" name="object 3335"/>
            <p:cNvSpPr/>
            <p:nvPr/>
          </p:nvSpPr>
          <p:spPr>
            <a:xfrm>
              <a:off x="1651000" y="79939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6" name="object 3336"/>
            <p:cNvSpPr/>
            <p:nvPr/>
          </p:nvSpPr>
          <p:spPr>
            <a:xfrm>
              <a:off x="1651000" y="800086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7" name="object 3337"/>
            <p:cNvSpPr/>
            <p:nvPr/>
          </p:nvSpPr>
          <p:spPr>
            <a:xfrm>
              <a:off x="1651000" y="8007841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8" name="object 3338"/>
            <p:cNvSpPr/>
            <p:nvPr/>
          </p:nvSpPr>
          <p:spPr>
            <a:xfrm>
              <a:off x="1651000" y="801516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9" name="object 3339"/>
            <p:cNvSpPr/>
            <p:nvPr/>
          </p:nvSpPr>
          <p:spPr>
            <a:xfrm>
              <a:off x="1651000" y="80229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0" name="object 3340"/>
            <p:cNvSpPr/>
            <p:nvPr/>
          </p:nvSpPr>
          <p:spPr>
            <a:xfrm>
              <a:off x="1651000" y="803076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1" name="object 3341"/>
            <p:cNvSpPr/>
            <p:nvPr/>
          </p:nvSpPr>
          <p:spPr>
            <a:xfrm>
              <a:off x="1651000" y="8044268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2" name="object 3342"/>
            <p:cNvSpPr/>
            <p:nvPr/>
          </p:nvSpPr>
          <p:spPr>
            <a:xfrm>
              <a:off x="1651000" y="807473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3" name="object 3343"/>
            <p:cNvSpPr/>
            <p:nvPr/>
          </p:nvSpPr>
          <p:spPr>
            <a:xfrm>
              <a:off x="1651000" y="808396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4" name="object 3344"/>
            <p:cNvSpPr/>
            <p:nvPr/>
          </p:nvSpPr>
          <p:spPr>
            <a:xfrm>
              <a:off x="1651000" y="809227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5" name="object 3345"/>
            <p:cNvSpPr/>
            <p:nvPr/>
          </p:nvSpPr>
          <p:spPr>
            <a:xfrm>
              <a:off x="1651000" y="810007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6" name="object 3346"/>
            <p:cNvSpPr/>
            <p:nvPr/>
          </p:nvSpPr>
          <p:spPr>
            <a:xfrm>
              <a:off x="1651000" y="810586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7" name="object 3347"/>
            <p:cNvSpPr/>
            <p:nvPr/>
          </p:nvSpPr>
          <p:spPr>
            <a:xfrm>
              <a:off x="1651000" y="811171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8" name="object 3348"/>
            <p:cNvSpPr/>
            <p:nvPr/>
          </p:nvSpPr>
          <p:spPr>
            <a:xfrm>
              <a:off x="1651005" y="81175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9" name="object 3349"/>
            <p:cNvSpPr/>
            <p:nvPr/>
          </p:nvSpPr>
          <p:spPr>
            <a:xfrm>
              <a:off x="1651000" y="812346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0" name="object 3350"/>
            <p:cNvSpPr/>
            <p:nvPr/>
          </p:nvSpPr>
          <p:spPr>
            <a:xfrm>
              <a:off x="1651000" y="812926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1" name="object 3351"/>
            <p:cNvSpPr/>
            <p:nvPr/>
          </p:nvSpPr>
          <p:spPr>
            <a:xfrm>
              <a:off x="1651000" y="813505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2" name="object 3352"/>
            <p:cNvSpPr/>
            <p:nvPr/>
          </p:nvSpPr>
          <p:spPr>
            <a:xfrm>
              <a:off x="1651000" y="814080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3" name="object 3353"/>
            <p:cNvSpPr/>
            <p:nvPr/>
          </p:nvSpPr>
          <p:spPr>
            <a:xfrm>
              <a:off x="1651000" y="814675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4" name="object 3354"/>
            <p:cNvSpPr/>
            <p:nvPr/>
          </p:nvSpPr>
          <p:spPr>
            <a:xfrm>
              <a:off x="1651000" y="815357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5" name="object 3355"/>
            <p:cNvSpPr/>
            <p:nvPr/>
          </p:nvSpPr>
          <p:spPr>
            <a:xfrm>
              <a:off x="1651000" y="816034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6" name="object 3356"/>
            <p:cNvSpPr/>
            <p:nvPr/>
          </p:nvSpPr>
          <p:spPr>
            <a:xfrm>
              <a:off x="1651000" y="816708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7" name="object 3357"/>
            <p:cNvSpPr/>
            <p:nvPr/>
          </p:nvSpPr>
          <p:spPr>
            <a:xfrm>
              <a:off x="1651000" y="81753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104664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8" name="object 3358"/>
            <p:cNvSpPr/>
            <p:nvPr/>
          </p:nvSpPr>
          <p:spPr>
            <a:xfrm>
              <a:off x="1651000" y="8183930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9" name="object 3359"/>
            <p:cNvSpPr/>
            <p:nvPr/>
          </p:nvSpPr>
          <p:spPr>
            <a:xfrm>
              <a:off x="1651000" y="819288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0" name="object 3360"/>
            <p:cNvSpPr/>
            <p:nvPr/>
          </p:nvSpPr>
          <p:spPr>
            <a:xfrm>
              <a:off x="1651000" y="820340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1" name="object 3361"/>
            <p:cNvSpPr/>
            <p:nvPr/>
          </p:nvSpPr>
          <p:spPr>
            <a:xfrm>
              <a:off x="1651000" y="821400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2" name="object 3362"/>
            <p:cNvSpPr/>
            <p:nvPr/>
          </p:nvSpPr>
          <p:spPr>
            <a:xfrm>
              <a:off x="1651000" y="822573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3" name="object 3363"/>
            <p:cNvSpPr/>
            <p:nvPr/>
          </p:nvSpPr>
          <p:spPr>
            <a:xfrm>
              <a:off x="1651000" y="823753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4" name="object 3364"/>
            <p:cNvSpPr/>
            <p:nvPr/>
          </p:nvSpPr>
          <p:spPr>
            <a:xfrm>
              <a:off x="1651000" y="82496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5" name="object 3365"/>
            <p:cNvSpPr/>
            <p:nvPr/>
          </p:nvSpPr>
          <p:spPr>
            <a:xfrm>
              <a:off x="1651000" y="826182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6" name="object 3366"/>
            <p:cNvSpPr/>
            <p:nvPr/>
          </p:nvSpPr>
          <p:spPr>
            <a:xfrm>
              <a:off x="1651000" y="827396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7" name="object 3367"/>
            <p:cNvSpPr/>
            <p:nvPr/>
          </p:nvSpPr>
          <p:spPr>
            <a:xfrm>
              <a:off x="1651000" y="828640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8" name="object 3368"/>
            <p:cNvSpPr/>
            <p:nvPr/>
          </p:nvSpPr>
          <p:spPr>
            <a:xfrm>
              <a:off x="1651000" y="829905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04664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9" name="object 3369"/>
            <p:cNvSpPr/>
            <p:nvPr/>
          </p:nvSpPr>
          <p:spPr>
            <a:xfrm>
              <a:off x="1651000" y="831194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0" name="object 3370"/>
            <p:cNvSpPr/>
            <p:nvPr/>
          </p:nvSpPr>
          <p:spPr>
            <a:xfrm>
              <a:off x="1651000" y="8325357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1" name="object 3371"/>
            <p:cNvSpPr/>
            <p:nvPr/>
          </p:nvSpPr>
          <p:spPr>
            <a:xfrm>
              <a:off x="1651000" y="8339905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2" name="object 3372"/>
            <p:cNvSpPr/>
            <p:nvPr/>
          </p:nvSpPr>
          <p:spPr>
            <a:xfrm>
              <a:off x="1651005" y="835709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04664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3" name="object 3373"/>
            <p:cNvSpPr/>
            <p:nvPr/>
          </p:nvSpPr>
          <p:spPr>
            <a:xfrm>
              <a:off x="1763818" y="7857536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90">
                  <a:moveTo>
                    <a:pt x="11697" y="21162"/>
                  </a:moveTo>
                  <a:lnTo>
                    <a:pt x="0" y="0"/>
                  </a:lnTo>
                  <a:lnTo>
                    <a:pt x="11697" y="2116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4" name="object 3374"/>
            <p:cNvSpPr/>
            <p:nvPr/>
          </p:nvSpPr>
          <p:spPr>
            <a:xfrm>
              <a:off x="1755668" y="784280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6"/>
                  </a:moveTo>
                  <a:lnTo>
                    <a:pt x="19847" y="35903"/>
                  </a:lnTo>
                  <a:lnTo>
                    <a:pt x="0" y="0"/>
                  </a:lnTo>
                  <a:lnTo>
                    <a:pt x="0" y="1305"/>
                  </a:lnTo>
                  <a:lnTo>
                    <a:pt x="19847" y="370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5" name="object 3375"/>
            <p:cNvSpPr/>
            <p:nvPr/>
          </p:nvSpPr>
          <p:spPr>
            <a:xfrm>
              <a:off x="1755668" y="784410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6" name="object 3376"/>
            <p:cNvSpPr/>
            <p:nvPr/>
          </p:nvSpPr>
          <p:spPr>
            <a:xfrm>
              <a:off x="1755668" y="784773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79"/>
                  </a:moveTo>
                  <a:lnTo>
                    <a:pt x="19847" y="35283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7" name="object 3377"/>
            <p:cNvSpPr/>
            <p:nvPr/>
          </p:nvSpPr>
          <p:spPr>
            <a:xfrm>
              <a:off x="1755668" y="7853681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62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8" name="object 3378"/>
            <p:cNvSpPr/>
            <p:nvPr/>
          </p:nvSpPr>
          <p:spPr>
            <a:xfrm>
              <a:off x="1755668" y="786213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3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9" name="object 3379"/>
            <p:cNvSpPr/>
            <p:nvPr/>
          </p:nvSpPr>
          <p:spPr>
            <a:xfrm>
              <a:off x="1755668" y="7873570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60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0" name="object 3380"/>
            <p:cNvSpPr/>
            <p:nvPr/>
          </p:nvSpPr>
          <p:spPr>
            <a:xfrm>
              <a:off x="1755668" y="788893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21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90"/>
                  </a:lnTo>
                  <a:lnTo>
                    <a:pt x="19847" y="4842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1" name="object 3381"/>
            <p:cNvSpPr/>
            <p:nvPr/>
          </p:nvSpPr>
          <p:spPr>
            <a:xfrm>
              <a:off x="1755668" y="7909925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79"/>
                  </a:moveTo>
                  <a:lnTo>
                    <a:pt x="19847" y="27430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79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2" name="object 3382"/>
            <p:cNvSpPr/>
            <p:nvPr/>
          </p:nvSpPr>
          <p:spPr>
            <a:xfrm>
              <a:off x="1755668" y="7942489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5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3" name="object 3383"/>
            <p:cNvSpPr/>
            <p:nvPr/>
          </p:nvSpPr>
          <p:spPr>
            <a:xfrm>
              <a:off x="1755668" y="809377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49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49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4" name="object 3384"/>
            <p:cNvSpPr/>
            <p:nvPr/>
          </p:nvSpPr>
          <p:spPr>
            <a:xfrm>
              <a:off x="1755668" y="813854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57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30"/>
                  </a:lnTo>
                  <a:lnTo>
                    <a:pt x="19847" y="30557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5" name="object 3385"/>
            <p:cNvSpPr/>
            <p:nvPr/>
          </p:nvSpPr>
          <p:spPr>
            <a:xfrm>
              <a:off x="1755668" y="8169103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689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6" name="object 3386"/>
            <p:cNvSpPr/>
            <p:nvPr/>
          </p:nvSpPr>
          <p:spPr>
            <a:xfrm>
              <a:off x="1755668" y="8194984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36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300"/>
                  </a:lnTo>
                  <a:lnTo>
                    <a:pt x="19847" y="23136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7" name="object 3387"/>
            <p:cNvSpPr/>
            <p:nvPr/>
          </p:nvSpPr>
          <p:spPr>
            <a:xfrm>
              <a:off x="1755668" y="821812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67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392"/>
                  </a:lnTo>
                  <a:lnTo>
                    <a:pt x="19847" y="2116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8" name="object 3388"/>
            <p:cNvSpPr/>
            <p:nvPr/>
          </p:nvSpPr>
          <p:spPr>
            <a:xfrm>
              <a:off x="1755668" y="823929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57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841"/>
                  </a:lnTo>
                  <a:lnTo>
                    <a:pt x="19847" y="19757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9" name="object 3389"/>
            <p:cNvSpPr/>
            <p:nvPr/>
          </p:nvSpPr>
          <p:spPr>
            <a:xfrm>
              <a:off x="1755668" y="8259046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1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79"/>
                  </a:lnTo>
                  <a:lnTo>
                    <a:pt x="19847" y="1860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0" name="object 3390"/>
            <p:cNvSpPr/>
            <p:nvPr/>
          </p:nvSpPr>
          <p:spPr>
            <a:xfrm>
              <a:off x="1755668" y="8277645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7"/>
                  </a:moveTo>
                  <a:lnTo>
                    <a:pt x="19847" y="0"/>
                  </a:lnTo>
                  <a:lnTo>
                    <a:pt x="0" y="21777"/>
                  </a:lnTo>
                  <a:lnTo>
                    <a:pt x="0" y="41903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1" name="object 3391"/>
            <p:cNvSpPr/>
            <p:nvPr/>
          </p:nvSpPr>
          <p:spPr>
            <a:xfrm>
              <a:off x="1755668" y="829524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7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2" name="object 3392"/>
            <p:cNvSpPr/>
            <p:nvPr/>
          </p:nvSpPr>
          <p:spPr>
            <a:xfrm>
              <a:off x="1755668" y="8311848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2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4"/>
                  </a:lnTo>
                  <a:lnTo>
                    <a:pt x="19847" y="157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3" name="object 3393"/>
            <p:cNvSpPr/>
            <p:nvPr/>
          </p:nvSpPr>
          <p:spPr>
            <a:xfrm>
              <a:off x="1755668" y="8327591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62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62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4" name="object 3394"/>
            <p:cNvSpPr/>
            <p:nvPr/>
          </p:nvSpPr>
          <p:spPr>
            <a:xfrm>
              <a:off x="1755668" y="834225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6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5" name="object 3395"/>
            <p:cNvSpPr/>
            <p:nvPr/>
          </p:nvSpPr>
          <p:spPr>
            <a:xfrm>
              <a:off x="1755668" y="835561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46"/>
                  </a:lnTo>
                  <a:lnTo>
                    <a:pt x="0" y="46184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6" name="object 3396"/>
            <p:cNvSpPr/>
            <p:nvPr/>
          </p:nvSpPr>
          <p:spPr>
            <a:xfrm>
              <a:off x="1755668" y="836710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0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7" name="object 3397"/>
            <p:cNvSpPr/>
            <p:nvPr/>
          </p:nvSpPr>
          <p:spPr>
            <a:xfrm>
              <a:off x="1755660" y="784280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104"/>
                  </a:moveTo>
                  <a:lnTo>
                    <a:pt x="0" y="567931"/>
                  </a:lnTo>
                  <a:lnTo>
                    <a:pt x="0" y="568540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902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8" name="object 3398"/>
            <p:cNvSpPr/>
            <p:nvPr/>
          </p:nvSpPr>
          <p:spPr>
            <a:xfrm>
              <a:off x="1775524" y="7946684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592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483"/>
                  </a:lnTo>
                  <a:lnTo>
                    <a:pt x="26361" y="141592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9" name="object 3399"/>
            <p:cNvSpPr/>
            <p:nvPr/>
          </p:nvSpPr>
          <p:spPr>
            <a:xfrm>
              <a:off x="1775524" y="8088267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076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176"/>
                  </a:lnTo>
                  <a:lnTo>
                    <a:pt x="26361" y="323076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0" name="object 3400"/>
            <p:cNvSpPr/>
            <p:nvPr/>
          </p:nvSpPr>
          <p:spPr>
            <a:xfrm>
              <a:off x="1801889" y="7842794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1" name="object 3401"/>
            <p:cNvSpPr/>
            <p:nvPr/>
          </p:nvSpPr>
          <p:spPr>
            <a:xfrm>
              <a:off x="1801889" y="7843010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30"/>
                  </a:moveTo>
                  <a:lnTo>
                    <a:pt x="292801" y="11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2" name="object 3402"/>
            <p:cNvSpPr/>
            <p:nvPr/>
          </p:nvSpPr>
          <p:spPr>
            <a:xfrm>
              <a:off x="1801889" y="7844140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3" name="object 3403"/>
            <p:cNvSpPr/>
            <p:nvPr/>
          </p:nvSpPr>
          <p:spPr>
            <a:xfrm>
              <a:off x="1801889" y="7846085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4" name="object 3404"/>
            <p:cNvSpPr/>
            <p:nvPr/>
          </p:nvSpPr>
          <p:spPr>
            <a:xfrm>
              <a:off x="1801889" y="7848651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189"/>
                  </a:moveTo>
                  <a:lnTo>
                    <a:pt x="292801" y="3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5" name="object 3405"/>
            <p:cNvSpPr/>
            <p:nvPr/>
          </p:nvSpPr>
          <p:spPr>
            <a:xfrm>
              <a:off x="1801889" y="7851840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6" name="object 3406"/>
            <p:cNvSpPr/>
            <p:nvPr/>
          </p:nvSpPr>
          <p:spPr>
            <a:xfrm>
              <a:off x="1801889" y="7855614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19"/>
                  </a:moveTo>
                  <a:lnTo>
                    <a:pt x="292801" y="43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7" name="object 3407"/>
            <p:cNvSpPr/>
            <p:nvPr/>
          </p:nvSpPr>
          <p:spPr>
            <a:xfrm>
              <a:off x="1801889" y="7859934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8" name="object 3408"/>
            <p:cNvSpPr/>
            <p:nvPr/>
          </p:nvSpPr>
          <p:spPr>
            <a:xfrm>
              <a:off x="1801889" y="7864864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9" name="object 3409"/>
            <p:cNvSpPr/>
            <p:nvPr/>
          </p:nvSpPr>
          <p:spPr>
            <a:xfrm>
              <a:off x="1801889" y="787040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0" name="object 3410"/>
            <p:cNvSpPr/>
            <p:nvPr/>
          </p:nvSpPr>
          <p:spPr>
            <a:xfrm>
              <a:off x="1801889" y="787666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62"/>
                  </a:moveTo>
                  <a:lnTo>
                    <a:pt x="292801" y="69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1" name="object 3411"/>
            <p:cNvSpPr/>
            <p:nvPr/>
          </p:nvSpPr>
          <p:spPr>
            <a:xfrm>
              <a:off x="1801889" y="788364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2" name="object 3412"/>
            <p:cNvSpPr/>
            <p:nvPr/>
          </p:nvSpPr>
          <p:spPr>
            <a:xfrm>
              <a:off x="1801889" y="789160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3" name="object 3413"/>
            <p:cNvSpPr/>
            <p:nvPr/>
          </p:nvSpPr>
          <p:spPr>
            <a:xfrm>
              <a:off x="1801889" y="7900643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4" name="object 3414"/>
            <p:cNvSpPr/>
            <p:nvPr/>
          </p:nvSpPr>
          <p:spPr>
            <a:xfrm>
              <a:off x="1801889" y="791083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5" name="object 3415"/>
            <p:cNvSpPr/>
            <p:nvPr/>
          </p:nvSpPr>
          <p:spPr>
            <a:xfrm>
              <a:off x="1801889" y="792242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31"/>
                  </a:moveTo>
                  <a:lnTo>
                    <a:pt x="292801" y="127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6" name="object 3416"/>
            <p:cNvSpPr/>
            <p:nvPr/>
          </p:nvSpPr>
          <p:spPr>
            <a:xfrm>
              <a:off x="1801889" y="793516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7" name="object 3417"/>
            <p:cNvSpPr/>
            <p:nvPr/>
          </p:nvSpPr>
          <p:spPr>
            <a:xfrm>
              <a:off x="1801889" y="794762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8" name="object 3418"/>
            <p:cNvSpPr/>
            <p:nvPr/>
          </p:nvSpPr>
          <p:spPr>
            <a:xfrm>
              <a:off x="1801889" y="795919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9" name="object 3419"/>
            <p:cNvSpPr/>
            <p:nvPr/>
          </p:nvSpPr>
          <p:spPr>
            <a:xfrm>
              <a:off x="1801889" y="7969407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0" name="object 3420"/>
            <p:cNvSpPr/>
            <p:nvPr/>
          </p:nvSpPr>
          <p:spPr>
            <a:xfrm>
              <a:off x="1801889" y="797819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1" name="object 3421"/>
            <p:cNvSpPr/>
            <p:nvPr/>
          </p:nvSpPr>
          <p:spPr>
            <a:xfrm>
              <a:off x="1801889" y="798621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2" name="object 3422"/>
            <p:cNvSpPr/>
            <p:nvPr/>
          </p:nvSpPr>
          <p:spPr>
            <a:xfrm>
              <a:off x="1801889" y="799399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3" name="object 3423"/>
            <p:cNvSpPr/>
            <p:nvPr/>
          </p:nvSpPr>
          <p:spPr>
            <a:xfrm>
              <a:off x="1801889" y="800086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4" name="object 3424"/>
            <p:cNvSpPr/>
            <p:nvPr/>
          </p:nvSpPr>
          <p:spPr>
            <a:xfrm>
              <a:off x="1801889" y="8007841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5" name="object 3425"/>
            <p:cNvSpPr/>
            <p:nvPr/>
          </p:nvSpPr>
          <p:spPr>
            <a:xfrm>
              <a:off x="1801889" y="801516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6" name="object 3426"/>
            <p:cNvSpPr/>
            <p:nvPr/>
          </p:nvSpPr>
          <p:spPr>
            <a:xfrm>
              <a:off x="1801889" y="802291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7" name="object 3427"/>
            <p:cNvSpPr/>
            <p:nvPr/>
          </p:nvSpPr>
          <p:spPr>
            <a:xfrm>
              <a:off x="1801889" y="803076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8" name="object 3428"/>
            <p:cNvSpPr/>
            <p:nvPr/>
          </p:nvSpPr>
          <p:spPr>
            <a:xfrm>
              <a:off x="1801889" y="8044268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9" name="object 3429"/>
            <p:cNvSpPr/>
            <p:nvPr/>
          </p:nvSpPr>
          <p:spPr>
            <a:xfrm>
              <a:off x="1801889" y="807473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24"/>
                  </a:moveTo>
                  <a:lnTo>
                    <a:pt x="292801" y="922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0" name="object 3430"/>
            <p:cNvSpPr/>
            <p:nvPr/>
          </p:nvSpPr>
          <p:spPr>
            <a:xfrm>
              <a:off x="1801889" y="808396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1" name="object 3431"/>
            <p:cNvSpPr/>
            <p:nvPr/>
          </p:nvSpPr>
          <p:spPr>
            <a:xfrm>
              <a:off x="1801889" y="809227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2" name="object 3432"/>
            <p:cNvSpPr/>
            <p:nvPr/>
          </p:nvSpPr>
          <p:spPr>
            <a:xfrm>
              <a:off x="1801889" y="810007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3" name="object 3433"/>
            <p:cNvSpPr/>
            <p:nvPr/>
          </p:nvSpPr>
          <p:spPr>
            <a:xfrm>
              <a:off x="1801889" y="8105866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31"/>
                  </a:moveTo>
                  <a:lnTo>
                    <a:pt x="292801" y="58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4" name="object 3434"/>
            <p:cNvSpPr/>
            <p:nvPr/>
          </p:nvSpPr>
          <p:spPr>
            <a:xfrm>
              <a:off x="1801889" y="811171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5" name="object 3435"/>
            <p:cNvSpPr/>
            <p:nvPr/>
          </p:nvSpPr>
          <p:spPr>
            <a:xfrm>
              <a:off x="1801888" y="811757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6" name="object 3436"/>
            <p:cNvSpPr/>
            <p:nvPr/>
          </p:nvSpPr>
          <p:spPr>
            <a:xfrm>
              <a:off x="1801889" y="812346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7" name="object 3437"/>
            <p:cNvSpPr/>
            <p:nvPr/>
          </p:nvSpPr>
          <p:spPr>
            <a:xfrm>
              <a:off x="1801889" y="812926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8" name="object 3438"/>
            <p:cNvSpPr/>
            <p:nvPr/>
          </p:nvSpPr>
          <p:spPr>
            <a:xfrm>
              <a:off x="1801889" y="813505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9" name="object 3439"/>
            <p:cNvSpPr/>
            <p:nvPr/>
          </p:nvSpPr>
          <p:spPr>
            <a:xfrm>
              <a:off x="1801889" y="814080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0" name="object 3440"/>
            <p:cNvSpPr/>
            <p:nvPr/>
          </p:nvSpPr>
          <p:spPr>
            <a:xfrm>
              <a:off x="1801889" y="814675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1" name="object 3441"/>
            <p:cNvSpPr/>
            <p:nvPr/>
          </p:nvSpPr>
          <p:spPr>
            <a:xfrm>
              <a:off x="1801889" y="815357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2" name="object 3442"/>
            <p:cNvSpPr/>
            <p:nvPr/>
          </p:nvSpPr>
          <p:spPr>
            <a:xfrm>
              <a:off x="1801889" y="8160348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3" name="object 3443"/>
            <p:cNvSpPr/>
            <p:nvPr/>
          </p:nvSpPr>
          <p:spPr>
            <a:xfrm>
              <a:off x="1801889" y="816708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4" name="object 3444"/>
            <p:cNvSpPr/>
            <p:nvPr/>
          </p:nvSpPr>
          <p:spPr>
            <a:xfrm>
              <a:off x="1801889" y="81753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50"/>
                  </a:moveTo>
                  <a:lnTo>
                    <a:pt x="292801" y="85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5" name="object 3445"/>
            <p:cNvSpPr/>
            <p:nvPr/>
          </p:nvSpPr>
          <p:spPr>
            <a:xfrm>
              <a:off x="1801889" y="8183930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6" name="object 3446"/>
            <p:cNvSpPr/>
            <p:nvPr/>
          </p:nvSpPr>
          <p:spPr>
            <a:xfrm>
              <a:off x="1801889" y="819288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7" name="object 3447"/>
            <p:cNvSpPr/>
            <p:nvPr/>
          </p:nvSpPr>
          <p:spPr>
            <a:xfrm>
              <a:off x="1801889" y="820340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96"/>
                  </a:moveTo>
                  <a:lnTo>
                    <a:pt x="292801" y="105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8" name="object 3448"/>
            <p:cNvSpPr/>
            <p:nvPr/>
          </p:nvSpPr>
          <p:spPr>
            <a:xfrm>
              <a:off x="1801889" y="821400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9" name="object 3449"/>
            <p:cNvSpPr/>
            <p:nvPr/>
          </p:nvSpPr>
          <p:spPr>
            <a:xfrm>
              <a:off x="1801889" y="822573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0" name="object 3450"/>
            <p:cNvSpPr/>
            <p:nvPr/>
          </p:nvSpPr>
          <p:spPr>
            <a:xfrm>
              <a:off x="1801889" y="823753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1" name="object 3451"/>
            <p:cNvSpPr/>
            <p:nvPr/>
          </p:nvSpPr>
          <p:spPr>
            <a:xfrm>
              <a:off x="1801889" y="82496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2" name="object 3452"/>
            <p:cNvSpPr/>
            <p:nvPr/>
          </p:nvSpPr>
          <p:spPr>
            <a:xfrm>
              <a:off x="1801889" y="826182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3" name="object 3453"/>
            <p:cNvSpPr/>
            <p:nvPr/>
          </p:nvSpPr>
          <p:spPr>
            <a:xfrm>
              <a:off x="1801889" y="827396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4" name="object 3454"/>
            <p:cNvSpPr/>
            <p:nvPr/>
          </p:nvSpPr>
          <p:spPr>
            <a:xfrm>
              <a:off x="1801889" y="828640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5" name="object 3455"/>
            <p:cNvSpPr/>
            <p:nvPr/>
          </p:nvSpPr>
          <p:spPr>
            <a:xfrm>
              <a:off x="1801889" y="829905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83"/>
                  </a:moveTo>
                  <a:lnTo>
                    <a:pt x="292801" y="128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6" name="object 3456"/>
            <p:cNvSpPr/>
            <p:nvPr/>
          </p:nvSpPr>
          <p:spPr>
            <a:xfrm>
              <a:off x="1801889" y="831194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7" name="object 3457"/>
            <p:cNvSpPr/>
            <p:nvPr/>
          </p:nvSpPr>
          <p:spPr>
            <a:xfrm>
              <a:off x="1801889" y="8325357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8" name="object 3458"/>
            <p:cNvSpPr/>
            <p:nvPr/>
          </p:nvSpPr>
          <p:spPr>
            <a:xfrm>
              <a:off x="1801889" y="8339905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9" name="object 3459"/>
            <p:cNvSpPr/>
            <p:nvPr/>
          </p:nvSpPr>
          <p:spPr>
            <a:xfrm>
              <a:off x="2170782" y="8353501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4"/>
                  </a:moveTo>
                  <a:lnTo>
                    <a:pt x="2961240" y="359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0" name="object 3460"/>
            <p:cNvSpPr/>
            <p:nvPr/>
          </p:nvSpPr>
          <p:spPr>
            <a:xfrm>
              <a:off x="2170782" y="8343310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1" name="object 3461"/>
            <p:cNvSpPr/>
            <p:nvPr/>
          </p:nvSpPr>
          <p:spPr>
            <a:xfrm>
              <a:off x="2170782" y="833172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2" name="object 3462"/>
            <p:cNvSpPr/>
            <p:nvPr/>
          </p:nvSpPr>
          <p:spPr>
            <a:xfrm>
              <a:off x="2170782" y="831897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3" name="object 3463"/>
            <p:cNvSpPr/>
            <p:nvPr/>
          </p:nvSpPr>
          <p:spPr>
            <a:xfrm>
              <a:off x="2170782" y="830652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4" name="object 3464"/>
            <p:cNvSpPr/>
            <p:nvPr/>
          </p:nvSpPr>
          <p:spPr>
            <a:xfrm>
              <a:off x="2170782" y="829495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5" name="object 3465"/>
            <p:cNvSpPr/>
            <p:nvPr/>
          </p:nvSpPr>
          <p:spPr>
            <a:xfrm>
              <a:off x="2170782" y="828472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6" name="object 3466"/>
            <p:cNvSpPr/>
            <p:nvPr/>
          </p:nvSpPr>
          <p:spPr>
            <a:xfrm>
              <a:off x="2170782" y="827595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7" name="object 3467"/>
            <p:cNvSpPr/>
            <p:nvPr/>
          </p:nvSpPr>
          <p:spPr>
            <a:xfrm>
              <a:off x="2170782" y="8267928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8" name="object 3468"/>
            <p:cNvSpPr/>
            <p:nvPr/>
          </p:nvSpPr>
          <p:spPr>
            <a:xfrm>
              <a:off x="2170782" y="826015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9" name="object 3469"/>
            <p:cNvSpPr/>
            <p:nvPr/>
          </p:nvSpPr>
          <p:spPr>
            <a:xfrm>
              <a:off x="2170782" y="825327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0" name="object 3470"/>
            <p:cNvSpPr/>
            <p:nvPr/>
          </p:nvSpPr>
          <p:spPr>
            <a:xfrm>
              <a:off x="2170782" y="8246302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1" name="object 3471"/>
            <p:cNvSpPr/>
            <p:nvPr/>
          </p:nvSpPr>
          <p:spPr>
            <a:xfrm>
              <a:off x="2170782" y="8238983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2" name="object 3472"/>
            <p:cNvSpPr/>
            <p:nvPr/>
          </p:nvSpPr>
          <p:spPr>
            <a:xfrm>
              <a:off x="2170782" y="823123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3" name="object 3473"/>
            <p:cNvSpPr/>
            <p:nvPr/>
          </p:nvSpPr>
          <p:spPr>
            <a:xfrm>
              <a:off x="2170782" y="822336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4" name="object 3474"/>
            <p:cNvSpPr/>
            <p:nvPr/>
          </p:nvSpPr>
          <p:spPr>
            <a:xfrm>
              <a:off x="2170782" y="8209875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5" name="object 3475"/>
            <p:cNvSpPr/>
            <p:nvPr/>
          </p:nvSpPr>
          <p:spPr>
            <a:xfrm>
              <a:off x="2170782" y="8179406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6" name="object 3476"/>
            <p:cNvSpPr/>
            <p:nvPr/>
          </p:nvSpPr>
          <p:spPr>
            <a:xfrm>
              <a:off x="2170782" y="817017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7" name="object 3477"/>
            <p:cNvSpPr/>
            <p:nvPr/>
          </p:nvSpPr>
          <p:spPr>
            <a:xfrm>
              <a:off x="2170782" y="816188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8" name="object 3478"/>
            <p:cNvSpPr/>
            <p:nvPr/>
          </p:nvSpPr>
          <p:spPr>
            <a:xfrm>
              <a:off x="2170782" y="8154084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9" name="object 3479"/>
            <p:cNvSpPr/>
            <p:nvPr/>
          </p:nvSpPr>
          <p:spPr>
            <a:xfrm>
              <a:off x="2170782" y="814826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0" name="object 3480"/>
            <p:cNvSpPr/>
            <p:nvPr/>
          </p:nvSpPr>
          <p:spPr>
            <a:xfrm>
              <a:off x="2170782" y="814243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1" name="object 3481"/>
            <p:cNvSpPr/>
            <p:nvPr/>
          </p:nvSpPr>
          <p:spPr>
            <a:xfrm>
              <a:off x="2170782" y="813656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2" name="object 3482"/>
            <p:cNvSpPr/>
            <p:nvPr/>
          </p:nvSpPr>
          <p:spPr>
            <a:xfrm>
              <a:off x="2170782" y="813067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3" name="object 3483"/>
            <p:cNvSpPr/>
            <p:nvPr/>
          </p:nvSpPr>
          <p:spPr>
            <a:xfrm>
              <a:off x="2170782" y="812487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4" name="object 3484"/>
            <p:cNvSpPr/>
            <p:nvPr/>
          </p:nvSpPr>
          <p:spPr>
            <a:xfrm>
              <a:off x="2170782" y="811908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5" name="object 3485"/>
            <p:cNvSpPr/>
            <p:nvPr/>
          </p:nvSpPr>
          <p:spPr>
            <a:xfrm>
              <a:off x="2170782" y="811332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6" name="object 3486"/>
            <p:cNvSpPr/>
            <p:nvPr/>
          </p:nvSpPr>
          <p:spPr>
            <a:xfrm>
              <a:off x="2170782" y="81073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7" name="object 3487"/>
            <p:cNvSpPr/>
            <p:nvPr/>
          </p:nvSpPr>
          <p:spPr>
            <a:xfrm>
              <a:off x="2170782" y="810056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8" name="object 3488"/>
            <p:cNvSpPr/>
            <p:nvPr/>
          </p:nvSpPr>
          <p:spPr>
            <a:xfrm>
              <a:off x="2170782" y="809379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9" name="object 3489"/>
            <p:cNvSpPr/>
            <p:nvPr/>
          </p:nvSpPr>
          <p:spPr>
            <a:xfrm>
              <a:off x="2170782" y="808706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0" name="object 3490"/>
            <p:cNvSpPr/>
            <p:nvPr/>
          </p:nvSpPr>
          <p:spPr>
            <a:xfrm>
              <a:off x="2170782" y="807877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1" name="object 3491"/>
            <p:cNvSpPr/>
            <p:nvPr/>
          </p:nvSpPr>
          <p:spPr>
            <a:xfrm>
              <a:off x="2170782" y="807021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2" name="object 3492"/>
            <p:cNvSpPr/>
            <p:nvPr/>
          </p:nvSpPr>
          <p:spPr>
            <a:xfrm>
              <a:off x="2170782" y="806126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3" name="object 3493"/>
            <p:cNvSpPr/>
            <p:nvPr/>
          </p:nvSpPr>
          <p:spPr>
            <a:xfrm>
              <a:off x="2170782" y="8050749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4" name="object 3494"/>
            <p:cNvSpPr/>
            <p:nvPr/>
          </p:nvSpPr>
          <p:spPr>
            <a:xfrm>
              <a:off x="2170782" y="80401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5" name="object 3495"/>
            <p:cNvSpPr/>
            <p:nvPr/>
          </p:nvSpPr>
          <p:spPr>
            <a:xfrm>
              <a:off x="2170782" y="802841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6" name="object 3496"/>
            <p:cNvSpPr/>
            <p:nvPr/>
          </p:nvSpPr>
          <p:spPr>
            <a:xfrm>
              <a:off x="2170782" y="801660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7" name="object 3497"/>
            <p:cNvSpPr/>
            <p:nvPr/>
          </p:nvSpPr>
          <p:spPr>
            <a:xfrm>
              <a:off x="2170782" y="800452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8" name="object 3498"/>
            <p:cNvSpPr/>
            <p:nvPr/>
          </p:nvSpPr>
          <p:spPr>
            <a:xfrm>
              <a:off x="2170782" y="799231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9" name="object 3499"/>
            <p:cNvSpPr/>
            <p:nvPr/>
          </p:nvSpPr>
          <p:spPr>
            <a:xfrm>
              <a:off x="2170782" y="798016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0" name="object 3500"/>
            <p:cNvSpPr/>
            <p:nvPr/>
          </p:nvSpPr>
          <p:spPr>
            <a:xfrm>
              <a:off x="2170782" y="796774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1" name="object 3501"/>
            <p:cNvSpPr/>
            <p:nvPr/>
          </p:nvSpPr>
          <p:spPr>
            <a:xfrm>
              <a:off x="2170782" y="795508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2" name="object 3502"/>
            <p:cNvSpPr/>
            <p:nvPr/>
          </p:nvSpPr>
          <p:spPr>
            <a:xfrm>
              <a:off x="2170782" y="794219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3" name="object 3503"/>
            <p:cNvSpPr/>
            <p:nvPr/>
          </p:nvSpPr>
          <p:spPr>
            <a:xfrm>
              <a:off x="2170782" y="792878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4" name="object 3504"/>
            <p:cNvSpPr/>
            <p:nvPr/>
          </p:nvSpPr>
          <p:spPr>
            <a:xfrm>
              <a:off x="2170782" y="7914238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48"/>
                  </a:moveTo>
                  <a:lnTo>
                    <a:pt x="2961240" y="1454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5" name="object 3505"/>
            <p:cNvSpPr/>
            <p:nvPr/>
          </p:nvSpPr>
          <p:spPr>
            <a:xfrm>
              <a:off x="2170782" y="7897047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6" name="object 3506"/>
            <p:cNvSpPr/>
            <p:nvPr/>
          </p:nvSpPr>
          <p:spPr>
            <a:xfrm>
              <a:off x="2170773" y="784279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7" name="object 3507"/>
            <p:cNvSpPr/>
            <p:nvPr/>
          </p:nvSpPr>
          <p:spPr>
            <a:xfrm>
              <a:off x="2170782" y="7842794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8" name="object 3508"/>
            <p:cNvSpPr/>
            <p:nvPr/>
          </p:nvSpPr>
          <p:spPr>
            <a:xfrm>
              <a:off x="2170782" y="7843010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30"/>
                  </a:moveTo>
                  <a:lnTo>
                    <a:pt x="2961240" y="11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9" name="object 3509"/>
            <p:cNvSpPr/>
            <p:nvPr/>
          </p:nvSpPr>
          <p:spPr>
            <a:xfrm>
              <a:off x="2170782" y="7844140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0" name="object 3510"/>
            <p:cNvSpPr/>
            <p:nvPr/>
          </p:nvSpPr>
          <p:spPr>
            <a:xfrm>
              <a:off x="2170782" y="7846085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1" name="object 3511"/>
            <p:cNvSpPr/>
            <p:nvPr/>
          </p:nvSpPr>
          <p:spPr>
            <a:xfrm>
              <a:off x="2170782" y="7848651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189"/>
                  </a:moveTo>
                  <a:lnTo>
                    <a:pt x="2961240" y="3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2" name="object 3512"/>
            <p:cNvSpPr/>
            <p:nvPr/>
          </p:nvSpPr>
          <p:spPr>
            <a:xfrm>
              <a:off x="2170782" y="7851840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3" name="object 3513"/>
            <p:cNvSpPr/>
            <p:nvPr/>
          </p:nvSpPr>
          <p:spPr>
            <a:xfrm>
              <a:off x="2170782" y="7855614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19"/>
                  </a:moveTo>
                  <a:lnTo>
                    <a:pt x="2961240" y="43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4" name="object 3514"/>
            <p:cNvSpPr/>
            <p:nvPr/>
          </p:nvSpPr>
          <p:spPr>
            <a:xfrm>
              <a:off x="2170782" y="7859934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5" name="object 3515"/>
            <p:cNvSpPr/>
            <p:nvPr/>
          </p:nvSpPr>
          <p:spPr>
            <a:xfrm>
              <a:off x="2170782" y="7864864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6" name="object 3516"/>
            <p:cNvSpPr/>
            <p:nvPr/>
          </p:nvSpPr>
          <p:spPr>
            <a:xfrm>
              <a:off x="2170782" y="787040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7" name="object 3517"/>
            <p:cNvSpPr/>
            <p:nvPr/>
          </p:nvSpPr>
          <p:spPr>
            <a:xfrm>
              <a:off x="2170782" y="787666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62"/>
                  </a:moveTo>
                  <a:lnTo>
                    <a:pt x="2961240" y="69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8" name="object 3518"/>
            <p:cNvSpPr/>
            <p:nvPr/>
          </p:nvSpPr>
          <p:spPr>
            <a:xfrm>
              <a:off x="2170782" y="788364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9" name="object 3519"/>
            <p:cNvSpPr/>
            <p:nvPr/>
          </p:nvSpPr>
          <p:spPr>
            <a:xfrm>
              <a:off x="2170782" y="789160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0" name="object 3520"/>
            <p:cNvSpPr/>
            <p:nvPr/>
          </p:nvSpPr>
          <p:spPr>
            <a:xfrm>
              <a:off x="2170782" y="7900643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1" name="object 3521"/>
            <p:cNvSpPr/>
            <p:nvPr/>
          </p:nvSpPr>
          <p:spPr>
            <a:xfrm>
              <a:off x="2170782" y="791083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2" name="object 3522"/>
            <p:cNvSpPr/>
            <p:nvPr/>
          </p:nvSpPr>
          <p:spPr>
            <a:xfrm>
              <a:off x="2170782" y="792242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31"/>
                  </a:moveTo>
                  <a:lnTo>
                    <a:pt x="2961240" y="127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3" name="object 3523"/>
            <p:cNvSpPr/>
            <p:nvPr/>
          </p:nvSpPr>
          <p:spPr>
            <a:xfrm>
              <a:off x="2170782" y="793516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4" name="object 3524"/>
            <p:cNvSpPr/>
            <p:nvPr/>
          </p:nvSpPr>
          <p:spPr>
            <a:xfrm>
              <a:off x="2170782" y="794762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5" name="object 3525"/>
            <p:cNvSpPr/>
            <p:nvPr/>
          </p:nvSpPr>
          <p:spPr>
            <a:xfrm>
              <a:off x="2170782" y="795919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6" name="object 3526"/>
            <p:cNvSpPr/>
            <p:nvPr/>
          </p:nvSpPr>
          <p:spPr>
            <a:xfrm>
              <a:off x="2170782" y="7969407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7" name="object 3527"/>
            <p:cNvSpPr/>
            <p:nvPr/>
          </p:nvSpPr>
          <p:spPr>
            <a:xfrm>
              <a:off x="2170782" y="797819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8" name="object 3528"/>
            <p:cNvSpPr/>
            <p:nvPr/>
          </p:nvSpPr>
          <p:spPr>
            <a:xfrm>
              <a:off x="2170782" y="798621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9" name="object 3529"/>
            <p:cNvSpPr/>
            <p:nvPr/>
          </p:nvSpPr>
          <p:spPr>
            <a:xfrm>
              <a:off x="2170782" y="799399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0" name="object 3530"/>
            <p:cNvSpPr/>
            <p:nvPr/>
          </p:nvSpPr>
          <p:spPr>
            <a:xfrm>
              <a:off x="2170782" y="800086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1" name="object 3531"/>
            <p:cNvSpPr/>
            <p:nvPr/>
          </p:nvSpPr>
          <p:spPr>
            <a:xfrm>
              <a:off x="2170782" y="8007841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2" name="object 3532"/>
            <p:cNvSpPr/>
            <p:nvPr/>
          </p:nvSpPr>
          <p:spPr>
            <a:xfrm>
              <a:off x="2170782" y="801516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3" name="object 3533"/>
            <p:cNvSpPr/>
            <p:nvPr/>
          </p:nvSpPr>
          <p:spPr>
            <a:xfrm>
              <a:off x="2170782" y="802291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4" name="object 3534"/>
            <p:cNvSpPr/>
            <p:nvPr/>
          </p:nvSpPr>
          <p:spPr>
            <a:xfrm>
              <a:off x="2170782" y="803076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5" name="object 3535"/>
            <p:cNvSpPr/>
            <p:nvPr/>
          </p:nvSpPr>
          <p:spPr>
            <a:xfrm>
              <a:off x="2170782" y="8044268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6" name="object 3536"/>
            <p:cNvSpPr/>
            <p:nvPr/>
          </p:nvSpPr>
          <p:spPr>
            <a:xfrm>
              <a:off x="2170782" y="807473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24"/>
                  </a:moveTo>
                  <a:lnTo>
                    <a:pt x="2961240" y="922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7" name="object 3537"/>
            <p:cNvSpPr/>
            <p:nvPr/>
          </p:nvSpPr>
          <p:spPr>
            <a:xfrm>
              <a:off x="2170782" y="808396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8" name="object 3538"/>
            <p:cNvSpPr/>
            <p:nvPr/>
          </p:nvSpPr>
          <p:spPr>
            <a:xfrm>
              <a:off x="2170782" y="809227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9" name="object 3539"/>
            <p:cNvSpPr/>
            <p:nvPr/>
          </p:nvSpPr>
          <p:spPr>
            <a:xfrm>
              <a:off x="2170782" y="810007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0" name="object 3540"/>
            <p:cNvSpPr/>
            <p:nvPr/>
          </p:nvSpPr>
          <p:spPr>
            <a:xfrm>
              <a:off x="2170782" y="8105866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31"/>
                  </a:moveTo>
                  <a:lnTo>
                    <a:pt x="2961240" y="58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1" name="object 3541"/>
            <p:cNvSpPr/>
            <p:nvPr/>
          </p:nvSpPr>
          <p:spPr>
            <a:xfrm>
              <a:off x="2170782" y="811171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2" name="object 3542"/>
            <p:cNvSpPr/>
            <p:nvPr/>
          </p:nvSpPr>
          <p:spPr>
            <a:xfrm>
              <a:off x="2170782" y="811757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3" name="object 3543"/>
            <p:cNvSpPr/>
            <p:nvPr/>
          </p:nvSpPr>
          <p:spPr>
            <a:xfrm>
              <a:off x="2170782" y="812346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4" name="object 3544"/>
            <p:cNvSpPr/>
            <p:nvPr/>
          </p:nvSpPr>
          <p:spPr>
            <a:xfrm>
              <a:off x="2170782" y="812926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5" name="object 3545"/>
            <p:cNvSpPr/>
            <p:nvPr/>
          </p:nvSpPr>
          <p:spPr>
            <a:xfrm>
              <a:off x="2170782" y="813505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6" name="object 3546"/>
            <p:cNvSpPr/>
            <p:nvPr/>
          </p:nvSpPr>
          <p:spPr>
            <a:xfrm>
              <a:off x="2170782" y="814080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7" name="object 3547"/>
            <p:cNvSpPr/>
            <p:nvPr/>
          </p:nvSpPr>
          <p:spPr>
            <a:xfrm>
              <a:off x="2170782" y="814675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8" name="object 3548"/>
            <p:cNvSpPr/>
            <p:nvPr/>
          </p:nvSpPr>
          <p:spPr>
            <a:xfrm>
              <a:off x="2170782" y="815357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9" name="object 3549"/>
            <p:cNvSpPr/>
            <p:nvPr/>
          </p:nvSpPr>
          <p:spPr>
            <a:xfrm>
              <a:off x="2170782" y="8160348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0" name="object 3550"/>
            <p:cNvSpPr/>
            <p:nvPr/>
          </p:nvSpPr>
          <p:spPr>
            <a:xfrm>
              <a:off x="2170782" y="816708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1" name="object 3551"/>
            <p:cNvSpPr/>
            <p:nvPr/>
          </p:nvSpPr>
          <p:spPr>
            <a:xfrm>
              <a:off x="2170782" y="81753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50"/>
                  </a:moveTo>
                  <a:lnTo>
                    <a:pt x="2961240" y="85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2" name="object 3552"/>
            <p:cNvSpPr/>
            <p:nvPr/>
          </p:nvSpPr>
          <p:spPr>
            <a:xfrm>
              <a:off x="2170782" y="8183930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3" name="object 3553"/>
            <p:cNvSpPr/>
            <p:nvPr/>
          </p:nvSpPr>
          <p:spPr>
            <a:xfrm>
              <a:off x="2170782" y="819288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4" name="object 3554"/>
            <p:cNvSpPr/>
            <p:nvPr/>
          </p:nvSpPr>
          <p:spPr>
            <a:xfrm>
              <a:off x="2170782" y="820340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96"/>
                  </a:moveTo>
                  <a:lnTo>
                    <a:pt x="2961240" y="105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5" name="object 3555"/>
            <p:cNvSpPr/>
            <p:nvPr/>
          </p:nvSpPr>
          <p:spPr>
            <a:xfrm>
              <a:off x="2170782" y="821400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6" name="object 3556"/>
            <p:cNvSpPr/>
            <p:nvPr/>
          </p:nvSpPr>
          <p:spPr>
            <a:xfrm>
              <a:off x="2170782" y="822573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7" name="object 3557"/>
            <p:cNvSpPr/>
            <p:nvPr/>
          </p:nvSpPr>
          <p:spPr>
            <a:xfrm>
              <a:off x="2170782" y="823753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8" name="object 3558"/>
            <p:cNvSpPr/>
            <p:nvPr/>
          </p:nvSpPr>
          <p:spPr>
            <a:xfrm>
              <a:off x="2170782" y="82496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9" name="object 3559"/>
            <p:cNvSpPr/>
            <p:nvPr/>
          </p:nvSpPr>
          <p:spPr>
            <a:xfrm>
              <a:off x="2170782" y="826182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0" name="object 3560"/>
            <p:cNvSpPr/>
            <p:nvPr/>
          </p:nvSpPr>
          <p:spPr>
            <a:xfrm>
              <a:off x="2170782" y="827396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1" name="object 3561"/>
            <p:cNvSpPr/>
            <p:nvPr/>
          </p:nvSpPr>
          <p:spPr>
            <a:xfrm>
              <a:off x="2170782" y="828640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2" name="object 3562"/>
            <p:cNvSpPr/>
            <p:nvPr/>
          </p:nvSpPr>
          <p:spPr>
            <a:xfrm>
              <a:off x="2170782" y="829905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83"/>
                  </a:moveTo>
                  <a:lnTo>
                    <a:pt x="2961240" y="12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3" name="object 3563"/>
            <p:cNvSpPr/>
            <p:nvPr/>
          </p:nvSpPr>
          <p:spPr>
            <a:xfrm>
              <a:off x="2170782" y="831194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4" name="object 3564"/>
            <p:cNvSpPr/>
            <p:nvPr/>
          </p:nvSpPr>
          <p:spPr>
            <a:xfrm>
              <a:off x="2170782" y="8325357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5" name="object 3565"/>
            <p:cNvSpPr/>
            <p:nvPr/>
          </p:nvSpPr>
          <p:spPr>
            <a:xfrm>
              <a:off x="2170782" y="8339905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6" name="object 3566"/>
            <p:cNvSpPr/>
            <p:nvPr/>
          </p:nvSpPr>
          <p:spPr>
            <a:xfrm>
              <a:off x="1801888" y="8357094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828"/>
                  </a:lnTo>
                  <a:lnTo>
                    <a:pt x="0" y="54267"/>
                  </a:lnTo>
                  <a:lnTo>
                    <a:pt x="3330130" y="54267"/>
                  </a:lnTo>
                  <a:lnTo>
                    <a:pt x="3330130" y="518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7" name="object 3567"/>
            <p:cNvSpPr/>
            <p:nvPr/>
          </p:nvSpPr>
          <p:spPr>
            <a:xfrm>
              <a:off x="1982686" y="7844243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37"/>
                  </a:lnTo>
                  <a:lnTo>
                    <a:pt x="112001" y="567537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37"/>
                  </a:lnTo>
                  <a:lnTo>
                    <a:pt x="3149333" y="567537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8" name="object 3568"/>
            <p:cNvSpPr/>
            <p:nvPr/>
          </p:nvSpPr>
          <p:spPr>
            <a:xfrm>
              <a:off x="2094687" y="7840344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78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79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17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80"/>
                  </a:lnTo>
                  <a:lnTo>
                    <a:pt x="705929" y="426135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52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18"/>
                  </a:lnTo>
                  <a:lnTo>
                    <a:pt x="1299845" y="523392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64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92"/>
                  </a:lnTo>
                  <a:lnTo>
                    <a:pt x="1926348" y="518718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52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35"/>
                  </a:lnTo>
                  <a:lnTo>
                    <a:pt x="2490368" y="413080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9" name="object 3569"/>
            <p:cNvSpPr/>
            <p:nvPr/>
          </p:nvSpPr>
          <p:spPr>
            <a:xfrm>
              <a:off x="5208114" y="835350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4"/>
                  </a:moveTo>
                  <a:lnTo>
                    <a:pt x="103396" y="359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0" name="object 3570"/>
            <p:cNvSpPr/>
            <p:nvPr/>
          </p:nvSpPr>
          <p:spPr>
            <a:xfrm>
              <a:off x="5208114" y="834331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1" name="object 3571"/>
            <p:cNvSpPr/>
            <p:nvPr/>
          </p:nvSpPr>
          <p:spPr>
            <a:xfrm>
              <a:off x="5208114" y="833172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2" name="object 3572"/>
            <p:cNvSpPr/>
            <p:nvPr/>
          </p:nvSpPr>
          <p:spPr>
            <a:xfrm>
              <a:off x="5208114" y="831897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3" name="object 3573"/>
            <p:cNvSpPr/>
            <p:nvPr/>
          </p:nvSpPr>
          <p:spPr>
            <a:xfrm>
              <a:off x="5208114" y="830652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4" name="object 3574"/>
            <p:cNvSpPr/>
            <p:nvPr/>
          </p:nvSpPr>
          <p:spPr>
            <a:xfrm>
              <a:off x="5208114" y="829495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5" name="object 3575"/>
            <p:cNvSpPr/>
            <p:nvPr/>
          </p:nvSpPr>
          <p:spPr>
            <a:xfrm>
              <a:off x="5208114" y="828472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6" name="object 3576"/>
            <p:cNvSpPr/>
            <p:nvPr/>
          </p:nvSpPr>
          <p:spPr>
            <a:xfrm>
              <a:off x="5208114" y="827595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7" name="object 3577"/>
            <p:cNvSpPr/>
            <p:nvPr/>
          </p:nvSpPr>
          <p:spPr>
            <a:xfrm>
              <a:off x="5208114" y="826792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8" name="object 3578"/>
            <p:cNvSpPr/>
            <p:nvPr/>
          </p:nvSpPr>
          <p:spPr>
            <a:xfrm>
              <a:off x="5208114" y="826015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9" name="object 3579"/>
            <p:cNvSpPr/>
            <p:nvPr/>
          </p:nvSpPr>
          <p:spPr>
            <a:xfrm>
              <a:off x="5208114" y="825327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0" name="object 3580"/>
            <p:cNvSpPr/>
            <p:nvPr/>
          </p:nvSpPr>
          <p:spPr>
            <a:xfrm>
              <a:off x="5208114" y="824630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1" name="object 3581"/>
            <p:cNvSpPr/>
            <p:nvPr/>
          </p:nvSpPr>
          <p:spPr>
            <a:xfrm>
              <a:off x="5208114" y="8238983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2" name="object 3582"/>
            <p:cNvSpPr/>
            <p:nvPr/>
          </p:nvSpPr>
          <p:spPr>
            <a:xfrm>
              <a:off x="5208114" y="823123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3" name="object 3583"/>
            <p:cNvSpPr/>
            <p:nvPr/>
          </p:nvSpPr>
          <p:spPr>
            <a:xfrm>
              <a:off x="5208114" y="822336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4" name="object 3584"/>
            <p:cNvSpPr/>
            <p:nvPr/>
          </p:nvSpPr>
          <p:spPr>
            <a:xfrm>
              <a:off x="5208114" y="8209875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5" name="object 3585"/>
            <p:cNvSpPr/>
            <p:nvPr/>
          </p:nvSpPr>
          <p:spPr>
            <a:xfrm>
              <a:off x="5208114" y="8179406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6" name="object 3586"/>
            <p:cNvSpPr/>
            <p:nvPr/>
          </p:nvSpPr>
          <p:spPr>
            <a:xfrm>
              <a:off x="5208114" y="817017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7" name="object 3587"/>
            <p:cNvSpPr/>
            <p:nvPr/>
          </p:nvSpPr>
          <p:spPr>
            <a:xfrm>
              <a:off x="5208114" y="816188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8" name="object 3588"/>
            <p:cNvSpPr/>
            <p:nvPr/>
          </p:nvSpPr>
          <p:spPr>
            <a:xfrm>
              <a:off x="5208114" y="8154084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9" name="object 3589"/>
            <p:cNvSpPr/>
            <p:nvPr/>
          </p:nvSpPr>
          <p:spPr>
            <a:xfrm>
              <a:off x="5208114" y="814826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0" name="object 3590"/>
            <p:cNvSpPr/>
            <p:nvPr/>
          </p:nvSpPr>
          <p:spPr>
            <a:xfrm>
              <a:off x="5208114" y="81424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1" name="object 3591"/>
            <p:cNvSpPr/>
            <p:nvPr/>
          </p:nvSpPr>
          <p:spPr>
            <a:xfrm>
              <a:off x="5208114" y="813656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2" name="object 3592"/>
            <p:cNvSpPr/>
            <p:nvPr/>
          </p:nvSpPr>
          <p:spPr>
            <a:xfrm>
              <a:off x="5208114" y="813067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3" name="object 3593"/>
            <p:cNvSpPr/>
            <p:nvPr/>
          </p:nvSpPr>
          <p:spPr>
            <a:xfrm>
              <a:off x="5208114" y="81248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4" name="object 3594"/>
            <p:cNvSpPr/>
            <p:nvPr/>
          </p:nvSpPr>
          <p:spPr>
            <a:xfrm>
              <a:off x="5208114" y="811908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5" name="object 3595"/>
            <p:cNvSpPr/>
            <p:nvPr/>
          </p:nvSpPr>
          <p:spPr>
            <a:xfrm>
              <a:off x="5208114" y="81133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6" name="object 3596"/>
            <p:cNvSpPr/>
            <p:nvPr/>
          </p:nvSpPr>
          <p:spPr>
            <a:xfrm>
              <a:off x="5208114" y="81073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7" name="object 3597"/>
            <p:cNvSpPr/>
            <p:nvPr/>
          </p:nvSpPr>
          <p:spPr>
            <a:xfrm>
              <a:off x="5208114" y="810056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8" name="object 3598"/>
            <p:cNvSpPr/>
            <p:nvPr/>
          </p:nvSpPr>
          <p:spPr>
            <a:xfrm>
              <a:off x="5208114" y="809379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9" name="object 3599"/>
            <p:cNvSpPr/>
            <p:nvPr/>
          </p:nvSpPr>
          <p:spPr>
            <a:xfrm>
              <a:off x="5208114" y="808706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0" name="object 3600"/>
            <p:cNvSpPr/>
            <p:nvPr/>
          </p:nvSpPr>
          <p:spPr>
            <a:xfrm>
              <a:off x="5208114" y="807877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1" name="object 3601"/>
            <p:cNvSpPr/>
            <p:nvPr/>
          </p:nvSpPr>
          <p:spPr>
            <a:xfrm>
              <a:off x="5208114" y="807021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2" name="object 3602"/>
            <p:cNvSpPr/>
            <p:nvPr/>
          </p:nvSpPr>
          <p:spPr>
            <a:xfrm>
              <a:off x="5208114" y="806126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3" name="object 3603"/>
            <p:cNvSpPr/>
            <p:nvPr/>
          </p:nvSpPr>
          <p:spPr>
            <a:xfrm>
              <a:off x="5208114" y="805074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4" name="object 3604"/>
            <p:cNvSpPr/>
            <p:nvPr/>
          </p:nvSpPr>
          <p:spPr>
            <a:xfrm>
              <a:off x="5208114" y="80401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5" name="object 3605"/>
            <p:cNvSpPr/>
            <p:nvPr/>
          </p:nvSpPr>
          <p:spPr>
            <a:xfrm>
              <a:off x="5208114" y="802841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6" name="object 3606"/>
            <p:cNvSpPr/>
            <p:nvPr/>
          </p:nvSpPr>
          <p:spPr>
            <a:xfrm>
              <a:off x="5208114" y="801660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7" name="object 3607"/>
            <p:cNvSpPr/>
            <p:nvPr/>
          </p:nvSpPr>
          <p:spPr>
            <a:xfrm>
              <a:off x="5208114" y="800452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8" name="object 3608"/>
            <p:cNvSpPr/>
            <p:nvPr/>
          </p:nvSpPr>
          <p:spPr>
            <a:xfrm>
              <a:off x="5208114" y="79923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9" name="object 3609"/>
            <p:cNvSpPr/>
            <p:nvPr/>
          </p:nvSpPr>
          <p:spPr>
            <a:xfrm>
              <a:off x="5208114" y="798016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0" name="object 3610"/>
            <p:cNvSpPr/>
            <p:nvPr/>
          </p:nvSpPr>
          <p:spPr>
            <a:xfrm>
              <a:off x="5208114" y="796774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1" name="object 3611"/>
            <p:cNvSpPr/>
            <p:nvPr/>
          </p:nvSpPr>
          <p:spPr>
            <a:xfrm>
              <a:off x="5208114" y="795508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2" name="object 3612"/>
            <p:cNvSpPr/>
            <p:nvPr/>
          </p:nvSpPr>
          <p:spPr>
            <a:xfrm>
              <a:off x="5208114" y="794219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3" name="object 3613"/>
            <p:cNvSpPr/>
            <p:nvPr/>
          </p:nvSpPr>
          <p:spPr>
            <a:xfrm>
              <a:off x="5208114" y="792878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4" name="object 3614"/>
            <p:cNvSpPr/>
            <p:nvPr/>
          </p:nvSpPr>
          <p:spPr>
            <a:xfrm>
              <a:off x="5208114" y="7914238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48"/>
                  </a:moveTo>
                  <a:lnTo>
                    <a:pt x="103396" y="1454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5" name="object 3615"/>
            <p:cNvSpPr/>
            <p:nvPr/>
          </p:nvSpPr>
          <p:spPr>
            <a:xfrm>
              <a:off x="5208114" y="7897047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6" name="object 3616"/>
            <p:cNvSpPr/>
            <p:nvPr/>
          </p:nvSpPr>
          <p:spPr>
            <a:xfrm>
              <a:off x="5208114" y="7842832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15"/>
                  </a:moveTo>
                  <a:lnTo>
                    <a:pt x="103396" y="54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7" name="object 3617"/>
            <p:cNvSpPr/>
            <p:nvPr/>
          </p:nvSpPr>
          <p:spPr>
            <a:xfrm>
              <a:off x="5383303" y="835350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4"/>
                  </a:moveTo>
                  <a:lnTo>
                    <a:pt x="122698" y="3594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8" name="object 3618"/>
            <p:cNvSpPr/>
            <p:nvPr/>
          </p:nvSpPr>
          <p:spPr>
            <a:xfrm>
              <a:off x="5383303" y="834331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9" name="object 3619"/>
            <p:cNvSpPr/>
            <p:nvPr/>
          </p:nvSpPr>
          <p:spPr>
            <a:xfrm>
              <a:off x="5383303" y="833172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0" name="object 3620"/>
            <p:cNvSpPr/>
            <p:nvPr/>
          </p:nvSpPr>
          <p:spPr>
            <a:xfrm>
              <a:off x="5383303" y="831897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1" name="object 3621"/>
            <p:cNvSpPr/>
            <p:nvPr/>
          </p:nvSpPr>
          <p:spPr>
            <a:xfrm>
              <a:off x="5383303" y="830652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2" name="object 3622"/>
            <p:cNvSpPr/>
            <p:nvPr/>
          </p:nvSpPr>
          <p:spPr>
            <a:xfrm>
              <a:off x="5383303" y="829495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3" name="object 3623"/>
            <p:cNvSpPr/>
            <p:nvPr/>
          </p:nvSpPr>
          <p:spPr>
            <a:xfrm>
              <a:off x="5383303" y="828472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4" name="object 3624"/>
            <p:cNvSpPr/>
            <p:nvPr/>
          </p:nvSpPr>
          <p:spPr>
            <a:xfrm>
              <a:off x="5383303" y="827595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5" name="object 3625"/>
            <p:cNvSpPr/>
            <p:nvPr/>
          </p:nvSpPr>
          <p:spPr>
            <a:xfrm>
              <a:off x="5383303" y="826792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6" name="object 3626"/>
            <p:cNvSpPr/>
            <p:nvPr/>
          </p:nvSpPr>
          <p:spPr>
            <a:xfrm>
              <a:off x="5383303" y="826015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7" name="object 3627"/>
            <p:cNvSpPr/>
            <p:nvPr/>
          </p:nvSpPr>
          <p:spPr>
            <a:xfrm>
              <a:off x="5383303" y="825327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8" name="object 3628"/>
            <p:cNvSpPr/>
            <p:nvPr/>
          </p:nvSpPr>
          <p:spPr>
            <a:xfrm>
              <a:off x="5383303" y="824630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9" name="object 3629"/>
            <p:cNvSpPr/>
            <p:nvPr/>
          </p:nvSpPr>
          <p:spPr>
            <a:xfrm>
              <a:off x="5383303" y="8238983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0" name="object 3630"/>
            <p:cNvSpPr/>
            <p:nvPr/>
          </p:nvSpPr>
          <p:spPr>
            <a:xfrm>
              <a:off x="5383303" y="823123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1" name="object 3631"/>
            <p:cNvSpPr/>
            <p:nvPr/>
          </p:nvSpPr>
          <p:spPr>
            <a:xfrm>
              <a:off x="5383303" y="822336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2" name="object 3632"/>
            <p:cNvSpPr/>
            <p:nvPr/>
          </p:nvSpPr>
          <p:spPr>
            <a:xfrm>
              <a:off x="5383303" y="8209875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3" name="object 3633"/>
            <p:cNvSpPr/>
            <p:nvPr/>
          </p:nvSpPr>
          <p:spPr>
            <a:xfrm>
              <a:off x="5383303" y="8179406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4" name="object 3634"/>
            <p:cNvSpPr/>
            <p:nvPr/>
          </p:nvSpPr>
          <p:spPr>
            <a:xfrm>
              <a:off x="5383303" y="817017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5" name="object 3635"/>
            <p:cNvSpPr/>
            <p:nvPr/>
          </p:nvSpPr>
          <p:spPr>
            <a:xfrm>
              <a:off x="5383303" y="816188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6" name="object 3636"/>
            <p:cNvSpPr/>
            <p:nvPr/>
          </p:nvSpPr>
          <p:spPr>
            <a:xfrm>
              <a:off x="5383303" y="8154084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7" name="object 3637"/>
            <p:cNvSpPr/>
            <p:nvPr/>
          </p:nvSpPr>
          <p:spPr>
            <a:xfrm>
              <a:off x="5383303" y="81482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8" name="object 3638"/>
            <p:cNvSpPr/>
            <p:nvPr/>
          </p:nvSpPr>
          <p:spPr>
            <a:xfrm>
              <a:off x="5383303" y="81424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9" name="object 3639"/>
            <p:cNvSpPr/>
            <p:nvPr/>
          </p:nvSpPr>
          <p:spPr>
            <a:xfrm>
              <a:off x="5383303" y="813656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0" name="object 3640"/>
            <p:cNvSpPr/>
            <p:nvPr/>
          </p:nvSpPr>
          <p:spPr>
            <a:xfrm>
              <a:off x="5383306" y="813067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1" name="object 3641"/>
            <p:cNvSpPr/>
            <p:nvPr/>
          </p:nvSpPr>
          <p:spPr>
            <a:xfrm>
              <a:off x="5383303" y="81248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2" name="object 3642"/>
            <p:cNvSpPr/>
            <p:nvPr/>
          </p:nvSpPr>
          <p:spPr>
            <a:xfrm>
              <a:off x="5383303" y="811908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3" name="object 3643"/>
            <p:cNvSpPr/>
            <p:nvPr/>
          </p:nvSpPr>
          <p:spPr>
            <a:xfrm>
              <a:off x="5383303" y="81133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4" name="object 3644"/>
            <p:cNvSpPr/>
            <p:nvPr/>
          </p:nvSpPr>
          <p:spPr>
            <a:xfrm>
              <a:off x="5383303" y="81073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5" name="object 3645"/>
            <p:cNvSpPr/>
            <p:nvPr/>
          </p:nvSpPr>
          <p:spPr>
            <a:xfrm>
              <a:off x="5383303" y="810056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6" name="object 3646"/>
            <p:cNvSpPr/>
            <p:nvPr/>
          </p:nvSpPr>
          <p:spPr>
            <a:xfrm>
              <a:off x="5383303" y="809379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7" name="object 3647"/>
            <p:cNvSpPr/>
            <p:nvPr/>
          </p:nvSpPr>
          <p:spPr>
            <a:xfrm>
              <a:off x="5383303" y="808706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8" name="object 3648"/>
            <p:cNvSpPr/>
            <p:nvPr/>
          </p:nvSpPr>
          <p:spPr>
            <a:xfrm>
              <a:off x="5383303" y="807877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9" name="object 3649"/>
            <p:cNvSpPr/>
            <p:nvPr/>
          </p:nvSpPr>
          <p:spPr>
            <a:xfrm>
              <a:off x="5383303" y="807021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0" name="object 3650"/>
            <p:cNvSpPr/>
            <p:nvPr/>
          </p:nvSpPr>
          <p:spPr>
            <a:xfrm>
              <a:off x="5383303" y="806126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1" name="object 3651"/>
            <p:cNvSpPr/>
            <p:nvPr/>
          </p:nvSpPr>
          <p:spPr>
            <a:xfrm>
              <a:off x="5383303" y="805074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2" name="object 3652"/>
            <p:cNvSpPr/>
            <p:nvPr/>
          </p:nvSpPr>
          <p:spPr>
            <a:xfrm>
              <a:off x="5383303" y="80401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3" name="object 3653"/>
            <p:cNvSpPr/>
            <p:nvPr/>
          </p:nvSpPr>
          <p:spPr>
            <a:xfrm>
              <a:off x="5383303" y="802841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4" name="object 3654"/>
            <p:cNvSpPr/>
            <p:nvPr/>
          </p:nvSpPr>
          <p:spPr>
            <a:xfrm>
              <a:off x="5383303" y="801660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5" name="object 3655"/>
            <p:cNvSpPr/>
            <p:nvPr/>
          </p:nvSpPr>
          <p:spPr>
            <a:xfrm>
              <a:off x="5383303" y="800452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6" name="object 3656"/>
            <p:cNvSpPr/>
            <p:nvPr/>
          </p:nvSpPr>
          <p:spPr>
            <a:xfrm>
              <a:off x="5383303" y="79923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7" name="object 3657"/>
            <p:cNvSpPr/>
            <p:nvPr/>
          </p:nvSpPr>
          <p:spPr>
            <a:xfrm>
              <a:off x="5383303" y="798016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8" name="object 3658"/>
            <p:cNvSpPr/>
            <p:nvPr/>
          </p:nvSpPr>
          <p:spPr>
            <a:xfrm>
              <a:off x="5383303" y="796774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9" name="object 3659"/>
            <p:cNvSpPr/>
            <p:nvPr/>
          </p:nvSpPr>
          <p:spPr>
            <a:xfrm>
              <a:off x="5383303" y="795508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0" name="object 3660"/>
            <p:cNvSpPr/>
            <p:nvPr/>
          </p:nvSpPr>
          <p:spPr>
            <a:xfrm>
              <a:off x="5383303" y="794219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1" name="object 3661"/>
            <p:cNvSpPr/>
            <p:nvPr/>
          </p:nvSpPr>
          <p:spPr>
            <a:xfrm>
              <a:off x="5383303" y="792878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2" name="object 3662"/>
            <p:cNvSpPr/>
            <p:nvPr/>
          </p:nvSpPr>
          <p:spPr>
            <a:xfrm>
              <a:off x="5383303" y="791423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4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48"/>
                  </a:lnTo>
                  <a:lnTo>
                    <a:pt x="122698" y="1454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3" name="object 3663"/>
            <p:cNvSpPr/>
            <p:nvPr/>
          </p:nvSpPr>
          <p:spPr>
            <a:xfrm>
              <a:off x="5383303" y="7897047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4" name="object 3664"/>
            <p:cNvSpPr/>
            <p:nvPr/>
          </p:nvSpPr>
          <p:spPr>
            <a:xfrm>
              <a:off x="5383303" y="7842832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15"/>
                  </a:lnTo>
                  <a:lnTo>
                    <a:pt x="122698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5" name="object 3665"/>
            <p:cNvSpPr/>
            <p:nvPr/>
          </p:nvSpPr>
          <p:spPr>
            <a:xfrm>
              <a:off x="5344154" y="8375233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14"/>
                  </a:moveTo>
                  <a:lnTo>
                    <a:pt x="39146" y="3589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39146" y="36114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6" name="object 3666"/>
            <p:cNvSpPr/>
            <p:nvPr/>
          </p:nvSpPr>
          <p:spPr>
            <a:xfrm>
              <a:off x="5344154" y="8374246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7" name="object 3667"/>
            <p:cNvSpPr/>
            <p:nvPr/>
          </p:nvSpPr>
          <p:spPr>
            <a:xfrm>
              <a:off x="5344154" y="8372492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4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8" name="object 3668"/>
            <p:cNvSpPr/>
            <p:nvPr/>
          </p:nvSpPr>
          <p:spPr>
            <a:xfrm>
              <a:off x="5344154" y="837004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6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3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9" name="object 3669"/>
            <p:cNvSpPr/>
            <p:nvPr/>
          </p:nvSpPr>
          <p:spPr>
            <a:xfrm>
              <a:off x="5344154" y="836686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4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0" name="object 3670"/>
            <p:cNvSpPr/>
            <p:nvPr/>
          </p:nvSpPr>
          <p:spPr>
            <a:xfrm>
              <a:off x="5344154" y="836297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888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1" name="object 3671"/>
            <p:cNvSpPr/>
            <p:nvPr/>
          </p:nvSpPr>
          <p:spPr>
            <a:xfrm>
              <a:off x="5344154" y="835834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9"/>
                  </a:moveTo>
                  <a:lnTo>
                    <a:pt x="39146" y="33425"/>
                  </a:lnTo>
                  <a:lnTo>
                    <a:pt x="0" y="0"/>
                  </a:lnTo>
                  <a:lnTo>
                    <a:pt x="0" y="4636"/>
                  </a:lnTo>
                  <a:lnTo>
                    <a:pt x="39146" y="38749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2" name="object 3672"/>
            <p:cNvSpPr/>
            <p:nvPr/>
          </p:nvSpPr>
          <p:spPr>
            <a:xfrm>
              <a:off x="5344154" y="835281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2"/>
                  </a:moveTo>
                  <a:lnTo>
                    <a:pt x="39146" y="3265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3" name="object 3673"/>
            <p:cNvSpPr/>
            <p:nvPr/>
          </p:nvSpPr>
          <p:spPr>
            <a:xfrm>
              <a:off x="5344154" y="834637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9"/>
                  </a:lnTo>
                  <a:lnTo>
                    <a:pt x="0" y="0"/>
                  </a:lnTo>
                  <a:lnTo>
                    <a:pt x="0" y="6442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4" name="object 3674"/>
            <p:cNvSpPr/>
            <p:nvPr/>
          </p:nvSpPr>
          <p:spPr>
            <a:xfrm>
              <a:off x="5344154" y="833886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7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08"/>
                  </a:lnTo>
                  <a:lnTo>
                    <a:pt x="39146" y="39207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5" name="object 3675"/>
            <p:cNvSpPr/>
            <p:nvPr/>
          </p:nvSpPr>
          <p:spPr>
            <a:xfrm>
              <a:off x="5344154" y="8330039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6" name="object 3676"/>
            <p:cNvSpPr/>
            <p:nvPr/>
          </p:nvSpPr>
          <p:spPr>
            <a:xfrm>
              <a:off x="5344154" y="831931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7" name="object 3677"/>
            <p:cNvSpPr/>
            <p:nvPr/>
          </p:nvSpPr>
          <p:spPr>
            <a:xfrm>
              <a:off x="5344154" y="8306112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0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01"/>
                  </a:lnTo>
                  <a:lnTo>
                    <a:pt x="39146" y="41000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8" name="object 3678"/>
            <p:cNvSpPr/>
            <p:nvPr/>
          </p:nvSpPr>
          <p:spPr>
            <a:xfrm>
              <a:off x="5344154" y="828861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75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75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9" name="object 3679"/>
            <p:cNvSpPr/>
            <p:nvPr/>
          </p:nvSpPr>
          <p:spPr>
            <a:xfrm>
              <a:off x="5344154" y="8262557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0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0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0" name="object 3680"/>
            <p:cNvSpPr/>
            <p:nvPr/>
          </p:nvSpPr>
          <p:spPr>
            <a:xfrm>
              <a:off x="5344154" y="8173212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38"/>
                  </a:moveTo>
                  <a:lnTo>
                    <a:pt x="39146" y="6669"/>
                  </a:lnTo>
                  <a:lnTo>
                    <a:pt x="0" y="0"/>
                  </a:lnTo>
                  <a:lnTo>
                    <a:pt x="0" y="89347"/>
                  </a:lnTo>
                  <a:lnTo>
                    <a:pt x="39146" y="108938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1" name="object 3681"/>
            <p:cNvSpPr/>
            <p:nvPr/>
          </p:nvSpPr>
          <p:spPr>
            <a:xfrm>
              <a:off x="5344154" y="8146401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8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8"/>
                  </a:lnTo>
                  <a:lnTo>
                    <a:pt x="39146" y="33478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2" name="object 3682"/>
            <p:cNvSpPr/>
            <p:nvPr/>
          </p:nvSpPr>
          <p:spPr>
            <a:xfrm>
              <a:off x="5344154" y="8125627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69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74"/>
                  </a:lnTo>
                  <a:lnTo>
                    <a:pt x="39146" y="23569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3" name="object 3683"/>
            <p:cNvSpPr/>
            <p:nvPr/>
          </p:nvSpPr>
          <p:spPr>
            <a:xfrm>
              <a:off x="5344154" y="8105284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4" name="object 3684"/>
            <p:cNvSpPr/>
            <p:nvPr/>
          </p:nvSpPr>
          <p:spPr>
            <a:xfrm>
              <a:off x="5344154" y="8086938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47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47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5" name="object 3685"/>
            <p:cNvSpPr/>
            <p:nvPr/>
          </p:nvSpPr>
          <p:spPr>
            <a:xfrm>
              <a:off x="5344154" y="8069948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6" name="object 3686"/>
            <p:cNvSpPr/>
            <p:nvPr/>
          </p:nvSpPr>
          <p:spPr>
            <a:xfrm>
              <a:off x="5344154" y="805374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198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198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7" name="object 3687"/>
            <p:cNvSpPr/>
            <p:nvPr/>
          </p:nvSpPr>
          <p:spPr>
            <a:xfrm>
              <a:off x="5344154" y="8038237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8" name="object 3688"/>
            <p:cNvSpPr/>
            <p:nvPr/>
          </p:nvSpPr>
          <p:spPr>
            <a:xfrm>
              <a:off x="5344154" y="8023360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099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9" name="object 3689"/>
            <p:cNvSpPr/>
            <p:nvPr/>
          </p:nvSpPr>
          <p:spPr>
            <a:xfrm>
              <a:off x="5344154" y="8009011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3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0" name="object 3690"/>
            <p:cNvSpPr/>
            <p:nvPr/>
          </p:nvSpPr>
          <p:spPr>
            <a:xfrm>
              <a:off x="5344154" y="7995069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50"/>
                  </a:moveTo>
                  <a:lnTo>
                    <a:pt x="39146" y="0"/>
                  </a:lnTo>
                  <a:lnTo>
                    <a:pt x="0" y="16681"/>
                  </a:lnTo>
                  <a:lnTo>
                    <a:pt x="0" y="28853"/>
                  </a:lnTo>
                  <a:lnTo>
                    <a:pt x="39146" y="13950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1" name="object 3691"/>
            <p:cNvSpPr/>
            <p:nvPr/>
          </p:nvSpPr>
          <p:spPr>
            <a:xfrm>
              <a:off x="5344154" y="7981530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44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30213"/>
                  </a:lnTo>
                  <a:lnTo>
                    <a:pt x="39146" y="1354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2" name="object 3692"/>
            <p:cNvSpPr/>
            <p:nvPr/>
          </p:nvSpPr>
          <p:spPr>
            <a:xfrm>
              <a:off x="5344154" y="7968244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62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3" name="object 3693"/>
            <p:cNvSpPr/>
            <p:nvPr/>
          </p:nvSpPr>
          <p:spPr>
            <a:xfrm>
              <a:off x="5344154" y="795523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711"/>
                  </a:lnTo>
                  <a:lnTo>
                    <a:pt x="0" y="33070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4" name="object 3694"/>
            <p:cNvSpPr/>
            <p:nvPr/>
          </p:nvSpPr>
          <p:spPr>
            <a:xfrm>
              <a:off x="5344154" y="7942513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4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5" name="object 3695"/>
            <p:cNvSpPr/>
            <p:nvPr/>
          </p:nvSpPr>
          <p:spPr>
            <a:xfrm>
              <a:off x="5344154" y="793000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6" name="object 3696"/>
            <p:cNvSpPr/>
            <p:nvPr/>
          </p:nvSpPr>
          <p:spPr>
            <a:xfrm>
              <a:off x="5344154" y="791751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90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79"/>
                  </a:lnTo>
                  <a:lnTo>
                    <a:pt x="39146" y="12490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7" name="object 3697"/>
            <p:cNvSpPr/>
            <p:nvPr/>
          </p:nvSpPr>
          <p:spPr>
            <a:xfrm>
              <a:off x="5344154" y="790516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8" name="object 3698"/>
            <p:cNvSpPr/>
            <p:nvPr/>
          </p:nvSpPr>
          <p:spPr>
            <a:xfrm>
              <a:off x="5344154" y="7892920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47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74"/>
                  </a:lnTo>
                  <a:lnTo>
                    <a:pt x="39146" y="12247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9" name="object 3699"/>
            <p:cNvSpPr/>
            <p:nvPr/>
          </p:nvSpPr>
          <p:spPr>
            <a:xfrm>
              <a:off x="5344154" y="7880692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3"/>
                  </a:moveTo>
                  <a:lnTo>
                    <a:pt x="39146" y="0"/>
                  </a:lnTo>
                  <a:lnTo>
                    <a:pt x="0" y="31126"/>
                  </a:lnTo>
                  <a:lnTo>
                    <a:pt x="0" y="41800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0" name="object 3700"/>
            <p:cNvSpPr/>
            <p:nvPr/>
          </p:nvSpPr>
          <p:spPr>
            <a:xfrm>
              <a:off x="5344154" y="786849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64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1" name="object 3701"/>
            <p:cNvSpPr/>
            <p:nvPr/>
          </p:nvSpPr>
          <p:spPr>
            <a:xfrm>
              <a:off x="5344154" y="7855883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2" name="object 3702"/>
            <p:cNvSpPr/>
            <p:nvPr/>
          </p:nvSpPr>
          <p:spPr>
            <a:xfrm>
              <a:off x="5311508" y="7842846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821"/>
                  </a:moveTo>
                  <a:lnTo>
                    <a:pt x="0" y="530974"/>
                  </a:lnTo>
                  <a:lnTo>
                    <a:pt x="0" y="568502"/>
                  </a:lnTo>
                  <a:lnTo>
                    <a:pt x="32639" y="532599"/>
                  </a:lnTo>
                  <a:lnTo>
                    <a:pt x="32639" y="499821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294"/>
                  </a:lnTo>
                  <a:lnTo>
                    <a:pt x="71793" y="13042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3" name="object 3703"/>
            <p:cNvSpPr/>
            <p:nvPr/>
          </p:nvSpPr>
          <p:spPr>
            <a:xfrm>
              <a:off x="5311512" y="8299177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78"/>
                  </a:moveTo>
                  <a:lnTo>
                    <a:pt x="32642" y="0"/>
                  </a:lnTo>
                  <a:lnTo>
                    <a:pt x="0" y="24887"/>
                  </a:lnTo>
                  <a:lnTo>
                    <a:pt x="0" y="74631"/>
                  </a:lnTo>
                  <a:lnTo>
                    <a:pt x="32642" y="4347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4" name="object 3704"/>
            <p:cNvSpPr/>
            <p:nvPr/>
          </p:nvSpPr>
          <p:spPr>
            <a:xfrm>
              <a:off x="5311512" y="8141559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15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503"/>
                  </a:lnTo>
                  <a:lnTo>
                    <a:pt x="32642" y="157615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5" name="object 3705"/>
            <p:cNvSpPr/>
            <p:nvPr/>
          </p:nvSpPr>
          <p:spPr>
            <a:xfrm>
              <a:off x="5311512" y="8063054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08"/>
                  </a:moveTo>
                  <a:lnTo>
                    <a:pt x="32642" y="8080"/>
                  </a:lnTo>
                  <a:lnTo>
                    <a:pt x="0" y="0"/>
                  </a:lnTo>
                  <a:lnTo>
                    <a:pt x="0" y="80605"/>
                  </a:lnTo>
                  <a:lnTo>
                    <a:pt x="32642" y="7850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6" name="object 3706"/>
            <p:cNvSpPr/>
            <p:nvPr/>
          </p:nvSpPr>
          <p:spPr>
            <a:xfrm>
              <a:off x="5311512" y="7842836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295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215"/>
                  </a:lnTo>
                  <a:lnTo>
                    <a:pt x="32642" y="22829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7" name="object 3707"/>
            <p:cNvSpPr/>
            <p:nvPr/>
          </p:nvSpPr>
          <p:spPr>
            <a:xfrm>
              <a:off x="5506001" y="823488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0"/>
                  </a:moveTo>
                  <a:lnTo>
                    <a:pt x="0" y="176405"/>
                  </a:lnTo>
                  <a:lnTo>
                    <a:pt x="745091" y="2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8" name="object 3708"/>
            <p:cNvSpPr/>
            <p:nvPr/>
          </p:nvSpPr>
          <p:spPr>
            <a:xfrm>
              <a:off x="5506001" y="823435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38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9" name="object 3709"/>
            <p:cNvSpPr/>
            <p:nvPr/>
          </p:nvSpPr>
          <p:spPr>
            <a:xfrm>
              <a:off x="5506001" y="823331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0" name="object 3710"/>
            <p:cNvSpPr/>
            <p:nvPr/>
          </p:nvSpPr>
          <p:spPr>
            <a:xfrm>
              <a:off x="5506001" y="8231898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09"/>
                  </a:moveTo>
                  <a:lnTo>
                    <a:pt x="745091" y="0"/>
                  </a:lnTo>
                  <a:lnTo>
                    <a:pt x="0" y="171502"/>
                  </a:lnTo>
                  <a:lnTo>
                    <a:pt x="0" y="175262"/>
                  </a:lnTo>
                  <a:lnTo>
                    <a:pt x="745091" y="1409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1" name="object 3711"/>
            <p:cNvSpPr/>
            <p:nvPr/>
          </p:nvSpPr>
          <p:spPr>
            <a:xfrm>
              <a:off x="5506001" y="8230146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41"/>
                  </a:moveTo>
                  <a:lnTo>
                    <a:pt x="745091" y="0"/>
                  </a:lnTo>
                  <a:lnTo>
                    <a:pt x="0" y="168643"/>
                  </a:lnTo>
                  <a:lnTo>
                    <a:pt x="0" y="173255"/>
                  </a:lnTo>
                  <a:lnTo>
                    <a:pt x="745091" y="174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2" name="object 3712"/>
            <p:cNvSpPr/>
            <p:nvPr/>
          </p:nvSpPr>
          <p:spPr>
            <a:xfrm>
              <a:off x="5506001" y="8228070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3" name="object 3713"/>
            <p:cNvSpPr/>
            <p:nvPr/>
          </p:nvSpPr>
          <p:spPr>
            <a:xfrm>
              <a:off x="5506001" y="822568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7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64"/>
                  </a:lnTo>
                  <a:lnTo>
                    <a:pt x="745091" y="2387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4" name="object 3714"/>
            <p:cNvSpPr/>
            <p:nvPr/>
          </p:nvSpPr>
          <p:spPr>
            <a:xfrm>
              <a:off x="5506001" y="822294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6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5" name="object 3715"/>
            <p:cNvSpPr/>
            <p:nvPr/>
          </p:nvSpPr>
          <p:spPr>
            <a:xfrm>
              <a:off x="5506001" y="821982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59989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6" name="object 3716"/>
            <p:cNvSpPr/>
            <p:nvPr/>
          </p:nvSpPr>
          <p:spPr>
            <a:xfrm>
              <a:off x="5506001" y="821619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34"/>
                  </a:moveTo>
                  <a:lnTo>
                    <a:pt x="745091" y="0"/>
                  </a:lnTo>
                  <a:lnTo>
                    <a:pt x="0" y="145836"/>
                  </a:lnTo>
                  <a:lnTo>
                    <a:pt x="0" y="155390"/>
                  </a:lnTo>
                  <a:lnTo>
                    <a:pt x="745091" y="363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7" name="object 3717"/>
            <p:cNvSpPr/>
            <p:nvPr/>
          </p:nvSpPr>
          <p:spPr>
            <a:xfrm>
              <a:off x="5506001" y="8211978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17"/>
                  </a:moveTo>
                  <a:lnTo>
                    <a:pt x="745091" y="0"/>
                  </a:lnTo>
                  <a:lnTo>
                    <a:pt x="0" y="138924"/>
                  </a:lnTo>
                  <a:lnTo>
                    <a:pt x="0" y="150054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8" name="object 3718"/>
            <p:cNvSpPr/>
            <p:nvPr/>
          </p:nvSpPr>
          <p:spPr>
            <a:xfrm>
              <a:off x="5506001" y="820695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41"/>
                  </a:lnTo>
                  <a:lnTo>
                    <a:pt x="0" y="143943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9" name="object 3719"/>
            <p:cNvSpPr/>
            <p:nvPr/>
          </p:nvSpPr>
          <p:spPr>
            <a:xfrm>
              <a:off x="5506001" y="8200823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36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78"/>
                  </a:lnTo>
                  <a:lnTo>
                    <a:pt x="745091" y="6136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0" name="object 3720"/>
            <p:cNvSpPr/>
            <p:nvPr/>
          </p:nvSpPr>
          <p:spPr>
            <a:xfrm>
              <a:off x="5506001" y="8192914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44"/>
                  </a:lnTo>
                  <a:lnTo>
                    <a:pt x="0" y="128569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1" name="object 3721"/>
            <p:cNvSpPr/>
            <p:nvPr/>
          </p:nvSpPr>
          <p:spPr>
            <a:xfrm>
              <a:off x="5506001" y="818171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06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06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2" name="object 3722"/>
            <p:cNvSpPr/>
            <p:nvPr/>
          </p:nvSpPr>
          <p:spPr>
            <a:xfrm>
              <a:off x="5506001" y="8145505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98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609"/>
                  </a:lnTo>
                  <a:lnTo>
                    <a:pt x="745091" y="36198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3" name="object 3723"/>
            <p:cNvSpPr/>
            <p:nvPr/>
          </p:nvSpPr>
          <p:spPr>
            <a:xfrm>
              <a:off x="5506001" y="8136728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43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4" name="object 3724"/>
            <p:cNvSpPr/>
            <p:nvPr/>
          </p:nvSpPr>
          <p:spPr>
            <a:xfrm>
              <a:off x="5506001" y="8129497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5" name="object 3725"/>
            <p:cNvSpPr/>
            <p:nvPr/>
          </p:nvSpPr>
          <p:spPr>
            <a:xfrm>
              <a:off x="5506001" y="811597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19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82"/>
                  </a:lnTo>
                  <a:lnTo>
                    <a:pt x="745091" y="13519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6" name="object 3726"/>
            <p:cNvSpPr/>
            <p:nvPr/>
          </p:nvSpPr>
          <p:spPr>
            <a:xfrm>
              <a:off x="5506001" y="8104068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789"/>
                  </a:moveTo>
                  <a:lnTo>
                    <a:pt x="745091" y="1878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78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7" name="object 3727"/>
            <p:cNvSpPr/>
            <p:nvPr/>
          </p:nvSpPr>
          <p:spPr>
            <a:xfrm>
              <a:off x="5506001" y="8104068"/>
              <a:ext cx="745490" cy="12700"/>
            </a:xfrm>
            <a:custGeom>
              <a:avLst/>
              <a:gdLst/>
              <a:ahLst/>
              <a:cxnLst/>
              <a:rect l="l" t="t" r="r" b="b"/>
              <a:pathLst>
                <a:path w="745489" h="12700">
                  <a:moveTo>
                    <a:pt x="0" y="12391"/>
                  </a:moveTo>
                  <a:lnTo>
                    <a:pt x="745091" y="1239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391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8" name="object 3728"/>
            <p:cNvSpPr/>
            <p:nvPr/>
          </p:nvSpPr>
          <p:spPr>
            <a:xfrm>
              <a:off x="5506001" y="8066431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1"/>
                  </a:moveTo>
                  <a:lnTo>
                    <a:pt x="745091" y="37635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1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9" name="object 3729"/>
            <p:cNvSpPr/>
            <p:nvPr/>
          </p:nvSpPr>
          <p:spPr>
            <a:xfrm>
              <a:off x="5506001" y="8050500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67"/>
                  </a:moveTo>
                  <a:lnTo>
                    <a:pt x="745091" y="47518"/>
                  </a:lnTo>
                  <a:lnTo>
                    <a:pt x="0" y="0"/>
                  </a:lnTo>
                  <a:lnTo>
                    <a:pt x="0" y="15932"/>
                  </a:lnTo>
                  <a:lnTo>
                    <a:pt x="745091" y="53567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0" name="object 3730"/>
            <p:cNvSpPr/>
            <p:nvPr/>
          </p:nvSpPr>
          <p:spPr>
            <a:xfrm>
              <a:off x="5506001" y="8034816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9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1" name="object 3731"/>
            <p:cNvSpPr/>
            <p:nvPr/>
          </p:nvSpPr>
          <p:spPr>
            <a:xfrm>
              <a:off x="5506001" y="8019360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2" name="object 3732"/>
            <p:cNvSpPr/>
            <p:nvPr/>
          </p:nvSpPr>
          <p:spPr>
            <a:xfrm>
              <a:off x="5506001" y="8003951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69"/>
                  </a:moveTo>
                  <a:lnTo>
                    <a:pt x="745091" y="76412"/>
                  </a:lnTo>
                  <a:lnTo>
                    <a:pt x="0" y="0"/>
                  </a:lnTo>
                  <a:lnTo>
                    <a:pt x="0" y="15411"/>
                  </a:lnTo>
                  <a:lnTo>
                    <a:pt x="745091" y="82269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3" name="object 3733"/>
            <p:cNvSpPr/>
            <p:nvPr/>
          </p:nvSpPr>
          <p:spPr>
            <a:xfrm>
              <a:off x="5506001" y="7988357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14"/>
                  </a:moveTo>
                  <a:lnTo>
                    <a:pt x="745091" y="86093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1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4" name="object 3734"/>
            <p:cNvSpPr/>
            <p:nvPr/>
          </p:nvSpPr>
          <p:spPr>
            <a:xfrm>
              <a:off x="5506001" y="7972480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5" name="object 3735"/>
            <p:cNvSpPr/>
            <p:nvPr/>
          </p:nvSpPr>
          <p:spPr>
            <a:xfrm>
              <a:off x="5506001" y="795595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20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6" name="object 3736"/>
            <p:cNvSpPr/>
            <p:nvPr/>
          </p:nvSpPr>
          <p:spPr>
            <a:xfrm>
              <a:off x="5506001" y="7938139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7" name="object 3737"/>
            <p:cNvSpPr/>
            <p:nvPr/>
          </p:nvSpPr>
          <p:spPr>
            <a:xfrm>
              <a:off x="5506001" y="7917696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55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8" name="object 3738"/>
            <p:cNvSpPr/>
            <p:nvPr/>
          </p:nvSpPr>
          <p:spPr>
            <a:xfrm>
              <a:off x="5208104" y="7842795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0"/>
                  </a:moveTo>
                  <a:lnTo>
                    <a:pt x="0" y="0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75196" y="12"/>
                  </a:moveTo>
                  <a:lnTo>
                    <a:pt x="136042" y="35915"/>
                  </a:lnTo>
                  <a:lnTo>
                    <a:pt x="103403" y="50"/>
                  </a:lnTo>
                  <a:lnTo>
                    <a:pt x="136042" y="35953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66"/>
                  </a:moveTo>
                  <a:lnTo>
                    <a:pt x="297891" y="12"/>
                  </a:lnTo>
                  <a:lnTo>
                    <a:pt x="297891" y="74904"/>
                  </a:lnTo>
                  <a:lnTo>
                    <a:pt x="1042974" y="204851"/>
                  </a:lnTo>
                  <a:lnTo>
                    <a:pt x="1042974" y="176466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9" name="object 3739"/>
            <p:cNvSpPr/>
            <p:nvPr/>
          </p:nvSpPr>
          <p:spPr>
            <a:xfrm>
              <a:off x="5311512" y="7842796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6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32642" y="3611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0" name="object 3740"/>
            <p:cNvSpPr/>
            <p:nvPr/>
          </p:nvSpPr>
          <p:spPr>
            <a:xfrm>
              <a:off x="5311512" y="7843034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295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1" name="object 3741"/>
            <p:cNvSpPr/>
            <p:nvPr/>
          </p:nvSpPr>
          <p:spPr>
            <a:xfrm>
              <a:off x="5311512" y="7844330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2" name="object 3742"/>
            <p:cNvSpPr/>
            <p:nvPr/>
          </p:nvSpPr>
          <p:spPr>
            <a:xfrm>
              <a:off x="5311512" y="7846682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44"/>
                  </a:moveTo>
                  <a:lnTo>
                    <a:pt x="32642" y="35421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3" name="object 3743"/>
            <p:cNvSpPr/>
            <p:nvPr/>
          </p:nvSpPr>
          <p:spPr>
            <a:xfrm>
              <a:off x="5311512" y="7850037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71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4" name="object 3744"/>
            <p:cNvSpPr/>
            <p:nvPr/>
          </p:nvSpPr>
          <p:spPr>
            <a:xfrm>
              <a:off x="5311512" y="785441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42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5" name="object 3745"/>
            <p:cNvSpPr/>
            <p:nvPr/>
          </p:nvSpPr>
          <p:spPr>
            <a:xfrm>
              <a:off x="5311512" y="785986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6" name="object 3746"/>
            <p:cNvSpPr/>
            <p:nvPr/>
          </p:nvSpPr>
          <p:spPr>
            <a:xfrm>
              <a:off x="5311512" y="786647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7" name="object 3747"/>
            <p:cNvSpPr/>
            <p:nvPr/>
          </p:nvSpPr>
          <p:spPr>
            <a:xfrm>
              <a:off x="5311512" y="787437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8" name="object 3748"/>
            <p:cNvSpPr/>
            <p:nvPr/>
          </p:nvSpPr>
          <p:spPr>
            <a:xfrm>
              <a:off x="5311512" y="7883818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5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5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9" name="object 3749"/>
            <p:cNvSpPr/>
            <p:nvPr/>
          </p:nvSpPr>
          <p:spPr>
            <a:xfrm>
              <a:off x="5311512" y="7895227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2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0" name="object 3750"/>
            <p:cNvSpPr/>
            <p:nvPr/>
          </p:nvSpPr>
          <p:spPr>
            <a:xfrm>
              <a:off x="5311512" y="7909374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2"/>
                  </a:lnTo>
                  <a:lnTo>
                    <a:pt x="0" y="0"/>
                  </a:lnTo>
                  <a:lnTo>
                    <a:pt x="0" y="18397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1" name="object 3751"/>
            <p:cNvSpPr/>
            <p:nvPr/>
          </p:nvSpPr>
          <p:spPr>
            <a:xfrm>
              <a:off x="5311512" y="7927774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35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2" name="object 3752"/>
            <p:cNvSpPr/>
            <p:nvPr/>
          </p:nvSpPr>
          <p:spPr>
            <a:xfrm>
              <a:off x="5311512" y="7953719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85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18"/>
                  </a:lnTo>
                  <a:lnTo>
                    <a:pt x="32642" y="134185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3" name="object 3753"/>
            <p:cNvSpPr/>
            <p:nvPr/>
          </p:nvSpPr>
          <p:spPr>
            <a:xfrm>
              <a:off x="5311512" y="8082234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40"/>
                  </a:moveTo>
                  <a:lnTo>
                    <a:pt x="32642" y="5666"/>
                  </a:lnTo>
                  <a:lnTo>
                    <a:pt x="0" y="0"/>
                  </a:lnTo>
                  <a:lnTo>
                    <a:pt x="0" y="33505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4" name="object 3754"/>
            <p:cNvSpPr/>
            <p:nvPr/>
          </p:nvSpPr>
          <p:spPr>
            <a:xfrm>
              <a:off x="5311512" y="8115741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6"/>
                  </a:moveTo>
                  <a:lnTo>
                    <a:pt x="32642" y="1435"/>
                  </a:lnTo>
                  <a:lnTo>
                    <a:pt x="0" y="0"/>
                  </a:lnTo>
                  <a:lnTo>
                    <a:pt x="0" y="26452"/>
                  </a:lnTo>
                  <a:lnTo>
                    <a:pt x="32642" y="24546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5" name="object 3755"/>
            <p:cNvSpPr/>
            <p:nvPr/>
          </p:nvSpPr>
          <p:spPr>
            <a:xfrm>
              <a:off x="5311512" y="814028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592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31"/>
                  </a:lnTo>
                  <a:lnTo>
                    <a:pt x="32642" y="19592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6" name="object 3756"/>
            <p:cNvSpPr/>
            <p:nvPr/>
          </p:nvSpPr>
          <p:spPr>
            <a:xfrm>
              <a:off x="5311512" y="8159870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60"/>
                  </a:moveTo>
                  <a:lnTo>
                    <a:pt x="32642" y="0"/>
                  </a:lnTo>
                  <a:lnTo>
                    <a:pt x="0" y="4752"/>
                  </a:lnTo>
                  <a:lnTo>
                    <a:pt x="0" y="24852"/>
                  </a:lnTo>
                  <a:lnTo>
                    <a:pt x="32642" y="17560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7" name="object 3757"/>
            <p:cNvSpPr/>
            <p:nvPr/>
          </p:nvSpPr>
          <p:spPr>
            <a:xfrm>
              <a:off x="5311512" y="8177438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4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42"/>
                  </a:lnTo>
                  <a:lnTo>
                    <a:pt x="32642" y="16224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8" name="object 3758"/>
            <p:cNvSpPr/>
            <p:nvPr/>
          </p:nvSpPr>
          <p:spPr>
            <a:xfrm>
              <a:off x="5311512" y="8193655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75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9" name="object 3759"/>
            <p:cNvSpPr/>
            <p:nvPr/>
          </p:nvSpPr>
          <p:spPr>
            <a:xfrm>
              <a:off x="5311512" y="8208897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83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0" name="object 3760"/>
            <p:cNvSpPr/>
            <p:nvPr/>
          </p:nvSpPr>
          <p:spPr>
            <a:xfrm>
              <a:off x="5311512" y="8223366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12"/>
                  </a:lnTo>
                  <a:lnTo>
                    <a:pt x="0" y="29767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1" name="object 3761"/>
            <p:cNvSpPr/>
            <p:nvPr/>
          </p:nvSpPr>
          <p:spPr>
            <a:xfrm>
              <a:off x="5311512" y="8237215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2" name="object 3762"/>
            <p:cNvSpPr/>
            <p:nvPr/>
          </p:nvSpPr>
          <p:spPr>
            <a:xfrm>
              <a:off x="5311512" y="8250539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3" name="object 3763"/>
            <p:cNvSpPr/>
            <p:nvPr/>
          </p:nvSpPr>
          <p:spPr>
            <a:xfrm>
              <a:off x="5311512" y="8263474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65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00"/>
                  </a:lnTo>
                  <a:lnTo>
                    <a:pt x="32642" y="12565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4" name="object 3764"/>
            <p:cNvSpPr/>
            <p:nvPr/>
          </p:nvSpPr>
          <p:spPr>
            <a:xfrm>
              <a:off x="5311512" y="8276038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5" name="object 3765"/>
            <p:cNvSpPr/>
            <p:nvPr/>
          </p:nvSpPr>
          <p:spPr>
            <a:xfrm>
              <a:off x="5311512" y="828828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30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30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6" name="object 3766"/>
            <p:cNvSpPr/>
            <p:nvPr/>
          </p:nvSpPr>
          <p:spPr>
            <a:xfrm>
              <a:off x="5311512" y="8300214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41"/>
                  </a:lnTo>
                  <a:lnTo>
                    <a:pt x="0" y="38484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7" name="object 3767"/>
            <p:cNvSpPr/>
            <p:nvPr/>
          </p:nvSpPr>
          <p:spPr>
            <a:xfrm>
              <a:off x="5311512" y="831196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57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8" name="object 3768"/>
            <p:cNvSpPr/>
            <p:nvPr/>
          </p:nvSpPr>
          <p:spPr>
            <a:xfrm>
              <a:off x="5311512" y="8323524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8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08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9" name="object 3769"/>
            <p:cNvSpPr/>
            <p:nvPr/>
          </p:nvSpPr>
          <p:spPr>
            <a:xfrm>
              <a:off x="5311512" y="8334840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0" name="object 3770"/>
            <p:cNvSpPr/>
            <p:nvPr/>
          </p:nvSpPr>
          <p:spPr>
            <a:xfrm>
              <a:off x="5311512" y="834593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52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1" name="object 3771"/>
            <p:cNvSpPr/>
            <p:nvPr/>
          </p:nvSpPr>
          <p:spPr>
            <a:xfrm>
              <a:off x="5311512" y="8356962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1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66"/>
                  </a:lnTo>
                  <a:lnTo>
                    <a:pt x="32642" y="10431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2" name="object 3772"/>
            <p:cNvSpPr/>
            <p:nvPr/>
          </p:nvSpPr>
          <p:spPr>
            <a:xfrm>
              <a:off x="5311512" y="8367400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47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3" name="object 3773"/>
            <p:cNvSpPr/>
            <p:nvPr/>
          </p:nvSpPr>
          <p:spPr>
            <a:xfrm>
              <a:off x="5208114" y="7842794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4" name="object 3774"/>
            <p:cNvSpPr/>
            <p:nvPr/>
          </p:nvSpPr>
          <p:spPr>
            <a:xfrm>
              <a:off x="5208114" y="7843010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5" name="object 3775"/>
            <p:cNvSpPr/>
            <p:nvPr/>
          </p:nvSpPr>
          <p:spPr>
            <a:xfrm>
              <a:off x="5208114" y="7844140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6" name="object 3776"/>
            <p:cNvSpPr/>
            <p:nvPr/>
          </p:nvSpPr>
          <p:spPr>
            <a:xfrm>
              <a:off x="5208114" y="7846085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7" name="object 3777"/>
            <p:cNvSpPr/>
            <p:nvPr/>
          </p:nvSpPr>
          <p:spPr>
            <a:xfrm>
              <a:off x="5208114" y="784865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8" name="object 3778"/>
            <p:cNvSpPr/>
            <p:nvPr/>
          </p:nvSpPr>
          <p:spPr>
            <a:xfrm>
              <a:off x="5208114" y="7851840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9" name="object 3779"/>
            <p:cNvSpPr/>
            <p:nvPr/>
          </p:nvSpPr>
          <p:spPr>
            <a:xfrm>
              <a:off x="5208114" y="7855614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19"/>
                  </a:moveTo>
                  <a:lnTo>
                    <a:pt x="103396" y="43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0" name="object 3780"/>
            <p:cNvSpPr/>
            <p:nvPr/>
          </p:nvSpPr>
          <p:spPr>
            <a:xfrm>
              <a:off x="5208114" y="7859934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1" name="object 3781"/>
            <p:cNvSpPr/>
            <p:nvPr/>
          </p:nvSpPr>
          <p:spPr>
            <a:xfrm>
              <a:off x="5208114" y="7864864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2" name="object 3782"/>
            <p:cNvSpPr/>
            <p:nvPr/>
          </p:nvSpPr>
          <p:spPr>
            <a:xfrm>
              <a:off x="5208114" y="787040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3" name="object 3783"/>
            <p:cNvSpPr/>
            <p:nvPr/>
          </p:nvSpPr>
          <p:spPr>
            <a:xfrm>
              <a:off x="5208114" y="787666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62"/>
                  </a:moveTo>
                  <a:lnTo>
                    <a:pt x="103396" y="69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4" name="object 3784"/>
            <p:cNvSpPr/>
            <p:nvPr/>
          </p:nvSpPr>
          <p:spPr>
            <a:xfrm>
              <a:off x="5208114" y="788364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5" name="object 3785"/>
            <p:cNvSpPr/>
            <p:nvPr/>
          </p:nvSpPr>
          <p:spPr>
            <a:xfrm>
              <a:off x="5208114" y="789160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6" name="object 3786"/>
            <p:cNvSpPr/>
            <p:nvPr/>
          </p:nvSpPr>
          <p:spPr>
            <a:xfrm>
              <a:off x="5208114" y="790064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7" name="object 3787"/>
            <p:cNvSpPr/>
            <p:nvPr/>
          </p:nvSpPr>
          <p:spPr>
            <a:xfrm>
              <a:off x="5208114" y="791083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8" name="object 3788"/>
            <p:cNvSpPr/>
            <p:nvPr/>
          </p:nvSpPr>
          <p:spPr>
            <a:xfrm>
              <a:off x="5208114" y="792242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31"/>
                  </a:moveTo>
                  <a:lnTo>
                    <a:pt x="103396" y="127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9" name="object 3789"/>
            <p:cNvSpPr/>
            <p:nvPr/>
          </p:nvSpPr>
          <p:spPr>
            <a:xfrm>
              <a:off x="5208114" y="793516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0" name="object 3790"/>
            <p:cNvSpPr/>
            <p:nvPr/>
          </p:nvSpPr>
          <p:spPr>
            <a:xfrm>
              <a:off x="5208114" y="794762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1" name="object 3791"/>
            <p:cNvSpPr/>
            <p:nvPr/>
          </p:nvSpPr>
          <p:spPr>
            <a:xfrm>
              <a:off x="5208114" y="795919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2" name="object 3792"/>
            <p:cNvSpPr/>
            <p:nvPr/>
          </p:nvSpPr>
          <p:spPr>
            <a:xfrm>
              <a:off x="5208114" y="7969407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3" name="object 3793"/>
            <p:cNvSpPr/>
            <p:nvPr/>
          </p:nvSpPr>
          <p:spPr>
            <a:xfrm>
              <a:off x="5208114" y="797819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4" name="object 3794"/>
            <p:cNvSpPr/>
            <p:nvPr/>
          </p:nvSpPr>
          <p:spPr>
            <a:xfrm>
              <a:off x="5208114" y="798621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5" name="object 3795"/>
            <p:cNvSpPr/>
            <p:nvPr/>
          </p:nvSpPr>
          <p:spPr>
            <a:xfrm>
              <a:off x="5208114" y="79939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6" name="object 3796"/>
            <p:cNvSpPr/>
            <p:nvPr/>
          </p:nvSpPr>
          <p:spPr>
            <a:xfrm>
              <a:off x="5208114" y="800086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7" name="object 3797"/>
            <p:cNvSpPr/>
            <p:nvPr/>
          </p:nvSpPr>
          <p:spPr>
            <a:xfrm>
              <a:off x="5208114" y="8007841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8" name="object 3798"/>
            <p:cNvSpPr/>
            <p:nvPr/>
          </p:nvSpPr>
          <p:spPr>
            <a:xfrm>
              <a:off x="5208114" y="801516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9" name="object 3799"/>
            <p:cNvSpPr/>
            <p:nvPr/>
          </p:nvSpPr>
          <p:spPr>
            <a:xfrm>
              <a:off x="5208114" y="802291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0" name="object 3800"/>
            <p:cNvSpPr/>
            <p:nvPr/>
          </p:nvSpPr>
          <p:spPr>
            <a:xfrm>
              <a:off x="5208114" y="803076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1" name="object 3801"/>
            <p:cNvSpPr/>
            <p:nvPr/>
          </p:nvSpPr>
          <p:spPr>
            <a:xfrm>
              <a:off x="5208114" y="8044268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2" name="object 3802"/>
            <p:cNvSpPr/>
            <p:nvPr/>
          </p:nvSpPr>
          <p:spPr>
            <a:xfrm>
              <a:off x="5208114" y="807473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3" name="object 3803"/>
            <p:cNvSpPr/>
            <p:nvPr/>
          </p:nvSpPr>
          <p:spPr>
            <a:xfrm>
              <a:off x="5208114" y="808396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4" name="object 3804"/>
            <p:cNvSpPr/>
            <p:nvPr/>
          </p:nvSpPr>
          <p:spPr>
            <a:xfrm>
              <a:off x="5208114" y="809227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5" name="object 3805"/>
            <p:cNvSpPr/>
            <p:nvPr/>
          </p:nvSpPr>
          <p:spPr>
            <a:xfrm>
              <a:off x="5208114" y="810007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6" name="object 3806"/>
            <p:cNvSpPr/>
            <p:nvPr/>
          </p:nvSpPr>
          <p:spPr>
            <a:xfrm>
              <a:off x="5208114" y="810586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7" name="object 3807"/>
            <p:cNvSpPr/>
            <p:nvPr/>
          </p:nvSpPr>
          <p:spPr>
            <a:xfrm>
              <a:off x="5208114" y="811171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8" name="object 3808"/>
            <p:cNvSpPr/>
            <p:nvPr/>
          </p:nvSpPr>
          <p:spPr>
            <a:xfrm>
              <a:off x="5208114" y="81175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9" name="object 3809"/>
            <p:cNvSpPr/>
            <p:nvPr/>
          </p:nvSpPr>
          <p:spPr>
            <a:xfrm>
              <a:off x="5208114" y="812346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0" name="object 3810"/>
            <p:cNvSpPr/>
            <p:nvPr/>
          </p:nvSpPr>
          <p:spPr>
            <a:xfrm>
              <a:off x="5208114" y="812926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1" name="object 3811"/>
            <p:cNvSpPr/>
            <p:nvPr/>
          </p:nvSpPr>
          <p:spPr>
            <a:xfrm>
              <a:off x="5208114" y="813505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2" name="object 3812"/>
            <p:cNvSpPr/>
            <p:nvPr/>
          </p:nvSpPr>
          <p:spPr>
            <a:xfrm>
              <a:off x="5208114" y="814080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3" name="object 3813"/>
            <p:cNvSpPr/>
            <p:nvPr/>
          </p:nvSpPr>
          <p:spPr>
            <a:xfrm>
              <a:off x="5208114" y="814675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4" name="object 3814"/>
            <p:cNvSpPr/>
            <p:nvPr/>
          </p:nvSpPr>
          <p:spPr>
            <a:xfrm>
              <a:off x="5208114" y="815357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5" name="object 3815"/>
            <p:cNvSpPr/>
            <p:nvPr/>
          </p:nvSpPr>
          <p:spPr>
            <a:xfrm>
              <a:off x="5208114" y="816034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6" name="object 3816"/>
            <p:cNvSpPr/>
            <p:nvPr/>
          </p:nvSpPr>
          <p:spPr>
            <a:xfrm>
              <a:off x="5208114" y="816708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7" name="object 3817"/>
            <p:cNvSpPr/>
            <p:nvPr/>
          </p:nvSpPr>
          <p:spPr>
            <a:xfrm>
              <a:off x="5208114" y="81753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50"/>
                  </a:moveTo>
                  <a:lnTo>
                    <a:pt x="103396" y="85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8" name="object 3818"/>
            <p:cNvSpPr/>
            <p:nvPr/>
          </p:nvSpPr>
          <p:spPr>
            <a:xfrm>
              <a:off x="5208114" y="8183930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9" name="object 3819"/>
            <p:cNvSpPr/>
            <p:nvPr/>
          </p:nvSpPr>
          <p:spPr>
            <a:xfrm>
              <a:off x="5208114" y="819288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0" name="object 3820"/>
            <p:cNvSpPr/>
            <p:nvPr/>
          </p:nvSpPr>
          <p:spPr>
            <a:xfrm>
              <a:off x="5208114" y="820340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1" name="object 3821"/>
            <p:cNvSpPr/>
            <p:nvPr/>
          </p:nvSpPr>
          <p:spPr>
            <a:xfrm>
              <a:off x="5208114" y="821400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2" name="object 3822"/>
            <p:cNvSpPr/>
            <p:nvPr/>
          </p:nvSpPr>
          <p:spPr>
            <a:xfrm>
              <a:off x="5208114" y="822573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3" name="object 3823"/>
            <p:cNvSpPr/>
            <p:nvPr/>
          </p:nvSpPr>
          <p:spPr>
            <a:xfrm>
              <a:off x="5208114" y="823753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4" name="object 3824"/>
            <p:cNvSpPr/>
            <p:nvPr/>
          </p:nvSpPr>
          <p:spPr>
            <a:xfrm>
              <a:off x="5208114" y="82496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5" name="object 3825"/>
            <p:cNvSpPr/>
            <p:nvPr/>
          </p:nvSpPr>
          <p:spPr>
            <a:xfrm>
              <a:off x="5208114" y="826182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6" name="object 3826"/>
            <p:cNvSpPr/>
            <p:nvPr/>
          </p:nvSpPr>
          <p:spPr>
            <a:xfrm>
              <a:off x="5208114" y="827396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7" name="object 3827"/>
            <p:cNvSpPr/>
            <p:nvPr/>
          </p:nvSpPr>
          <p:spPr>
            <a:xfrm>
              <a:off x="5208114" y="828640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8" name="object 3828"/>
            <p:cNvSpPr/>
            <p:nvPr/>
          </p:nvSpPr>
          <p:spPr>
            <a:xfrm>
              <a:off x="5208114" y="829905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83"/>
                  </a:moveTo>
                  <a:lnTo>
                    <a:pt x="103396" y="128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9" name="object 3829"/>
            <p:cNvSpPr/>
            <p:nvPr/>
          </p:nvSpPr>
          <p:spPr>
            <a:xfrm>
              <a:off x="5208114" y="831194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0" name="object 3830"/>
            <p:cNvSpPr/>
            <p:nvPr/>
          </p:nvSpPr>
          <p:spPr>
            <a:xfrm>
              <a:off x="5208114" y="8325357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1" name="object 3831"/>
            <p:cNvSpPr/>
            <p:nvPr/>
          </p:nvSpPr>
          <p:spPr>
            <a:xfrm>
              <a:off x="5208114" y="8339905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2" name="object 3832"/>
            <p:cNvSpPr/>
            <p:nvPr/>
          </p:nvSpPr>
          <p:spPr>
            <a:xfrm>
              <a:off x="5208104" y="7842808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286"/>
                  </a:moveTo>
                  <a:lnTo>
                    <a:pt x="0" y="514286"/>
                  </a:lnTo>
                  <a:lnTo>
                    <a:pt x="0" y="566115"/>
                  </a:lnTo>
                  <a:lnTo>
                    <a:pt x="0" y="568553"/>
                  </a:lnTo>
                  <a:lnTo>
                    <a:pt x="103403" y="568553"/>
                  </a:lnTo>
                  <a:lnTo>
                    <a:pt x="103403" y="566115"/>
                  </a:lnTo>
                  <a:lnTo>
                    <a:pt x="103403" y="514286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35"/>
                  </a:lnTo>
                  <a:lnTo>
                    <a:pt x="175196" y="17767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3" name="object 3833"/>
            <p:cNvSpPr/>
            <p:nvPr/>
          </p:nvSpPr>
          <p:spPr>
            <a:xfrm>
              <a:off x="5344154" y="786057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30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24"/>
                  </a:lnTo>
                  <a:lnTo>
                    <a:pt x="39146" y="2343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4" name="object 3834"/>
            <p:cNvSpPr/>
            <p:nvPr/>
          </p:nvSpPr>
          <p:spPr>
            <a:xfrm>
              <a:off x="5344154" y="7883999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02"/>
                  </a:moveTo>
                  <a:lnTo>
                    <a:pt x="39146" y="0"/>
                  </a:lnTo>
                  <a:lnTo>
                    <a:pt x="0" y="30706"/>
                  </a:lnTo>
                  <a:lnTo>
                    <a:pt x="0" y="59180"/>
                  </a:lnTo>
                  <a:lnTo>
                    <a:pt x="39146" y="32602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5" name="object 3835"/>
            <p:cNvSpPr/>
            <p:nvPr/>
          </p:nvSpPr>
          <p:spPr>
            <a:xfrm>
              <a:off x="5344154" y="7916604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78"/>
                  </a:lnTo>
                  <a:lnTo>
                    <a:pt x="0" y="83387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6" name="object 3836"/>
            <p:cNvSpPr/>
            <p:nvPr/>
          </p:nvSpPr>
          <p:spPr>
            <a:xfrm>
              <a:off x="5344154" y="798162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05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31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7" name="object 3837"/>
            <p:cNvSpPr/>
            <p:nvPr/>
          </p:nvSpPr>
          <p:spPr>
            <a:xfrm>
              <a:off x="5344154" y="8046832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86"/>
                  </a:moveTo>
                  <a:lnTo>
                    <a:pt x="39146" y="0"/>
                  </a:lnTo>
                  <a:lnTo>
                    <a:pt x="0" y="10126"/>
                  </a:lnTo>
                  <a:lnTo>
                    <a:pt x="0" y="82905"/>
                  </a:lnTo>
                  <a:lnTo>
                    <a:pt x="39146" y="83286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8" name="object 3838"/>
            <p:cNvSpPr/>
            <p:nvPr/>
          </p:nvSpPr>
          <p:spPr>
            <a:xfrm>
              <a:off x="5344154" y="8129732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18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3"/>
                  </a:lnTo>
                  <a:lnTo>
                    <a:pt x="39146" y="54418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9" name="object 3839"/>
            <p:cNvSpPr/>
            <p:nvPr/>
          </p:nvSpPr>
          <p:spPr>
            <a:xfrm>
              <a:off x="5344154" y="8176943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43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43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0" name="object 3840"/>
            <p:cNvSpPr/>
            <p:nvPr/>
          </p:nvSpPr>
          <p:spPr>
            <a:xfrm>
              <a:off x="5344154" y="8221538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5">
                  <a:moveTo>
                    <a:pt x="39146" y="189808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5"/>
                  </a:lnTo>
                  <a:lnTo>
                    <a:pt x="39146" y="189808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1" name="object 3841"/>
            <p:cNvSpPr/>
            <p:nvPr/>
          </p:nvSpPr>
          <p:spPr>
            <a:xfrm>
              <a:off x="5383303" y="7842794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2" name="object 3842"/>
            <p:cNvSpPr/>
            <p:nvPr/>
          </p:nvSpPr>
          <p:spPr>
            <a:xfrm>
              <a:off x="5383303" y="7843010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3" name="object 3843"/>
            <p:cNvSpPr/>
            <p:nvPr/>
          </p:nvSpPr>
          <p:spPr>
            <a:xfrm>
              <a:off x="5383303" y="7844140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4" name="object 3844"/>
            <p:cNvSpPr/>
            <p:nvPr/>
          </p:nvSpPr>
          <p:spPr>
            <a:xfrm>
              <a:off x="5383303" y="7846085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5" name="object 3845"/>
            <p:cNvSpPr/>
            <p:nvPr/>
          </p:nvSpPr>
          <p:spPr>
            <a:xfrm>
              <a:off x="5383303" y="784865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6" name="object 3846"/>
            <p:cNvSpPr/>
            <p:nvPr/>
          </p:nvSpPr>
          <p:spPr>
            <a:xfrm>
              <a:off x="5383303" y="7851840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7" name="object 3847"/>
            <p:cNvSpPr/>
            <p:nvPr/>
          </p:nvSpPr>
          <p:spPr>
            <a:xfrm>
              <a:off x="5383303" y="785561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19"/>
                  </a:lnTo>
                  <a:lnTo>
                    <a:pt x="122698" y="4319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8" name="object 3848"/>
            <p:cNvSpPr/>
            <p:nvPr/>
          </p:nvSpPr>
          <p:spPr>
            <a:xfrm>
              <a:off x="5383303" y="7859934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9" name="object 3849"/>
            <p:cNvSpPr/>
            <p:nvPr/>
          </p:nvSpPr>
          <p:spPr>
            <a:xfrm>
              <a:off x="5383303" y="7864864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0" name="object 3850"/>
            <p:cNvSpPr/>
            <p:nvPr/>
          </p:nvSpPr>
          <p:spPr>
            <a:xfrm>
              <a:off x="5383303" y="78704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1" name="object 3851"/>
            <p:cNvSpPr/>
            <p:nvPr/>
          </p:nvSpPr>
          <p:spPr>
            <a:xfrm>
              <a:off x="5383303" y="787666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62"/>
                  </a:lnTo>
                  <a:lnTo>
                    <a:pt x="122698" y="6962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2" name="object 3852"/>
            <p:cNvSpPr/>
            <p:nvPr/>
          </p:nvSpPr>
          <p:spPr>
            <a:xfrm>
              <a:off x="5383303" y="788364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3" name="object 3853"/>
            <p:cNvSpPr/>
            <p:nvPr/>
          </p:nvSpPr>
          <p:spPr>
            <a:xfrm>
              <a:off x="5383303" y="789160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4" name="object 3854"/>
            <p:cNvSpPr/>
            <p:nvPr/>
          </p:nvSpPr>
          <p:spPr>
            <a:xfrm>
              <a:off x="5383303" y="79006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5" name="object 3855"/>
            <p:cNvSpPr/>
            <p:nvPr/>
          </p:nvSpPr>
          <p:spPr>
            <a:xfrm>
              <a:off x="5383303" y="791083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6" name="object 3856"/>
            <p:cNvSpPr/>
            <p:nvPr/>
          </p:nvSpPr>
          <p:spPr>
            <a:xfrm>
              <a:off x="5383303" y="792242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31"/>
                  </a:lnTo>
                  <a:lnTo>
                    <a:pt x="122698" y="12731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7" name="object 3857"/>
            <p:cNvSpPr/>
            <p:nvPr/>
          </p:nvSpPr>
          <p:spPr>
            <a:xfrm>
              <a:off x="5383303" y="793516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8" name="object 3858"/>
            <p:cNvSpPr/>
            <p:nvPr/>
          </p:nvSpPr>
          <p:spPr>
            <a:xfrm>
              <a:off x="5383303" y="794762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9" name="object 3859"/>
            <p:cNvSpPr/>
            <p:nvPr/>
          </p:nvSpPr>
          <p:spPr>
            <a:xfrm>
              <a:off x="5383303" y="795919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0" name="object 3860"/>
            <p:cNvSpPr/>
            <p:nvPr/>
          </p:nvSpPr>
          <p:spPr>
            <a:xfrm>
              <a:off x="5383303" y="7969407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1" name="object 3861"/>
            <p:cNvSpPr/>
            <p:nvPr/>
          </p:nvSpPr>
          <p:spPr>
            <a:xfrm>
              <a:off x="5383303" y="797819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2" name="object 3862"/>
            <p:cNvSpPr/>
            <p:nvPr/>
          </p:nvSpPr>
          <p:spPr>
            <a:xfrm>
              <a:off x="5383303" y="798621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3" name="object 3863"/>
            <p:cNvSpPr/>
            <p:nvPr/>
          </p:nvSpPr>
          <p:spPr>
            <a:xfrm>
              <a:off x="5383303" y="79939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4" name="object 3864"/>
            <p:cNvSpPr/>
            <p:nvPr/>
          </p:nvSpPr>
          <p:spPr>
            <a:xfrm>
              <a:off x="5383303" y="800086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5" name="object 3865"/>
            <p:cNvSpPr/>
            <p:nvPr/>
          </p:nvSpPr>
          <p:spPr>
            <a:xfrm>
              <a:off x="5383303" y="8007841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6" name="object 3866"/>
            <p:cNvSpPr/>
            <p:nvPr/>
          </p:nvSpPr>
          <p:spPr>
            <a:xfrm>
              <a:off x="5383303" y="801516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7" name="object 3867"/>
            <p:cNvSpPr/>
            <p:nvPr/>
          </p:nvSpPr>
          <p:spPr>
            <a:xfrm>
              <a:off x="5383303" y="80229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8" name="object 3868"/>
            <p:cNvSpPr/>
            <p:nvPr/>
          </p:nvSpPr>
          <p:spPr>
            <a:xfrm>
              <a:off x="5383303" y="803076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9" name="object 3869"/>
            <p:cNvSpPr/>
            <p:nvPr/>
          </p:nvSpPr>
          <p:spPr>
            <a:xfrm>
              <a:off x="5383303" y="8044268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0" name="object 3870"/>
            <p:cNvSpPr/>
            <p:nvPr/>
          </p:nvSpPr>
          <p:spPr>
            <a:xfrm>
              <a:off x="5383303" y="807473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1" name="object 3871"/>
            <p:cNvSpPr/>
            <p:nvPr/>
          </p:nvSpPr>
          <p:spPr>
            <a:xfrm>
              <a:off x="5383303" y="808396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2" name="object 3872"/>
            <p:cNvSpPr/>
            <p:nvPr/>
          </p:nvSpPr>
          <p:spPr>
            <a:xfrm>
              <a:off x="5383303" y="809227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3" name="object 3873"/>
            <p:cNvSpPr/>
            <p:nvPr/>
          </p:nvSpPr>
          <p:spPr>
            <a:xfrm>
              <a:off x="5383303" y="810007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4" name="object 3874"/>
            <p:cNvSpPr/>
            <p:nvPr/>
          </p:nvSpPr>
          <p:spPr>
            <a:xfrm>
              <a:off x="5383303" y="810586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5" name="object 3875"/>
            <p:cNvSpPr/>
            <p:nvPr/>
          </p:nvSpPr>
          <p:spPr>
            <a:xfrm>
              <a:off x="5383303" y="811171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6" name="object 3876"/>
            <p:cNvSpPr/>
            <p:nvPr/>
          </p:nvSpPr>
          <p:spPr>
            <a:xfrm>
              <a:off x="5383306" y="81175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7" name="object 3877"/>
            <p:cNvSpPr/>
            <p:nvPr/>
          </p:nvSpPr>
          <p:spPr>
            <a:xfrm>
              <a:off x="5383303" y="812346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8" name="object 3878"/>
            <p:cNvSpPr/>
            <p:nvPr/>
          </p:nvSpPr>
          <p:spPr>
            <a:xfrm>
              <a:off x="5383303" y="812926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9" name="object 3879"/>
            <p:cNvSpPr/>
            <p:nvPr/>
          </p:nvSpPr>
          <p:spPr>
            <a:xfrm>
              <a:off x="5383303" y="813505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0" name="object 3880"/>
            <p:cNvSpPr/>
            <p:nvPr/>
          </p:nvSpPr>
          <p:spPr>
            <a:xfrm>
              <a:off x="5383303" y="814080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1" name="object 3881"/>
            <p:cNvSpPr/>
            <p:nvPr/>
          </p:nvSpPr>
          <p:spPr>
            <a:xfrm>
              <a:off x="5383303" y="814675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2" name="object 3882"/>
            <p:cNvSpPr/>
            <p:nvPr/>
          </p:nvSpPr>
          <p:spPr>
            <a:xfrm>
              <a:off x="5383303" y="815357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3" name="object 3883"/>
            <p:cNvSpPr/>
            <p:nvPr/>
          </p:nvSpPr>
          <p:spPr>
            <a:xfrm>
              <a:off x="5383303" y="816034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4" name="object 3884"/>
            <p:cNvSpPr/>
            <p:nvPr/>
          </p:nvSpPr>
          <p:spPr>
            <a:xfrm>
              <a:off x="5383303" y="816708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5" name="object 3885"/>
            <p:cNvSpPr/>
            <p:nvPr/>
          </p:nvSpPr>
          <p:spPr>
            <a:xfrm>
              <a:off x="5383303" y="81753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122698" y="8550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6" name="object 3886"/>
            <p:cNvSpPr/>
            <p:nvPr/>
          </p:nvSpPr>
          <p:spPr>
            <a:xfrm>
              <a:off x="5383303" y="8183930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7" name="object 3887"/>
            <p:cNvSpPr/>
            <p:nvPr/>
          </p:nvSpPr>
          <p:spPr>
            <a:xfrm>
              <a:off x="5383303" y="819288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8" name="object 3888"/>
            <p:cNvSpPr/>
            <p:nvPr/>
          </p:nvSpPr>
          <p:spPr>
            <a:xfrm>
              <a:off x="5383303" y="820340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9" name="object 3889"/>
            <p:cNvSpPr/>
            <p:nvPr/>
          </p:nvSpPr>
          <p:spPr>
            <a:xfrm>
              <a:off x="5383303" y="821400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0" name="object 3890"/>
            <p:cNvSpPr/>
            <p:nvPr/>
          </p:nvSpPr>
          <p:spPr>
            <a:xfrm>
              <a:off x="5383303" y="822573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1" name="object 3891"/>
            <p:cNvSpPr/>
            <p:nvPr/>
          </p:nvSpPr>
          <p:spPr>
            <a:xfrm>
              <a:off x="5383303" y="823753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2" name="object 3892"/>
            <p:cNvSpPr/>
            <p:nvPr/>
          </p:nvSpPr>
          <p:spPr>
            <a:xfrm>
              <a:off x="5383303" y="82496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3" name="object 3893"/>
            <p:cNvSpPr/>
            <p:nvPr/>
          </p:nvSpPr>
          <p:spPr>
            <a:xfrm>
              <a:off x="5383303" y="826182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4" name="object 3894"/>
            <p:cNvSpPr/>
            <p:nvPr/>
          </p:nvSpPr>
          <p:spPr>
            <a:xfrm>
              <a:off x="5383303" y="827396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5" name="object 3895"/>
            <p:cNvSpPr/>
            <p:nvPr/>
          </p:nvSpPr>
          <p:spPr>
            <a:xfrm>
              <a:off x="5383303" y="828640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6" name="object 3896"/>
            <p:cNvSpPr/>
            <p:nvPr/>
          </p:nvSpPr>
          <p:spPr>
            <a:xfrm>
              <a:off x="5383303" y="829905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22698" y="12883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7" name="object 3897"/>
            <p:cNvSpPr/>
            <p:nvPr/>
          </p:nvSpPr>
          <p:spPr>
            <a:xfrm>
              <a:off x="5383303" y="831194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8" name="object 3898"/>
            <p:cNvSpPr/>
            <p:nvPr/>
          </p:nvSpPr>
          <p:spPr>
            <a:xfrm>
              <a:off x="5383303" y="8325357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9" name="object 3899"/>
            <p:cNvSpPr/>
            <p:nvPr/>
          </p:nvSpPr>
          <p:spPr>
            <a:xfrm>
              <a:off x="5383303" y="8339905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0" name="object 3900"/>
            <p:cNvSpPr/>
            <p:nvPr/>
          </p:nvSpPr>
          <p:spPr>
            <a:xfrm>
              <a:off x="5383306" y="835709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15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5"/>
                  </a:lnTo>
                  <a:lnTo>
                    <a:pt x="122697" y="54215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1" name="object 3901"/>
            <p:cNvSpPr/>
            <p:nvPr/>
          </p:nvSpPr>
          <p:spPr>
            <a:xfrm>
              <a:off x="5506001" y="7842794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80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65"/>
                  </a:lnTo>
                  <a:lnTo>
                    <a:pt x="745091" y="176580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2" name="object 3902"/>
            <p:cNvSpPr/>
            <p:nvPr/>
          </p:nvSpPr>
          <p:spPr>
            <a:xfrm>
              <a:off x="5506001" y="784315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54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3" name="object 3903"/>
            <p:cNvSpPr/>
            <p:nvPr/>
          </p:nvSpPr>
          <p:spPr>
            <a:xfrm>
              <a:off x="5506001" y="7844218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5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4" name="object 3904"/>
            <p:cNvSpPr/>
            <p:nvPr/>
          </p:nvSpPr>
          <p:spPr>
            <a:xfrm>
              <a:off x="5506001" y="7845912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13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5" name="object 3905"/>
            <p:cNvSpPr/>
            <p:nvPr/>
          </p:nvSpPr>
          <p:spPr>
            <a:xfrm>
              <a:off x="5506001" y="7848122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70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70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6" name="object 3906"/>
            <p:cNvSpPr/>
            <p:nvPr/>
          </p:nvSpPr>
          <p:spPr>
            <a:xfrm>
              <a:off x="5506001" y="7850864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7" name="object 3907"/>
            <p:cNvSpPr/>
            <p:nvPr/>
          </p:nvSpPr>
          <p:spPr>
            <a:xfrm>
              <a:off x="5506001" y="7854090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3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53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8" name="object 3908"/>
            <p:cNvSpPr/>
            <p:nvPr/>
          </p:nvSpPr>
          <p:spPr>
            <a:xfrm>
              <a:off x="5506001" y="7857823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18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9" name="object 3909"/>
            <p:cNvSpPr/>
            <p:nvPr/>
          </p:nvSpPr>
          <p:spPr>
            <a:xfrm>
              <a:off x="5506001" y="7862055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1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0" name="object 3910"/>
            <p:cNvSpPr/>
            <p:nvPr/>
          </p:nvSpPr>
          <p:spPr>
            <a:xfrm>
              <a:off x="5506001" y="786685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3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1" name="object 3911"/>
            <p:cNvSpPr/>
            <p:nvPr/>
          </p:nvSpPr>
          <p:spPr>
            <a:xfrm>
              <a:off x="5506001" y="7872167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2" name="object 3912"/>
            <p:cNvSpPr/>
            <p:nvPr/>
          </p:nvSpPr>
          <p:spPr>
            <a:xfrm>
              <a:off x="5506001" y="7878229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3" name="object 3913"/>
            <p:cNvSpPr/>
            <p:nvPr/>
          </p:nvSpPr>
          <p:spPr>
            <a:xfrm>
              <a:off x="5506001" y="7884929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4" name="object 3914"/>
            <p:cNvSpPr/>
            <p:nvPr/>
          </p:nvSpPr>
          <p:spPr>
            <a:xfrm>
              <a:off x="5506001" y="7892480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5" name="object 3915"/>
            <p:cNvSpPr/>
            <p:nvPr/>
          </p:nvSpPr>
          <p:spPr>
            <a:xfrm>
              <a:off x="5506001" y="7901035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6" name="object 3916"/>
            <p:cNvSpPr/>
            <p:nvPr/>
          </p:nvSpPr>
          <p:spPr>
            <a:xfrm>
              <a:off x="5506001" y="7910489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7" name="object 3917"/>
            <p:cNvSpPr/>
            <p:nvPr/>
          </p:nvSpPr>
          <p:spPr>
            <a:xfrm>
              <a:off x="5506001" y="792094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8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8" name="object 3918"/>
            <p:cNvSpPr/>
            <p:nvPr/>
          </p:nvSpPr>
          <p:spPr>
            <a:xfrm>
              <a:off x="5506001" y="7931415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9" name="object 3919"/>
            <p:cNvSpPr/>
            <p:nvPr/>
          </p:nvSpPr>
          <p:spPr>
            <a:xfrm>
              <a:off x="5506001" y="7941386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77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0" name="object 3920"/>
            <p:cNvSpPr/>
            <p:nvPr/>
          </p:nvSpPr>
          <p:spPr>
            <a:xfrm>
              <a:off x="5506001" y="7950065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66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1" name="object 3921"/>
            <p:cNvSpPr/>
            <p:nvPr/>
          </p:nvSpPr>
          <p:spPr>
            <a:xfrm>
              <a:off x="5506001" y="7957752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8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2" name="object 3922"/>
            <p:cNvSpPr/>
            <p:nvPr/>
          </p:nvSpPr>
          <p:spPr>
            <a:xfrm>
              <a:off x="5506001" y="7963851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666"/>
                  </a:moveTo>
                  <a:lnTo>
                    <a:pt x="745091" y="101315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6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3" name="object 3923"/>
            <p:cNvSpPr/>
            <p:nvPr/>
          </p:nvSpPr>
          <p:spPr>
            <a:xfrm>
              <a:off x="5506001" y="7970072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40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4" name="object 3924"/>
            <p:cNvSpPr/>
            <p:nvPr/>
          </p:nvSpPr>
          <p:spPr>
            <a:xfrm>
              <a:off x="5506001" y="7975352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26"/>
                  </a:moveTo>
                  <a:lnTo>
                    <a:pt x="745091" y="94174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26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5" name="object 3925"/>
            <p:cNvSpPr/>
            <p:nvPr/>
          </p:nvSpPr>
          <p:spPr>
            <a:xfrm>
              <a:off x="5506001" y="797970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45"/>
                  </a:moveTo>
                  <a:lnTo>
                    <a:pt x="745091" y="91469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45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6" name="object 3926"/>
            <p:cNvSpPr/>
            <p:nvPr/>
          </p:nvSpPr>
          <p:spPr>
            <a:xfrm>
              <a:off x="5506001" y="7984112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26"/>
                  </a:moveTo>
                  <a:lnTo>
                    <a:pt x="745091" y="88736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26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7" name="object 3927"/>
            <p:cNvSpPr/>
            <p:nvPr/>
          </p:nvSpPr>
          <p:spPr>
            <a:xfrm>
              <a:off x="5506001" y="7988574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6"/>
                  </a:lnTo>
                  <a:lnTo>
                    <a:pt x="0" y="0"/>
                  </a:lnTo>
                  <a:lnTo>
                    <a:pt x="0" y="4268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8" name="object 3928"/>
            <p:cNvSpPr/>
            <p:nvPr/>
          </p:nvSpPr>
          <p:spPr>
            <a:xfrm>
              <a:off x="5506001" y="7992847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658"/>
                  </a:moveTo>
                  <a:lnTo>
                    <a:pt x="745091" y="83311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FED5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9" name="object 3929"/>
            <p:cNvSpPr/>
            <p:nvPr/>
          </p:nvSpPr>
          <p:spPr>
            <a:xfrm>
              <a:off x="5506001" y="7996389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73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71"/>
                  </a:lnTo>
                  <a:lnTo>
                    <a:pt x="745091" y="82473"/>
                  </a:lnTo>
                  <a:close/>
                </a:path>
              </a:pathLst>
            </a:custGeom>
            <a:solidFill>
              <a:srgbClr val="FED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0" name="object 3930"/>
            <p:cNvSpPr/>
            <p:nvPr/>
          </p:nvSpPr>
          <p:spPr>
            <a:xfrm>
              <a:off x="5506001" y="7999963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61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608"/>
                  </a:lnTo>
                  <a:lnTo>
                    <a:pt x="745091" y="80261"/>
                  </a:lnTo>
                  <a:close/>
                </a:path>
              </a:pathLst>
            </a:custGeom>
            <a:solidFill>
              <a:srgbClr val="FE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1" name="object 3931"/>
            <p:cNvSpPr/>
            <p:nvPr/>
          </p:nvSpPr>
          <p:spPr>
            <a:xfrm>
              <a:off x="5506001" y="8003567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8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8"/>
                  </a:lnTo>
                  <a:close/>
                </a:path>
              </a:pathLst>
            </a:custGeom>
            <a:solidFill>
              <a:srgbClr val="FED9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2" name="object 3932"/>
            <p:cNvSpPr/>
            <p:nvPr/>
          </p:nvSpPr>
          <p:spPr>
            <a:xfrm>
              <a:off x="5506001" y="8007197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405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FEDA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3" name="object 3933"/>
            <p:cNvSpPr/>
            <p:nvPr/>
          </p:nvSpPr>
          <p:spPr>
            <a:xfrm>
              <a:off x="5506001" y="8010857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41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3"/>
                  </a:lnTo>
                  <a:lnTo>
                    <a:pt x="745091" y="73541"/>
                  </a:lnTo>
                  <a:close/>
                </a:path>
              </a:pathLst>
            </a:custGeom>
            <a:solidFill>
              <a:srgbClr val="FED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4" name="object 3934"/>
            <p:cNvSpPr/>
            <p:nvPr/>
          </p:nvSpPr>
          <p:spPr>
            <a:xfrm>
              <a:off x="5506001" y="8014580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40"/>
                  </a:moveTo>
                  <a:lnTo>
                    <a:pt x="745091" y="69818"/>
                  </a:lnTo>
                  <a:lnTo>
                    <a:pt x="0" y="0"/>
                  </a:lnTo>
                  <a:lnTo>
                    <a:pt x="0" y="3760"/>
                  </a:lnTo>
                  <a:lnTo>
                    <a:pt x="745091" y="71240"/>
                  </a:lnTo>
                  <a:close/>
                </a:path>
              </a:pathLst>
            </a:custGeom>
            <a:solidFill>
              <a:srgbClr val="FED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5" name="object 3935"/>
            <p:cNvSpPr/>
            <p:nvPr/>
          </p:nvSpPr>
          <p:spPr>
            <a:xfrm>
              <a:off x="5506001" y="8018339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29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8929"/>
                  </a:lnTo>
                  <a:close/>
                </a:path>
              </a:pathLst>
            </a:custGeom>
            <a:solidFill>
              <a:srgbClr val="F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6" name="object 3936"/>
            <p:cNvSpPr/>
            <p:nvPr/>
          </p:nvSpPr>
          <p:spPr>
            <a:xfrm>
              <a:off x="5506001" y="8022130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30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FED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7" name="object 3937"/>
            <p:cNvSpPr/>
            <p:nvPr/>
          </p:nvSpPr>
          <p:spPr>
            <a:xfrm>
              <a:off x="5506001" y="802595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14"/>
                  </a:moveTo>
                  <a:lnTo>
                    <a:pt x="745091" y="62753"/>
                  </a:lnTo>
                  <a:lnTo>
                    <a:pt x="0" y="0"/>
                  </a:lnTo>
                  <a:lnTo>
                    <a:pt x="0" y="3836"/>
                  </a:lnTo>
                  <a:lnTo>
                    <a:pt x="745091" y="64214"/>
                  </a:lnTo>
                  <a:close/>
                </a:path>
              </a:pathLst>
            </a:custGeom>
            <a:solidFill>
              <a:srgbClr val="FEDF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8" name="object 3938"/>
            <p:cNvSpPr/>
            <p:nvPr/>
          </p:nvSpPr>
          <p:spPr>
            <a:xfrm>
              <a:off x="5506001" y="8029792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8"/>
                  </a:lnTo>
                  <a:lnTo>
                    <a:pt x="0" y="0"/>
                  </a:lnTo>
                  <a:lnTo>
                    <a:pt x="0" y="4549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FEE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9" name="object 3939"/>
            <p:cNvSpPr/>
            <p:nvPr/>
          </p:nvSpPr>
          <p:spPr>
            <a:xfrm>
              <a:off x="5506001" y="8034346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56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FEE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0" name="object 3940"/>
            <p:cNvSpPr/>
            <p:nvPr/>
          </p:nvSpPr>
          <p:spPr>
            <a:xfrm>
              <a:off x="5506001" y="8040580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070"/>
                  </a:moveTo>
                  <a:lnTo>
                    <a:pt x="745091" y="53681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70"/>
                  </a:lnTo>
                  <a:close/>
                </a:path>
              </a:pathLst>
            </a:custGeom>
            <a:solidFill>
              <a:srgbClr val="FEE2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1" name="object 3941"/>
            <p:cNvSpPr/>
            <p:nvPr/>
          </p:nvSpPr>
          <p:spPr>
            <a:xfrm>
              <a:off x="5506001" y="804687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3"/>
                  </a:moveTo>
                  <a:lnTo>
                    <a:pt x="745091" y="49768"/>
                  </a:lnTo>
                  <a:lnTo>
                    <a:pt x="0" y="0"/>
                  </a:lnTo>
                  <a:lnTo>
                    <a:pt x="0" y="6352"/>
                  </a:lnTo>
                  <a:lnTo>
                    <a:pt x="745091" y="52183"/>
                  </a:lnTo>
                  <a:close/>
                </a:path>
              </a:pathLst>
            </a:custGeom>
            <a:solidFill>
              <a:srgbClr val="FEE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2" name="object 3942"/>
            <p:cNvSpPr/>
            <p:nvPr/>
          </p:nvSpPr>
          <p:spPr>
            <a:xfrm>
              <a:off x="5506001" y="8053237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4"/>
                  </a:moveTo>
                  <a:lnTo>
                    <a:pt x="745091" y="45829"/>
                  </a:lnTo>
                  <a:lnTo>
                    <a:pt x="0" y="0"/>
                  </a:lnTo>
                  <a:lnTo>
                    <a:pt x="0" y="11078"/>
                  </a:lnTo>
                  <a:lnTo>
                    <a:pt x="745091" y="50034"/>
                  </a:lnTo>
                  <a:close/>
                </a:path>
              </a:pathLst>
            </a:custGeom>
            <a:solidFill>
              <a:srgbClr val="FEE3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3" name="object 3943"/>
            <p:cNvSpPr/>
            <p:nvPr/>
          </p:nvSpPr>
          <p:spPr>
            <a:xfrm>
              <a:off x="5506001" y="8064317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06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492"/>
                  </a:lnTo>
                  <a:lnTo>
                    <a:pt x="745091" y="45206"/>
                  </a:lnTo>
                  <a:close/>
                </a:path>
              </a:pathLst>
            </a:custGeom>
            <a:solidFill>
              <a:srgbClr val="FEE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4" name="object 3944"/>
            <p:cNvSpPr/>
            <p:nvPr/>
          </p:nvSpPr>
          <p:spPr>
            <a:xfrm>
              <a:off x="5506001" y="8080806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FEE2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5" name="object 3945"/>
            <p:cNvSpPr/>
            <p:nvPr/>
          </p:nvSpPr>
          <p:spPr>
            <a:xfrm>
              <a:off x="5506001" y="8086260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06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745091" y="27406"/>
                  </a:lnTo>
                  <a:close/>
                </a:path>
              </a:pathLst>
            </a:custGeom>
            <a:solidFill>
              <a:srgbClr val="FEE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6" name="object 3946"/>
            <p:cNvSpPr/>
            <p:nvPr/>
          </p:nvSpPr>
          <p:spPr>
            <a:xfrm>
              <a:off x="5506001" y="8091738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7"/>
                  </a:moveTo>
                  <a:lnTo>
                    <a:pt x="745091" y="2193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7"/>
                  </a:lnTo>
                  <a:close/>
                </a:path>
              </a:pathLst>
            </a:custGeom>
            <a:solidFill>
              <a:srgbClr val="FEE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7" name="object 3947"/>
            <p:cNvSpPr/>
            <p:nvPr/>
          </p:nvSpPr>
          <p:spPr>
            <a:xfrm>
              <a:off x="5506001" y="8097260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00"/>
                  </a:lnTo>
                  <a:lnTo>
                    <a:pt x="0" y="0"/>
                  </a:lnTo>
                  <a:lnTo>
                    <a:pt x="0" y="4028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FEDF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8" name="object 3948"/>
            <p:cNvSpPr/>
            <p:nvPr/>
          </p:nvSpPr>
          <p:spPr>
            <a:xfrm>
              <a:off x="5506001" y="8101287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8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FEDE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9" name="object 3949"/>
            <p:cNvSpPr/>
            <p:nvPr/>
          </p:nvSpPr>
          <p:spPr>
            <a:xfrm>
              <a:off x="5506001" y="8104736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0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70"/>
                  </a:lnTo>
                  <a:close/>
                </a:path>
              </a:pathLst>
            </a:custGeom>
            <a:solidFill>
              <a:srgbClr val="FED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0" name="object 3950"/>
            <p:cNvSpPr/>
            <p:nvPr/>
          </p:nvSpPr>
          <p:spPr>
            <a:xfrm>
              <a:off x="5506001" y="8108204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01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FED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1" name="object 3951"/>
            <p:cNvSpPr/>
            <p:nvPr/>
          </p:nvSpPr>
          <p:spPr>
            <a:xfrm>
              <a:off x="5506001" y="811167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76"/>
                  </a:moveTo>
                  <a:lnTo>
                    <a:pt x="745091" y="9555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76"/>
                  </a:lnTo>
                  <a:close/>
                </a:path>
              </a:pathLst>
            </a:custGeom>
            <a:solidFill>
              <a:srgbClr val="FEDB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2" name="object 3952"/>
            <p:cNvSpPr/>
            <p:nvPr/>
          </p:nvSpPr>
          <p:spPr>
            <a:xfrm>
              <a:off x="5506001" y="811515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29"/>
                  </a:moveTo>
                  <a:lnTo>
                    <a:pt x="745091" y="7395"/>
                  </a:lnTo>
                  <a:lnTo>
                    <a:pt x="0" y="0"/>
                  </a:lnTo>
                  <a:lnTo>
                    <a:pt x="0" y="3495"/>
                  </a:lnTo>
                  <a:lnTo>
                    <a:pt x="745091" y="8729"/>
                  </a:lnTo>
                  <a:close/>
                </a:path>
              </a:pathLst>
            </a:custGeom>
            <a:solidFill>
              <a:srgbClr val="FEDA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3" name="object 3953"/>
            <p:cNvSpPr/>
            <p:nvPr/>
          </p:nvSpPr>
          <p:spPr>
            <a:xfrm>
              <a:off x="5506001" y="8118657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6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FED9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4" name="object 3954"/>
            <p:cNvSpPr/>
            <p:nvPr/>
          </p:nvSpPr>
          <p:spPr>
            <a:xfrm>
              <a:off x="5506001" y="8122162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19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4319"/>
                  </a:lnTo>
                  <a:close/>
                </a:path>
              </a:pathLst>
            </a:custGeom>
            <a:solidFill>
              <a:srgbClr val="FED8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5" name="object 3955"/>
            <p:cNvSpPr/>
            <p:nvPr/>
          </p:nvSpPr>
          <p:spPr>
            <a:xfrm>
              <a:off x="5506001" y="8125532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FED7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6" name="object 3956"/>
            <p:cNvSpPr/>
            <p:nvPr/>
          </p:nvSpPr>
          <p:spPr>
            <a:xfrm>
              <a:off x="5506001" y="8127763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ED5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7" name="object 3957"/>
            <p:cNvSpPr/>
            <p:nvPr/>
          </p:nvSpPr>
          <p:spPr>
            <a:xfrm>
              <a:off x="5506001" y="812903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1"/>
                  </a:moveTo>
                  <a:lnTo>
                    <a:pt x="745091" y="0"/>
                  </a:lnTo>
                  <a:lnTo>
                    <a:pt x="0" y="3215"/>
                  </a:lnTo>
                  <a:lnTo>
                    <a:pt x="0" y="6557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FED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8" name="object 3958"/>
            <p:cNvSpPr/>
            <p:nvPr/>
          </p:nvSpPr>
          <p:spPr>
            <a:xfrm>
              <a:off x="5506001" y="8130296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ED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9" name="object 3959"/>
            <p:cNvSpPr/>
            <p:nvPr/>
          </p:nvSpPr>
          <p:spPr>
            <a:xfrm>
              <a:off x="5506001" y="8131562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1"/>
                  </a:moveTo>
                  <a:lnTo>
                    <a:pt x="745091" y="0"/>
                  </a:lnTo>
                  <a:lnTo>
                    <a:pt x="0" y="7369"/>
                  </a:lnTo>
                  <a:lnTo>
                    <a:pt x="0" y="10698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FED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0" name="object 3960"/>
            <p:cNvSpPr/>
            <p:nvPr/>
          </p:nvSpPr>
          <p:spPr>
            <a:xfrm>
              <a:off x="5506001" y="813283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70"/>
                  </a:moveTo>
                  <a:lnTo>
                    <a:pt x="745091" y="0"/>
                  </a:lnTo>
                  <a:lnTo>
                    <a:pt x="0" y="9427"/>
                  </a:lnTo>
                  <a:lnTo>
                    <a:pt x="0" y="127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FDC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1" name="object 3961"/>
            <p:cNvSpPr/>
            <p:nvPr/>
          </p:nvSpPr>
          <p:spPr>
            <a:xfrm>
              <a:off x="5506001" y="8134102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2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76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FDCD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2" name="object 3962"/>
            <p:cNvSpPr/>
            <p:nvPr/>
          </p:nvSpPr>
          <p:spPr>
            <a:xfrm>
              <a:off x="5506001" y="8135608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1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52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FDC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3" name="object 3963"/>
            <p:cNvSpPr/>
            <p:nvPr/>
          </p:nvSpPr>
          <p:spPr>
            <a:xfrm>
              <a:off x="5506001" y="813711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37"/>
                  </a:moveTo>
                  <a:lnTo>
                    <a:pt x="745091" y="172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37"/>
                  </a:lnTo>
                  <a:close/>
                </a:path>
              </a:pathLst>
            </a:custGeom>
            <a:solidFill>
              <a:srgbClr val="FDC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4" name="object 3964"/>
            <p:cNvSpPr/>
            <p:nvPr/>
          </p:nvSpPr>
          <p:spPr>
            <a:xfrm>
              <a:off x="5506001" y="8138619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7"/>
                  </a:moveTo>
                  <a:lnTo>
                    <a:pt x="745091" y="157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7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5" name="object 3965"/>
            <p:cNvSpPr/>
            <p:nvPr/>
          </p:nvSpPr>
          <p:spPr>
            <a:xfrm>
              <a:off x="5506001" y="8140106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0"/>
                  </a:moveTo>
                  <a:lnTo>
                    <a:pt x="745091" y="1425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0"/>
                  </a:lnTo>
                  <a:close/>
                </a:path>
              </a:pathLst>
            </a:custGeom>
            <a:solidFill>
              <a:srgbClr val="F8BC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6" name="object 3966"/>
            <p:cNvSpPr/>
            <p:nvPr/>
          </p:nvSpPr>
          <p:spPr>
            <a:xfrm>
              <a:off x="5506001" y="8141595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F3B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7" name="object 3967"/>
            <p:cNvSpPr/>
            <p:nvPr/>
          </p:nvSpPr>
          <p:spPr>
            <a:xfrm>
              <a:off x="5506001" y="814323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EE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8" name="object 3968"/>
            <p:cNvSpPr/>
            <p:nvPr/>
          </p:nvSpPr>
          <p:spPr>
            <a:xfrm>
              <a:off x="5506001" y="8145293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3"/>
                  </a:moveTo>
                  <a:lnTo>
                    <a:pt x="745091" y="906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3"/>
                  </a:lnTo>
                  <a:close/>
                </a:path>
              </a:pathLst>
            </a:custGeom>
            <a:solidFill>
              <a:srgbClr val="E9B1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9" name="object 3969"/>
            <p:cNvSpPr/>
            <p:nvPr/>
          </p:nvSpPr>
          <p:spPr>
            <a:xfrm>
              <a:off x="5506001" y="8147349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07"/>
                  </a:moveTo>
                  <a:lnTo>
                    <a:pt x="745091" y="700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07"/>
                  </a:lnTo>
                  <a:close/>
                </a:path>
              </a:pathLst>
            </a:custGeom>
            <a:solidFill>
              <a:srgbClr val="E4A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0" name="object 3970"/>
            <p:cNvSpPr/>
            <p:nvPr/>
          </p:nvSpPr>
          <p:spPr>
            <a:xfrm>
              <a:off x="5506001" y="8149368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8"/>
                  </a:moveTo>
                  <a:lnTo>
                    <a:pt x="745091" y="498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8"/>
                  </a:lnTo>
                  <a:close/>
                </a:path>
              </a:pathLst>
            </a:custGeom>
            <a:solidFill>
              <a:srgbClr val="DFA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1" name="object 3971"/>
            <p:cNvSpPr/>
            <p:nvPr/>
          </p:nvSpPr>
          <p:spPr>
            <a:xfrm>
              <a:off x="5506001" y="8151494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06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DAA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2" name="object 3972"/>
            <p:cNvSpPr/>
            <p:nvPr/>
          </p:nvSpPr>
          <p:spPr>
            <a:xfrm>
              <a:off x="5506001" y="815435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06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D5A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3" name="object 3973"/>
            <p:cNvSpPr/>
            <p:nvPr/>
          </p:nvSpPr>
          <p:spPr>
            <a:xfrm>
              <a:off x="5506001" y="8157195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73"/>
                  </a:lnTo>
                  <a:lnTo>
                    <a:pt x="0" y="57163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CF9D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4" name="object 3974"/>
            <p:cNvSpPr/>
            <p:nvPr/>
          </p:nvSpPr>
          <p:spPr>
            <a:xfrm>
              <a:off x="5506001" y="8160182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2"/>
                  </a:moveTo>
                  <a:lnTo>
                    <a:pt x="745091" y="0"/>
                  </a:lnTo>
                  <a:lnTo>
                    <a:pt x="0" y="54178"/>
                  </a:lnTo>
                  <a:lnTo>
                    <a:pt x="0" y="63707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CA9A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5" name="object 3975"/>
            <p:cNvSpPr/>
            <p:nvPr/>
          </p:nvSpPr>
          <p:spPr>
            <a:xfrm>
              <a:off x="5506001" y="8163805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C59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6" name="object 3976"/>
            <p:cNvSpPr/>
            <p:nvPr/>
          </p:nvSpPr>
          <p:spPr>
            <a:xfrm>
              <a:off x="5506001" y="8167364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29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C092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7" name="object 3977"/>
            <p:cNvSpPr/>
            <p:nvPr/>
          </p:nvSpPr>
          <p:spPr>
            <a:xfrm>
              <a:off x="5506001" y="8171409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BB8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8" name="object 3978"/>
            <p:cNvSpPr/>
            <p:nvPr/>
          </p:nvSpPr>
          <p:spPr>
            <a:xfrm>
              <a:off x="5506001" y="8175407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80"/>
                  </a:lnTo>
                  <a:lnTo>
                    <a:pt x="0" y="90058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B68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9" name="object 3979"/>
            <p:cNvSpPr/>
            <p:nvPr/>
          </p:nvSpPr>
          <p:spPr>
            <a:xfrm>
              <a:off x="5506001" y="8179564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805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B18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0" name="object 3980"/>
            <p:cNvSpPr/>
            <p:nvPr/>
          </p:nvSpPr>
          <p:spPr>
            <a:xfrm>
              <a:off x="5506001" y="8183705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26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AC8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1" name="object 3981"/>
            <p:cNvSpPr/>
            <p:nvPr/>
          </p:nvSpPr>
          <p:spPr>
            <a:xfrm>
              <a:off x="5506001" y="8187863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6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6"/>
                  </a:lnTo>
                  <a:close/>
                </a:path>
              </a:pathLst>
            </a:custGeom>
            <a:solidFill>
              <a:srgbClr val="A77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2" name="object 3982"/>
            <p:cNvSpPr/>
            <p:nvPr/>
          </p:nvSpPr>
          <p:spPr>
            <a:xfrm>
              <a:off x="5506001" y="819207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2"/>
                  </a:moveTo>
                  <a:lnTo>
                    <a:pt x="745091" y="0"/>
                  </a:lnTo>
                  <a:lnTo>
                    <a:pt x="0" y="106371"/>
                  </a:lnTo>
                  <a:lnTo>
                    <a:pt x="0" y="117400"/>
                  </a:lnTo>
                  <a:lnTo>
                    <a:pt x="745091" y="4192"/>
                  </a:lnTo>
                  <a:close/>
                </a:path>
              </a:pathLst>
            </a:custGeom>
            <a:solidFill>
              <a:srgbClr val="A27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3" name="object 3983"/>
            <p:cNvSpPr/>
            <p:nvPr/>
          </p:nvSpPr>
          <p:spPr>
            <a:xfrm>
              <a:off x="5506001" y="8196264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20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20"/>
                  </a:lnTo>
                  <a:close/>
                </a:path>
              </a:pathLst>
            </a:custGeom>
            <a:solidFill>
              <a:srgbClr val="9D77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4" name="object 3984"/>
            <p:cNvSpPr/>
            <p:nvPr/>
          </p:nvSpPr>
          <p:spPr>
            <a:xfrm>
              <a:off x="5506001" y="8200590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2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873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5" name="object 3985"/>
            <p:cNvSpPr/>
            <p:nvPr/>
          </p:nvSpPr>
          <p:spPr>
            <a:xfrm>
              <a:off x="5506001" y="8205035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6"/>
                  </a:lnTo>
                  <a:lnTo>
                    <a:pt x="0" y="139687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936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6" name="object 3986"/>
            <p:cNvSpPr/>
            <p:nvPr/>
          </p:nvSpPr>
          <p:spPr>
            <a:xfrm>
              <a:off x="5506001" y="8209636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17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1"/>
                  </a:lnTo>
                  <a:lnTo>
                    <a:pt x="745091" y="4917"/>
                  </a:lnTo>
                  <a:close/>
                </a:path>
              </a:pathLst>
            </a:custGeom>
            <a:solidFill>
              <a:srgbClr val="8E6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7" name="object 3987"/>
            <p:cNvSpPr/>
            <p:nvPr/>
          </p:nvSpPr>
          <p:spPr>
            <a:xfrm>
              <a:off x="5506001" y="8214560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28"/>
                  </a:moveTo>
                  <a:lnTo>
                    <a:pt x="745091" y="0"/>
                  </a:lnTo>
                  <a:lnTo>
                    <a:pt x="0" y="143154"/>
                  </a:lnTo>
                  <a:lnTo>
                    <a:pt x="0" y="157982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8968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8" name="object 3988"/>
            <p:cNvSpPr/>
            <p:nvPr/>
          </p:nvSpPr>
          <p:spPr>
            <a:xfrm>
              <a:off x="5506001" y="822018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2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60"/>
                  </a:lnTo>
                  <a:lnTo>
                    <a:pt x="707831" y="23534"/>
                  </a:lnTo>
                  <a:lnTo>
                    <a:pt x="716756" y="21041"/>
                  </a:lnTo>
                  <a:lnTo>
                    <a:pt x="726347" y="18134"/>
                  </a:lnTo>
                  <a:lnTo>
                    <a:pt x="735995" y="15722"/>
                  </a:lnTo>
                  <a:lnTo>
                    <a:pt x="745091" y="14712"/>
                  </a:lnTo>
                  <a:close/>
                </a:path>
              </a:pathLst>
            </a:custGeom>
            <a:solidFill>
              <a:srgbClr val="8464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9" name="object 3989"/>
            <p:cNvSpPr/>
            <p:nvPr/>
          </p:nvSpPr>
          <p:spPr>
            <a:xfrm>
              <a:off x="5208114" y="7844242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0" name="object 3990"/>
            <p:cNvSpPr/>
            <p:nvPr/>
          </p:nvSpPr>
          <p:spPr>
            <a:xfrm>
              <a:off x="5132023" y="7840342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91" name="object 3991"/>
          <p:cNvGrpSpPr/>
          <p:nvPr/>
        </p:nvGrpSpPr>
        <p:grpSpPr>
          <a:xfrm>
            <a:off x="1651000" y="8945740"/>
            <a:ext cx="4600575" cy="572135"/>
            <a:chOff x="1651000" y="8945740"/>
            <a:chExt cx="4600575" cy="572135"/>
          </a:xfrm>
        </p:grpSpPr>
        <p:sp>
          <p:nvSpPr>
            <p:cNvPr id="3992" name="object 3992"/>
            <p:cNvSpPr/>
            <p:nvPr/>
          </p:nvSpPr>
          <p:spPr>
            <a:xfrm>
              <a:off x="1651000" y="951661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0" y="10"/>
                  </a:moveTo>
                  <a:lnTo>
                    <a:pt x="1046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3" name="object 3993"/>
            <p:cNvSpPr/>
            <p:nvPr/>
          </p:nvSpPr>
          <p:spPr>
            <a:xfrm>
              <a:off x="1651000" y="945874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5"/>
                  </a:moveTo>
                  <a:lnTo>
                    <a:pt x="104664" y="3585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4" name="object 3994"/>
            <p:cNvSpPr/>
            <p:nvPr/>
          </p:nvSpPr>
          <p:spPr>
            <a:xfrm>
              <a:off x="1651000" y="944855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5" name="object 3995"/>
            <p:cNvSpPr/>
            <p:nvPr/>
          </p:nvSpPr>
          <p:spPr>
            <a:xfrm>
              <a:off x="1651000" y="943695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6" name="object 3996"/>
            <p:cNvSpPr/>
            <p:nvPr/>
          </p:nvSpPr>
          <p:spPr>
            <a:xfrm>
              <a:off x="1651000" y="942421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7" name="object 3997"/>
            <p:cNvSpPr/>
            <p:nvPr/>
          </p:nvSpPr>
          <p:spPr>
            <a:xfrm>
              <a:off x="1651000" y="941174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8" name="object 3998"/>
            <p:cNvSpPr/>
            <p:nvPr/>
          </p:nvSpPr>
          <p:spPr>
            <a:xfrm>
              <a:off x="1651000" y="94001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9" name="object 3999"/>
            <p:cNvSpPr/>
            <p:nvPr/>
          </p:nvSpPr>
          <p:spPr>
            <a:xfrm>
              <a:off x="1651000" y="938995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0" name="object 4000"/>
            <p:cNvSpPr/>
            <p:nvPr/>
          </p:nvSpPr>
          <p:spPr>
            <a:xfrm>
              <a:off x="1651000" y="938116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1" name="object 4001"/>
            <p:cNvSpPr/>
            <p:nvPr/>
          </p:nvSpPr>
          <p:spPr>
            <a:xfrm>
              <a:off x="1651000" y="937312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2" name="object 4002"/>
            <p:cNvSpPr/>
            <p:nvPr/>
          </p:nvSpPr>
          <p:spPr>
            <a:xfrm>
              <a:off x="1651000" y="936537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3" name="object 4003"/>
            <p:cNvSpPr/>
            <p:nvPr/>
          </p:nvSpPr>
          <p:spPr>
            <a:xfrm>
              <a:off x="1651000" y="93584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4" name="object 4004"/>
            <p:cNvSpPr/>
            <p:nvPr/>
          </p:nvSpPr>
          <p:spPr>
            <a:xfrm>
              <a:off x="1651000" y="935149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5" name="object 4005"/>
            <p:cNvSpPr/>
            <p:nvPr/>
          </p:nvSpPr>
          <p:spPr>
            <a:xfrm>
              <a:off x="1651000" y="9344178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6" name="object 4006"/>
            <p:cNvSpPr/>
            <p:nvPr/>
          </p:nvSpPr>
          <p:spPr>
            <a:xfrm>
              <a:off x="1651000" y="933642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7" name="object 4007"/>
            <p:cNvSpPr/>
            <p:nvPr/>
          </p:nvSpPr>
          <p:spPr>
            <a:xfrm>
              <a:off x="1651000" y="932856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8" name="object 4008"/>
            <p:cNvSpPr/>
            <p:nvPr/>
          </p:nvSpPr>
          <p:spPr>
            <a:xfrm>
              <a:off x="1651000" y="9315069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04664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9" name="object 4009"/>
            <p:cNvSpPr/>
            <p:nvPr/>
          </p:nvSpPr>
          <p:spPr>
            <a:xfrm>
              <a:off x="1651000" y="9284576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0" name="object 4010"/>
            <p:cNvSpPr/>
            <p:nvPr/>
          </p:nvSpPr>
          <p:spPr>
            <a:xfrm>
              <a:off x="1651000" y="927533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1" name="object 4011"/>
            <p:cNvSpPr/>
            <p:nvPr/>
          </p:nvSpPr>
          <p:spPr>
            <a:xfrm>
              <a:off x="1651000" y="926704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2" name="object 4012"/>
            <p:cNvSpPr/>
            <p:nvPr/>
          </p:nvSpPr>
          <p:spPr>
            <a:xfrm>
              <a:off x="1651000" y="925924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3" name="object 4013"/>
            <p:cNvSpPr/>
            <p:nvPr/>
          </p:nvSpPr>
          <p:spPr>
            <a:xfrm>
              <a:off x="1651000" y="925343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4" name="object 4014"/>
            <p:cNvSpPr/>
            <p:nvPr/>
          </p:nvSpPr>
          <p:spPr>
            <a:xfrm>
              <a:off x="1651000" y="924758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5" name="object 4015"/>
            <p:cNvSpPr/>
            <p:nvPr/>
          </p:nvSpPr>
          <p:spPr>
            <a:xfrm>
              <a:off x="1651000" y="92417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6" name="object 4016"/>
            <p:cNvSpPr/>
            <p:nvPr/>
          </p:nvSpPr>
          <p:spPr>
            <a:xfrm>
              <a:off x="1651005" y="923583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7" name="object 4017"/>
            <p:cNvSpPr/>
            <p:nvPr/>
          </p:nvSpPr>
          <p:spPr>
            <a:xfrm>
              <a:off x="1651000" y="923003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8" name="object 4018"/>
            <p:cNvSpPr/>
            <p:nvPr/>
          </p:nvSpPr>
          <p:spPr>
            <a:xfrm>
              <a:off x="1651000" y="922423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9" name="object 4019"/>
            <p:cNvSpPr/>
            <p:nvPr/>
          </p:nvSpPr>
          <p:spPr>
            <a:xfrm>
              <a:off x="1651000" y="921848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0" name="object 4020"/>
            <p:cNvSpPr/>
            <p:nvPr/>
          </p:nvSpPr>
          <p:spPr>
            <a:xfrm>
              <a:off x="1651000" y="92125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1" name="object 4021"/>
            <p:cNvSpPr/>
            <p:nvPr/>
          </p:nvSpPr>
          <p:spPr>
            <a:xfrm>
              <a:off x="1651000" y="920571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2" name="object 4022"/>
            <p:cNvSpPr/>
            <p:nvPr/>
          </p:nvSpPr>
          <p:spPr>
            <a:xfrm>
              <a:off x="1651000" y="919893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3" name="object 4023"/>
            <p:cNvSpPr/>
            <p:nvPr/>
          </p:nvSpPr>
          <p:spPr>
            <a:xfrm>
              <a:off x="1651000" y="919220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4" name="object 4024"/>
            <p:cNvSpPr/>
            <p:nvPr/>
          </p:nvSpPr>
          <p:spPr>
            <a:xfrm>
              <a:off x="1651000" y="918390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5" name="object 4025"/>
            <p:cNvSpPr/>
            <p:nvPr/>
          </p:nvSpPr>
          <p:spPr>
            <a:xfrm>
              <a:off x="1651000" y="917533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76"/>
                  </a:lnTo>
                  <a:lnTo>
                    <a:pt x="104664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6" name="object 4026"/>
            <p:cNvSpPr/>
            <p:nvPr/>
          </p:nvSpPr>
          <p:spPr>
            <a:xfrm>
              <a:off x="1651000" y="916638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7" name="object 4027"/>
            <p:cNvSpPr/>
            <p:nvPr/>
          </p:nvSpPr>
          <p:spPr>
            <a:xfrm>
              <a:off x="1651000" y="915586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8" name="object 4028"/>
            <p:cNvSpPr/>
            <p:nvPr/>
          </p:nvSpPr>
          <p:spPr>
            <a:xfrm>
              <a:off x="1651000" y="914525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9" name="object 4029"/>
            <p:cNvSpPr/>
            <p:nvPr/>
          </p:nvSpPr>
          <p:spPr>
            <a:xfrm>
              <a:off x="1651000" y="913351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0" name="object 4030"/>
            <p:cNvSpPr/>
            <p:nvPr/>
          </p:nvSpPr>
          <p:spPr>
            <a:xfrm>
              <a:off x="1651000" y="912171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1" name="object 4031"/>
            <p:cNvSpPr/>
            <p:nvPr/>
          </p:nvSpPr>
          <p:spPr>
            <a:xfrm>
              <a:off x="1651000" y="910964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2" name="object 4032"/>
            <p:cNvSpPr/>
            <p:nvPr/>
          </p:nvSpPr>
          <p:spPr>
            <a:xfrm>
              <a:off x="1651000" y="909740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3" name="object 4033"/>
            <p:cNvSpPr/>
            <p:nvPr/>
          </p:nvSpPr>
          <p:spPr>
            <a:xfrm>
              <a:off x="1651000" y="908527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04664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4" name="object 4034"/>
            <p:cNvSpPr/>
            <p:nvPr/>
          </p:nvSpPr>
          <p:spPr>
            <a:xfrm>
              <a:off x="1651000" y="907282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5" name="object 4035"/>
            <p:cNvSpPr/>
            <p:nvPr/>
          </p:nvSpPr>
          <p:spPr>
            <a:xfrm>
              <a:off x="1651000" y="90601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6" name="object 4036"/>
            <p:cNvSpPr/>
            <p:nvPr/>
          </p:nvSpPr>
          <p:spPr>
            <a:xfrm>
              <a:off x="1651000" y="904727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7" name="object 4037"/>
            <p:cNvSpPr/>
            <p:nvPr/>
          </p:nvSpPr>
          <p:spPr>
            <a:xfrm>
              <a:off x="1651000" y="9033853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8" name="object 4038"/>
            <p:cNvSpPr/>
            <p:nvPr/>
          </p:nvSpPr>
          <p:spPr>
            <a:xfrm>
              <a:off x="1651000" y="9019293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9" name="object 4039"/>
            <p:cNvSpPr/>
            <p:nvPr/>
          </p:nvSpPr>
          <p:spPr>
            <a:xfrm>
              <a:off x="1651000" y="900210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2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04664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0" name="object 4040"/>
            <p:cNvSpPr/>
            <p:nvPr/>
          </p:nvSpPr>
          <p:spPr>
            <a:xfrm>
              <a:off x="1651000" y="8947862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1" name="object 4041"/>
            <p:cNvSpPr/>
            <p:nvPr/>
          </p:nvSpPr>
          <p:spPr>
            <a:xfrm>
              <a:off x="1801889" y="9516610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10"/>
                  </a:moveTo>
                  <a:lnTo>
                    <a:pt x="333013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2" name="object 4042"/>
            <p:cNvSpPr/>
            <p:nvPr/>
          </p:nvSpPr>
          <p:spPr>
            <a:xfrm>
              <a:off x="1801889" y="945874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5"/>
                  </a:moveTo>
                  <a:lnTo>
                    <a:pt x="292801" y="358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3" name="object 4043"/>
            <p:cNvSpPr/>
            <p:nvPr/>
          </p:nvSpPr>
          <p:spPr>
            <a:xfrm>
              <a:off x="1801889" y="944855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4" name="object 4044"/>
            <p:cNvSpPr/>
            <p:nvPr/>
          </p:nvSpPr>
          <p:spPr>
            <a:xfrm>
              <a:off x="1801889" y="943695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5" name="object 4045"/>
            <p:cNvSpPr/>
            <p:nvPr/>
          </p:nvSpPr>
          <p:spPr>
            <a:xfrm>
              <a:off x="1801889" y="942421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6" name="object 4046"/>
            <p:cNvSpPr/>
            <p:nvPr/>
          </p:nvSpPr>
          <p:spPr>
            <a:xfrm>
              <a:off x="1801889" y="941174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7" name="object 4047"/>
            <p:cNvSpPr/>
            <p:nvPr/>
          </p:nvSpPr>
          <p:spPr>
            <a:xfrm>
              <a:off x="1801889" y="94001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8" name="object 4048"/>
            <p:cNvSpPr/>
            <p:nvPr/>
          </p:nvSpPr>
          <p:spPr>
            <a:xfrm>
              <a:off x="1801889" y="938995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9" name="object 4049"/>
            <p:cNvSpPr/>
            <p:nvPr/>
          </p:nvSpPr>
          <p:spPr>
            <a:xfrm>
              <a:off x="1801889" y="938116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0" name="object 4050"/>
            <p:cNvSpPr/>
            <p:nvPr/>
          </p:nvSpPr>
          <p:spPr>
            <a:xfrm>
              <a:off x="1801889" y="937312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30"/>
                  </a:moveTo>
                  <a:lnTo>
                    <a:pt x="292801" y="80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1" name="object 4051"/>
            <p:cNvSpPr/>
            <p:nvPr/>
          </p:nvSpPr>
          <p:spPr>
            <a:xfrm>
              <a:off x="1801889" y="936537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63"/>
                  </a:moveTo>
                  <a:lnTo>
                    <a:pt x="292801" y="77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2" name="object 4052"/>
            <p:cNvSpPr/>
            <p:nvPr/>
          </p:nvSpPr>
          <p:spPr>
            <a:xfrm>
              <a:off x="1801889" y="935848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3" name="object 4053"/>
            <p:cNvSpPr/>
            <p:nvPr/>
          </p:nvSpPr>
          <p:spPr>
            <a:xfrm>
              <a:off x="1801889" y="935149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88"/>
                  </a:moveTo>
                  <a:lnTo>
                    <a:pt x="292801" y="698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4" name="object 4054"/>
            <p:cNvSpPr/>
            <p:nvPr/>
          </p:nvSpPr>
          <p:spPr>
            <a:xfrm>
              <a:off x="1801889" y="9344178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18"/>
                  </a:moveTo>
                  <a:lnTo>
                    <a:pt x="292801" y="731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5" name="object 4055"/>
            <p:cNvSpPr/>
            <p:nvPr/>
          </p:nvSpPr>
          <p:spPr>
            <a:xfrm>
              <a:off x="1801889" y="9336427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50"/>
                  </a:moveTo>
                  <a:lnTo>
                    <a:pt x="292801" y="775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6" name="object 4056"/>
            <p:cNvSpPr/>
            <p:nvPr/>
          </p:nvSpPr>
          <p:spPr>
            <a:xfrm>
              <a:off x="1801889" y="932856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7" name="object 4057"/>
            <p:cNvSpPr/>
            <p:nvPr/>
          </p:nvSpPr>
          <p:spPr>
            <a:xfrm>
              <a:off x="1801889" y="9315069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93"/>
                  </a:moveTo>
                  <a:lnTo>
                    <a:pt x="292801" y="134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8" name="object 4058"/>
            <p:cNvSpPr/>
            <p:nvPr/>
          </p:nvSpPr>
          <p:spPr>
            <a:xfrm>
              <a:off x="1801889" y="9284576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9" name="object 4059"/>
            <p:cNvSpPr/>
            <p:nvPr/>
          </p:nvSpPr>
          <p:spPr>
            <a:xfrm>
              <a:off x="1801889" y="927533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0" name="object 4060"/>
            <p:cNvSpPr/>
            <p:nvPr/>
          </p:nvSpPr>
          <p:spPr>
            <a:xfrm>
              <a:off x="1801889" y="926704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1" name="object 4061"/>
            <p:cNvSpPr/>
            <p:nvPr/>
          </p:nvSpPr>
          <p:spPr>
            <a:xfrm>
              <a:off x="1801889" y="9259240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2" name="object 4062"/>
            <p:cNvSpPr/>
            <p:nvPr/>
          </p:nvSpPr>
          <p:spPr>
            <a:xfrm>
              <a:off x="1801889" y="925343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3" name="object 4063"/>
            <p:cNvSpPr/>
            <p:nvPr/>
          </p:nvSpPr>
          <p:spPr>
            <a:xfrm>
              <a:off x="1801889" y="924758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4" name="object 4064"/>
            <p:cNvSpPr/>
            <p:nvPr/>
          </p:nvSpPr>
          <p:spPr>
            <a:xfrm>
              <a:off x="1801889" y="92417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5" name="object 4065"/>
            <p:cNvSpPr/>
            <p:nvPr/>
          </p:nvSpPr>
          <p:spPr>
            <a:xfrm>
              <a:off x="1801888" y="923583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6" name="object 4066"/>
            <p:cNvSpPr/>
            <p:nvPr/>
          </p:nvSpPr>
          <p:spPr>
            <a:xfrm>
              <a:off x="1801889" y="923003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7" name="object 4067"/>
            <p:cNvSpPr/>
            <p:nvPr/>
          </p:nvSpPr>
          <p:spPr>
            <a:xfrm>
              <a:off x="1801889" y="922423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93"/>
                  </a:moveTo>
                  <a:lnTo>
                    <a:pt x="292801" y="579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8" name="object 4068"/>
            <p:cNvSpPr/>
            <p:nvPr/>
          </p:nvSpPr>
          <p:spPr>
            <a:xfrm>
              <a:off x="1801889" y="921848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9" name="object 4069"/>
            <p:cNvSpPr/>
            <p:nvPr/>
          </p:nvSpPr>
          <p:spPr>
            <a:xfrm>
              <a:off x="1801889" y="921253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0" name="object 4070"/>
            <p:cNvSpPr/>
            <p:nvPr/>
          </p:nvSpPr>
          <p:spPr>
            <a:xfrm>
              <a:off x="1801889" y="920571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1" name="object 4071"/>
            <p:cNvSpPr/>
            <p:nvPr/>
          </p:nvSpPr>
          <p:spPr>
            <a:xfrm>
              <a:off x="1801889" y="919893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2" name="object 4072"/>
            <p:cNvSpPr/>
            <p:nvPr/>
          </p:nvSpPr>
          <p:spPr>
            <a:xfrm>
              <a:off x="1801889" y="919220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3" name="object 4073"/>
            <p:cNvSpPr/>
            <p:nvPr/>
          </p:nvSpPr>
          <p:spPr>
            <a:xfrm>
              <a:off x="1801889" y="918390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4" name="object 4074"/>
            <p:cNvSpPr/>
            <p:nvPr/>
          </p:nvSpPr>
          <p:spPr>
            <a:xfrm>
              <a:off x="1801889" y="9175331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76"/>
                  </a:moveTo>
                  <a:lnTo>
                    <a:pt x="292801" y="85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5" name="object 4075"/>
            <p:cNvSpPr/>
            <p:nvPr/>
          </p:nvSpPr>
          <p:spPr>
            <a:xfrm>
              <a:off x="1801889" y="916638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6" name="object 4076"/>
            <p:cNvSpPr/>
            <p:nvPr/>
          </p:nvSpPr>
          <p:spPr>
            <a:xfrm>
              <a:off x="1801889" y="915586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7" name="object 4077"/>
            <p:cNvSpPr/>
            <p:nvPr/>
          </p:nvSpPr>
          <p:spPr>
            <a:xfrm>
              <a:off x="1801889" y="914525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8" name="object 4078"/>
            <p:cNvSpPr/>
            <p:nvPr/>
          </p:nvSpPr>
          <p:spPr>
            <a:xfrm>
              <a:off x="1801889" y="913351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40"/>
                  </a:moveTo>
                  <a:lnTo>
                    <a:pt x="292801" y="117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9" name="object 4079"/>
            <p:cNvSpPr/>
            <p:nvPr/>
          </p:nvSpPr>
          <p:spPr>
            <a:xfrm>
              <a:off x="1801889" y="912171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0" name="object 4080"/>
            <p:cNvSpPr/>
            <p:nvPr/>
          </p:nvSpPr>
          <p:spPr>
            <a:xfrm>
              <a:off x="1801889" y="910964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1" name="object 4081"/>
            <p:cNvSpPr/>
            <p:nvPr/>
          </p:nvSpPr>
          <p:spPr>
            <a:xfrm>
              <a:off x="1801889" y="909740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22"/>
                  </a:moveTo>
                  <a:lnTo>
                    <a:pt x="292801" y="122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2" name="object 4082"/>
            <p:cNvSpPr/>
            <p:nvPr/>
          </p:nvSpPr>
          <p:spPr>
            <a:xfrm>
              <a:off x="1801889" y="908527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33"/>
                  </a:moveTo>
                  <a:lnTo>
                    <a:pt x="292801" y="121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3" name="object 4083"/>
            <p:cNvSpPr/>
            <p:nvPr/>
          </p:nvSpPr>
          <p:spPr>
            <a:xfrm>
              <a:off x="1801889" y="907282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4" name="object 4084"/>
            <p:cNvSpPr/>
            <p:nvPr/>
          </p:nvSpPr>
          <p:spPr>
            <a:xfrm>
              <a:off x="1801889" y="906016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5" name="object 4085"/>
            <p:cNvSpPr/>
            <p:nvPr/>
          </p:nvSpPr>
          <p:spPr>
            <a:xfrm>
              <a:off x="1801889" y="9047271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6" name="object 4086"/>
            <p:cNvSpPr/>
            <p:nvPr/>
          </p:nvSpPr>
          <p:spPr>
            <a:xfrm>
              <a:off x="1801889" y="9033853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7" name="object 4087"/>
            <p:cNvSpPr/>
            <p:nvPr/>
          </p:nvSpPr>
          <p:spPr>
            <a:xfrm>
              <a:off x="1801889" y="9019293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8" name="object 4088"/>
            <p:cNvSpPr/>
            <p:nvPr/>
          </p:nvSpPr>
          <p:spPr>
            <a:xfrm>
              <a:off x="1801889" y="9002102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203"/>
                  </a:moveTo>
                  <a:lnTo>
                    <a:pt x="292801" y="172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9" name="object 4089"/>
            <p:cNvSpPr/>
            <p:nvPr/>
          </p:nvSpPr>
          <p:spPr>
            <a:xfrm>
              <a:off x="1801889" y="8947862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0" name="object 4090"/>
            <p:cNvSpPr/>
            <p:nvPr/>
          </p:nvSpPr>
          <p:spPr>
            <a:xfrm>
              <a:off x="1775524" y="948036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44"/>
                  </a:moveTo>
                  <a:lnTo>
                    <a:pt x="26361" y="35838"/>
                  </a:lnTo>
                  <a:lnTo>
                    <a:pt x="0" y="0"/>
                  </a:lnTo>
                  <a:lnTo>
                    <a:pt x="0" y="332"/>
                  </a:lnTo>
                  <a:lnTo>
                    <a:pt x="26361" y="36244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1" name="object 4091"/>
            <p:cNvSpPr/>
            <p:nvPr/>
          </p:nvSpPr>
          <p:spPr>
            <a:xfrm>
              <a:off x="1775524" y="9478764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38"/>
                  </a:moveTo>
                  <a:lnTo>
                    <a:pt x="26361" y="35620"/>
                  </a:lnTo>
                  <a:lnTo>
                    <a:pt x="0" y="0"/>
                  </a:lnTo>
                  <a:lnTo>
                    <a:pt x="0" y="1600"/>
                  </a:lnTo>
                  <a:lnTo>
                    <a:pt x="26361" y="37438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2" name="object 4092"/>
            <p:cNvSpPr/>
            <p:nvPr/>
          </p:nvSpPr>
          <p:spPr>
            <a:xfrm>
              <a:off x="1775524" y="947593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54"/>
                  </a:moveTo>
                  <a:lnTo>
                    <a:pt x="26361" y="35214"/>
                  </a:lnTo>
                  <a:lnTo>
                    <a:pt x="0" y="0"/>
                  </a:lnTo>
                  <a:lnTo>
                    <a:pt x="0" y="2833"/>
                  </a:lnTo>
                  <a:lnTo>
                    <a:pt x="26361" y="38454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3" name="object 4093"/>
            <p:cNvSpPr/>
            <p:nvPr/>
          </p:nvSpPr>
          <p:spPr>
            <a:xfrm>
              <a:off x="1775524" y="9471894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9"/>
                  </a:lnTo>
                  <a:lnTo>
                    <a:pt x="0" y="0"/>
                  </a:lnTo>
                  <a:lnTo>
                    <a:pt x="0" y="4041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4" name="object 4094"/>
            <p:cNvSpPr/>
            <p:nvPr/>
          </p:nvSpPr>
          <p:spPr>
            <a:xfrm>
              <a:off x="1775524" y="9466578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2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5" name="object 4095"/>
            <p:cNvSpPr/>
            <p:nvPr/>
          </p:nvSpPr>
          <p:spPr>
            <a:xfrm>
              <a:off x="1775524" y="9459857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6"/>
                  </a:moveTo>
                  <a:lnTo>
                    <a:pt x="26361" y="32878"/>
                  </a:lnTo>
                  <a:lnTo>
                    <a:pt x="0" y="0"/>
                  </a:lnTo>
                  <a:lnTo>
                    <a:pt x="0" y="6720"/>
                  </a:lnTo>
                  <a:lnTo>
                    <a:pt x="26361" y="4057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6" name="object 4096"/>
            <p:cNvSpPr/>
            <p:nvPr/>
          </p:nvSpPr>
          <p:spPr>
            <a:xfrm>
              <a:off x="1775524" y="9451480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83"/>
                  </a:lnTo>
                  <a:lnTo>
                    <a:pt x="0" y="0"/>
                  </a:lnTo>
                  <a:lnTo>
                    <a:pt x="0" y="8373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7" name="object 4097"/>
            <p:cNvSpPr/>
            <p:nvPr/>
          </p:nvSpPr>
          <p:spPr>
            <a:xfrm>
              <a:off x="1775524" y="9441072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9"/>
                  </a:moveTo>
                  <a:lnTo>
                    <a:pt x="26361" y="30172"/>
                  </a:lnTo>
                  <a:lnTo>
                    <a:pt x="0" y="0"/>
                  </a:lnTo>
                  <a:lnTo>
                    <a:pt x="0" y="10406"/>
                  </a:lnTo>
                  <a:lnTo>
                    <a:pt x="26361" y="4208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8" name="object 4098"/>
            <p:cNvSpPr/>
            <p:nvPr/>
          </p:nvSpPr>
          <p:spPr>
            <a:xfrm>
              <a:off x="1775524" y="9427904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53"/>
                  </a:lnTo>
                  <a:lnTo>
                    <a:pt x="0" y="0"/>
                  </a:lnTo>
                  <a:lnTo>
                    <a:pt x="0" y="13162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9" name="object 4099"/>
            <p:cNvSpPr/>
            <p:nvPr/>
          </p:nvSpPr>
          <p:spPr>
            <a:xfrm>
              <a:off x="1775524" y="9410661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41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0" name="object 4100"/>
            <p:cNvSpPr/>
            <p:nvPr/>
          </p:nvSpPr>
          <p:spPr>
            <a:xfrm>
              <a:off x="1775524" y="9384366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65"/>
                  </a:moveTo>
                  <a:lnTo>
                    <a:pt x="26361" y="21965"/>
                  </a:lnTo>
                  <a:lnTo>
                    <a:pt x="0" y="0"/>
                  </a:lnTo>
                  <a:lnTo>
                    <a:pt x="0" y="26289"/>
                  </a:lnTo>
                  <a:lnTo>
                    <a:pt x="26361" y="52065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1" name="object 4101"/>
            <p:cNvSpPr/>
            <p:nvPr/>
          </p:nvSpPr>
          <p:spPr>
            <a:xfrm>
              <a:off x="1775524" y="9272918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408"/>
                  </a:moveTo>
                  <a:lnTo>
                    <a:pt x="26361" y="5869"/>
                  </a:lnTo>
                  <a:lnTo>
                    <a:pt x="0" y="0"/>
                  </a:lnTo>
                  <a:lnTo>
                    <a:pt x="0" y="111443"/>
                  </a:lnTo>
                  <a:lnTo>
                    <a:pt x="26361" y="133408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2" name="object 4102"/>
            <p:cNvSpPr/>
            <p:nvPr/>
          </p:nvSpPr>
          <p:spPr>
            <a:xfrm>
              <a:off x="1775524" y="9237653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1"/>
                  </a:moveTo>
                  <a:lnTo>
                    <a:pt x="26361" y="775"/>
                  </a:lnTo>
                  <a:lnTo>
                    <a:pt x="0" y="0"/>
                  </a:lnTo>
                  <a:lnTo>
                    <a:pt x="0" y="35259"/>
                  </a:lnTo>
                  <a:lnTo>
                    <a:pt x="26361" y="41141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3" name="object 4103"/>
            <p:cNvSpPr/>
            <p:nvPr/>
          </p:nvSpPr>
          <p:spPr>
            <a:xfrm>
              <a:off x="1775524" y="9208247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0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4" name="object 4104"/>
            <p:cNvSpPr/>
            <p:nvPr/>
          </p:nvSpPr>
          <p:spPr>
            <a:xfrm>
              <a:off x="1775524" y="9182706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38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61"/>
                  </a:lnTo>
                  <a:lnTo>
                    <a:pt x="26361" y="2553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5" name="object 4105"/>
            <p:cNvSpPr/>
            <p:nvPr/>
          </p:nvSpPr>
          <p:spPr>
            <a:xfrm>
              <a:off x="1775524" y="9159926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21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6" name="object 4106"/>
            <p:cNvSpPr/>
            <p:nvPr/>
          </p:nvSpPr>
          <p:spPr>
            <a:xfrm>
              <a:off x="1775524" y="9139032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88"/>
                  </a:moveTo>
                  <a:lnTo>
                    <a:pt x="26361" y="0"/>
                  </a:lnTo>
                  <a:lnTo>
                    <a:pt x="0" y="11764"/>
                  </a:lnTo>
                  <a:lnTo>
                    <a:pt x="0" y="30010"/>
                  </a:lnTo>
                  <a:lnTo>
                    <a:pt x="26361" y="20888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7" name="object 4107"/>
            <p:cNvSpPr/>
            <p:nvPr/>
          </p:nvSpPr>
          <p:spPr>
            <a:xfrm>
              <a:off x="1775524" y="9119535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8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8" name="object 4108"/>
            <p:cNvSpPr/>
            <p:nvPr/>
          </p:nvSpPr>
          <p:spPr>
            <a:xfrm>
              <a:off x="1775524" y="9101102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5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63"/>
                  </a:lnTo>
                  <a:lnTo>
                    <a:pt x="26361" y="18435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9" name="object 4109"/>
            <p:cNvSpPr/>
            <p:nvPr/>
          </p:nvSpPr>
          <p:spPr>
            <a:xfrm>
              <a:off x="1775524" y="9083498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75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0" name="object 4110"/>
            <p:cNvSpPr/>
            <p:nvPr/>
          </p:nvSpPr>
          <p:spPr>
            <a:xfrm>
              <a:off x="1775524" y="9066613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61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1" name="object 4111"/>
            <p:cNvSpPr/>
            <p:nvPr/>
          </p:nvSpPr>
          <p:spPr>
            <a:xfrm>
              <a:off x="1775524" y="9050334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76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86"/>
                  </a:lnTo>
                  <a:lnTo>
                    <a:pt x="26361" y="16276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2" name="object 4112"/>
            <p:cNvSpPr/>
            <p:nvPr/>
          </p:nvSpPr>
          <p:spPr>
            <a:xfrm>
              <a:off x="1775524" y="9034603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30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8"/>
                  </a:lnTo>
                  <a:lnTo>
                    <a:pt x="26361" y="1573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3" name="object 4113"/>
            <p:cNvSpPr/>
            <p:nvPr/>
          </p:nvSpPr>
          <p:spPr>
            <a:xfrm>
              <a:off x="1775524" y="9019356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46"/>
                  </a:moveTo>
                  <a:lnTo>
                    <a:pt x="26361" y="0"/>
                  </a:lnTo>
                  <a:lnTo>
                    <a:pt x="0" y="26868"/>
                  </a:lnTo>
                  <a:lnTo>
                    <a:pt x="0" y="40196"/>
                  </a:lnTo>
                  <a:lnTo>
                    <a:pt x="26361" y="1524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4" name="object 4114"/>
            <p:cNvSpPr/>
            <p:nvPr/>
          </p:nvSpPr>
          <p:spPr>
            <a:xfrm>
              <a:off x="1775524" y="900459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63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31"/>
                  </a:lnTo>
                  <a:lnTo>
                    <a:pt x="26361" y="14763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5" name="object 4115"/>
            <p:cNvSpPr/>
            <p:nvPr/>
          </p:nvSpPr>
          <p:spPr>
            <a:xfrm>
              <a:off x="1775524" y="8990292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93"/>
                  </a:moveTo>
                  <a:lnTo>
                    <a:pt x="26361" y="0"/>
                  </a:lnTo>
                  <a:lnTo>
                    <a:pt x="0" y="30551"/>
                  </a:lnTo>
                  <a:lnTo>
                    <a:pt x="0" y="43029"/>
                  </a:lnTo>
                  <a:lnTo>
                    <a:pt x="26361" y="1429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6" name="object 4116"/>
            <p:cNvSpPr/>
            <p:nvPr/>
          </p:nvSpPr>
          <p:spPr>
            <a:xfrm>
              <a:off x="1775524" y="8976641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7"/>
                  </a:lnTo>
                  <a:lnTo>
                    <a:pt x="0" y="44197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7" name="object 4117"/>
            <p:cNvSpPr/>
            <p:nvPr/>
          </p:nvSpPr>
          <p:spPr>
            <a:xfrm>
              <a:off x="1775524" y="8963967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8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8" name="object 4118"/>
            <p:cNvSpPr/>
            <p:nvPr/>
          </p:nvSpPr>
          <p:spPr>
            <a:xfrm>
              <a:off x="1775524" y="8952658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292"/>
                  </a:lnTo>
                  <a:lnTo>
                    <a:pt x="0" y="45163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9" name="object 4119"/>
            <p:cNvSpPr/>
            <p:nvPr/>
          </p:nvSpPr>
          <p:spPr>
            <a:xfrm>
              <a:off x="1755660" y="8947847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890"/>
                  </a:moveTo>
                  <a:lnTo>
                    <a:pt x="0" y="38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35928"/>
                  </a:lnTo>
                  <a:close/>
                </a:path>
                <a:path w="339089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40106"/>
                  </a:lnTo>
                  <a:lnTo>
                    <a:pt x="46215" y="4826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0" name="object 4120"/>
            <p:cNvSpPr/>
            <p:nvPr/>
          </p:nvSpPr>
          <p:spPr>
            <a:xfrm>
              <a:off x="2170782" y="945874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5"/>
                  </a:moveTo>
                  <a:lnTo>
                    <a:pt x="2961240" y="358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1" name="object 4121"/>
            <p:cNvSpPr/>
            <p:nvPr/>
          </p:nvSpPr>
          <p:spPr>
            <a:xfrm>
              <a:off x="2170782" y="944855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2" name="object 4122"/>
            <p:cNvSpPr/>
            <p:nvPr/>
          </p:nvSpPr>
          <p:spPr>
            <a:xfrm>
              <a:off x="2170782" y="943695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3" name="object 4123"/>
            <p:cNvSpPr/>
            <p:nvPr/>
          </p:nvSpPr>
          <p:spPr>
            <a:xfrm>
              <a:off x="2170782" y="942421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4" name="object 4124"/>
            <p:cNvSpPr/>
            <p:nvPr/>
          </p:nvSpPr>
          <p:spPr>
            <a:xfrm>
              <a:off x="2170782" y="941174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5" name="object 4125"/>
            <p:cNvSpPr/>
            <p:nvPr/>
          </p:nvSpPr>
          <p:spPr>
            <a:xfrm>
              <a:off x="2170782" y="94001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6" name="object 4126"/>
            <p:cNvSpPr/>
            <p:nvPr/>
          </p:nvSpPr>
          <p:spPr>
            <a:xfrm>
              <a:off x="2170782" y="938995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7" name="object 4127"/>
            <p:cNvSpPr/>
            <p:nvPr/>
          </p:nvSpPr>
          <p:spPr>
            <a:xfrm>
              <a:off x="2170782" y="938116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8" name="object 4128"/>
            <p:cNvSpPr/>
            <p:nvPr/>
          </p:nvSpPr>
          <p:spPr>
            <a:xfrm>
              <a:off x="2170782" y="937312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30"/>
                  </a:moveTo>
                  <a:lnTo>
                    <a:pt x="2961240" y="80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9" name="object 4129"/>
            <p:cNvSpPr/>
            <p:nvPr/>
          </p:nvSpPr>
          <p:spPr>
            <a:xfrm>
              <a:off x="2170782" y="936537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63"/>
                  </a:moveTo>
                  <a:lnTo>
                    <a:pt x="2961240" y="77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0" name="object 4130"/>
            <p:cNvSpPr/>
            <p:nvPr/>
          </p:nvSpPr>
          <p:spPr>
            <a:xfrm>
              <a:off x="2170782" y="935848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1" name="object 4131"/>
            <p:cNvSpPr/>
            <p:nvPr/>
          </p:nvSpPr>
          <p:spPr>
            <a:xfrm>
              <a:off x="2170782" y="935149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88"/>
                  </a:moveTo>
                  <a:lnTo>
                    <a:pt x="2961240" y="698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2" name="object 4132"/>
            <p:cNvSpPr/>
            <p:nvPr/>
          </p:nvSpPr>
          <p:spPr>
            <a:xfrm>
              <a:off x="2170782" y="9344178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18"/>
                  </a:moveTo>
                  <a:lnTo>
                    <a:pt x="2961240" y="731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3" name="object 4133"/>
            <p:cNvSpPr/>
            <p:nvPr/>
          </p:nvSpPr>
          <p:spPr>
            <a:xfrm>
              <a:off x="2170782" y="9336427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50"/>
                  </a:moveTo>
                  <a:lnTo>
                    <a:pt x="2961240" y="775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4" name="object 4134"/>
            <p:cNvSpPr/>
            <p:nvPr/>
          </p:nvSpPr>
          <p:spPr>
            <a:xfrm>
              <a:off x="2170782" y="932856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5" name="object 4135"/>
            <p:cNvSpPr/>
            <p:nvPr/>
          </p:nvSpPr>
          <p:spPr>
            <a:xfrm>
              <a:off x="2170782" y="9315069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93"/>
                  </a:moveTo>
                  <a:lnTo>
                    <a:pt x="2961240" y="134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6" name="object 4136"/>
            <p:cNvSpPr/>
            <p:nvPr/>
          </p:nvSpPr>
          <p:spPr>
            <a:xfrm>
              <a:off x="2170782" y="9284576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7" name="object 4137"/>
            <p:cNvSpPr/>
            <p:nvPr/>
          </p:nvSpPr>
          <p:spPr>
            <a:xfrm>
              <a:off x="2170782" y="927533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8" name="object 4138"/>
            <p:cNvSpPr/>
            <p:nvPr/>
          </p:nvSpPr>
          <p:spPr>
            <a:xfrm>
              <a:off x="2170782" y="926704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9" name="object 4139"/>
            <p:cNvSpPr/>
            <p:nvPr/>
          </p:nvSpPr>
          <p:spPr>
            <a:xfrm>
              <a:off x="2170782" y="9259240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0" name="object 4140"/>
            <p:cNvSpPr/>
            <p:nvPr/>
          </p:nvSpPr>
          <p:spPr>
            <a:xfrm>
              <a:off x="2170782" y="925343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1" name="object 4141"/>
            <p:cNvSpPr/>
            <p:nvPr/>
          </p:nvSpPr>
          <p:spPr>
            <a:xfrm>
              <a:off x="2170782" y="924758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2" name="object 4142"/>
            <p:cNvSpPr/>
            <p:nvPr/>
          </p:nvSpPr>
          <p:spPr>
            <a:xfrm>
              <a:off x="2170782" y="92417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3" name="object 4143"/>
            <p:cNvSpPr/>
            <p:nvPr/>
          </p:nvSpPr>
          <p:spPr>
            <a:xfrm>
              <a:off x="2170782" y="923583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4" name="object 4144"/>
            <p:cNvSpPr/>
            <p:nvPr/>
          </p:nvSpPr>
          <p:spPr>
            <a:xfrm>
              <a:off x="2170782" y="923003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5" name="object 4145"/>
            <p:cNvSpPr/>
            <p:nvPr/>
          </p:nvSpPr>
          <p:spPr>
            <a:xfrm>
              <a:off x="2170782" y="922423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93"/>
                  </a:moveTo>
                  <a:lnTo>
                    <a:pt x="2961240" y="579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6" name="object 4146"/>
            <p:cNvSpPr/>
            <p:nvPr/>
          </p:nvSpPr>
          <p:spPr>
            <a:xfrm>
              <a:off x="2170782" y="921848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7" name="object 4147"/>
            <p:cNvSpPr/>
            <p:nvPr/>
          </p:nvSpPr>
          <p:spPr>
            <a:xfrm>
              <a:off x="2170782" y="921253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8" name="object 4148"/>
            <p:cNvSpPr/>
            <p:nvPr/>
          </p:nvSpPr>
          <p:spPr>
            <a:xfrm>
              <a:off x="2170782" y="920571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9" name="object 4149"/>
            <p:cNvSpPr/>
            <p:nvPr/>
          </p:nvSpPr>
          <p:spPr>
            <a:xfrm>
              <a:off x="2170782" y="919893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0" name="object 4150"/>
            <p:cNvSpPr/>
            <p:nvPr/>
          </p:nvSpPr>
          <p:spPr>
            <a:xfrm>
              <a:off x="2170782" y="919220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1" name="object 4151"/>
            <p:cNvSpPr/>
            <p:nvPr/>
          </p:nvSpPr>
          <p:spPr>
            <a:xfrm>
              <a:off x="2170782" y="918390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2" name="object 4152"/>
            <p:cNvSpPr/>
            <p:nvPr/>
          </p:nvSpPr>
          <p:spPr>
            <a:xfrm>
              <a:off x="2170782" y="9175331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76"/>
                  </a:moveTo>
                  <a:lnTo>
                    <a:pt x="2961240" y="85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3" name="object 4153"/>
            <p:cNvSpPr/>
            <p:nvPr/>
          </p:nvSpPr>
          <p:spPr>
            <a:xfrm>
              <a:off x="2170782" y="916638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4" name="object 4154"/>
            <p:cNvSpPr/>
            <p:nvPr/>
          </p:nvSpPr>
          <p:spPr>
            <a:xfrm>
              <a:off x="2170782" y="915586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5" name="object 4155"/>
            <p:cNvSpPr/>
            <p:nvPr/>
          </p:nvSpPr>
          <p:spPr>
            <a:xfrm>
              <a:off x="2170782" y="914525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6" name="object 4156"/>
            <p:cNvSpPr/>
            <p:nvPr/>
          </p:nvSpPr>
          <p:spPr>
            <a:xfrm>
              <a:off x="2170782" y="913351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40"/>
                  </a:moveTo>
                  <a:lnTo>
                    <a:pt x="2961240" y="1174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7" name="object 4157"/>
            <p:cNvSpPr/>
            <p:nvPr/>
          </p:nvSpPr>
          <p:spPr>
            <a:xfrm>
              <a:off x="2170782" y="912171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8" name="object 4158"/>
            <p:cNvSpPr/>
            <p:nvPr/>
          </p:nvSpPr>
          <p:spPr>
            <a:xfrm>
              <a:off x="2170782" y="910964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9" name="object 4159"/>
            <p:cNvSpPr/>
            <p:nvPr/>
          </p:nvSpPr>
          <p:spPr>
            <a:xfrm>
              <a:off x="2170782" y="909740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22"/>
                  </a:moveTo>
                  <a:lnTo>
                    <a:pt x="2961240" y="122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0" name="object 4160"/>
            <p:cNvSpPr/>
            <p:nvPr/>
          </p:nvSpPr>
          <p:spPr>
            <a:xfrm>
              <a:off x="2170782" y="908527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33"/>
                  </a:moveTo>
                  <a:lnTo>
                    <a:pt x="2961240" y="121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1" name="object 4161"/>
            <p:cNvSpPr/>
            <p:nvPr/>
          </p:nvSpPr>
          <p:spPr>
            <a:xfrm>
              <a:off x="2170782" y="907282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2" name="object 4162"/>
            <p:cNvSpPr/>
            <p:nvPr/>
          </p:nvSpPr>
          <p:spPr>
            <a:xfrm>
              <a:off x="2170782" y="906016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3" name="object 4163"/>
            <p:cNvSpPr/>
            <p:nvPr/>
          </p:nvSpPr>
          <p:spPr>
            <a:xfrm>
              <a:off x="2170782" y="9047271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4" name="object 4164"/>
            <p:cNvSpPr/>
            <p:nvPr/>
          </p:nvSpPr>
          <p:spPr>
            <a:xfrm>
              <a:off x="2170782" y="9033853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5" name="object 4165"/>
            <p:cNvSpPr/>
            <p:nvPr/>
          </p:nvSpPr>
          <p:spPr>
            <a:xfrm>
              <a:off x="2170782" y="9019293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6" name="object 4166"/>
            <p:cNvSpPr/>
            <p:nvPr/>
          </p:nvSpPr>
          <p:spPr>
            <a:xfrm>
              <a:off x="2170782" y="9002102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203"/>
                  </a:moveTo>
                  <a:lnTo>
                    <a:pt x="2961240" y="172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7" name="object 4167"/>
            <p:cNvSpPr/>
            <p:nvPr/>
          </p:nvSpPr>
          <p:spPr>
            <a:xfrm>
              <a:off x="2170773" y="8947847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67"/>
                  </a:lnTo>
                  <a:lnTo>
                    <a:pt x="2961246" y="54267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8" name="object 4168"/>
            <p:cNvSpPr/>
            <p:nvPr/>
          </p:nvSpPr>
          <p:spPr>
            <a:xfrm>
              <a:off x="1651000" y="8947836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9" name="object 4169"/>
            <p:cNvSpPr/>
            <p:nvPr/>
          </p:nvSpPr>
          <p:spPr>
            <a:xfrm>
              <a:off x="1651000" y="8948052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04664" y="114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0" name="object 4170"/>
            <p:cNvSpPr/>
            <p:nvPr/>
          </p:nvSpPr>
          <p:spPr>
            <a:xfrm>
              <a:off x="1651000" y="8949182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1" name="object 4171"/>
            <p:cNvSpPr/>
            <p:nvPr/>
          </p:nvSpPr>
          <p:spPr>
            <a:xfrm>
              <a:off x="1651000" y="8951127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2" name="object 4172"/>
            <p:cNvSpPr/>
            <p:nvPr/>
          </p:nvSpPr>
          <p:spPr>
            <a:xfrm>
              <a:off x="1651000" y="895369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3" name="object 4173"/>
            <p:cNvSpPr/>
            <p:nvPr/>
          </p:nvSpPr>
          <p:spPr>
            <a:xfrm>
              <a:off x="1651000" y="8956882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4" name="object 4174"/>
            <p:cNvSpPr/>
            <p:nvPr/>
          </p:nvSpPr>
          <p:spPr>
            <a:xfrm>
              <a:off x="1651000" y="8960656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5" name="object 4175"/>
            <p:cNvSpPr/>
            <p:nvPr/>
          </p:nvSpPr>
          <p:spPr>
            <a:xfrm>
              <a:off x="1651000" y="8964989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6" name="object 4176"/>
            <p:cNvSpPr/>
            <p:nvPr/>
          </p:nvSpPr>
          <p:spPr>
            <a:xfrm>
              <a:off x="1651000" y="8969905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7" name="object 4177"/>
            <p:cNvSpPr/>
            <p:nvPr/>
          </p:nvSpPr>
          <p:spPr>
            <a:xfrm>
              <a:off x="1651000" y="897545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8" name="object 4178"/>
            <p:cNvSpPr/>
            <p:nvPr/>
          </p:nvSpPr>
          <p:spPr>
            <a:xfrm>
              <a:off x="1651000" y="8981722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9" name="object 4179"/>
            <p:cNvSpPr/>
            <p:nvPr/>
          </p:nvSpPr>
          <p:spPr>
            <a:xfrm>
              <a:off x="1651000" y="8988697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0" name="object 4180"/>
            <p:cNvSpPr/>
            <p:nvPr/>
          </p:nvSpPr>
          <p:spPr>
            <a:xfrm>
              <a:off x="1651000" y="899667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1" name="object 4181"/>
            <p:cNvSpPr/>
            <p:nvPr/>
          </p:nvSpPr>
          <p:spPr>
            <a:xfrm>
              <a:off x="1651000" y="900571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2" name="object 4182"/>
            <p:cNvSpPr/>
            <p:nvPr/>
          </p:nvSpPr>
          <p:spPr>
            <a:xfrm>
              <a:off x="1651000" y="901588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3" name="object 4183"/>
            <p:cNvSpPr/>
            <p:nvPr/>
          </p:nvSpPr>
          <p:spPr>
            <a:xfrm>
              <a:off x="1651000" y="9027501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4" name="object 4184"/>
            <p:cNvSpPr/>
            <p:nvPr/>
          </p:nvSpPr>
          <p:spPr>
            <a:xfrm>
              <a:off x="1651000" y="90402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5" name="object 4185"/>
            <p:cNvSpPr/>
            <p:nvPr/>
          </p:nvSpPr>
          <p:spPr>
            <a:xfrm>
              <a:off x="1651000" y="905270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6" name="object 4186"/>
            <p:cNvSpPr/>
            <p:nvPr/>
          </p:nvSpPr>
          <p:spPr>
            <a:xfrm>
              <a:off x="1651000" y="906428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7" name="object 4187"/>
            <p:cNvSpPr/>
            <p:nvPr/>
          </p:nvSpPr>
          <p:spPr>
            <a:xfrm>
              <a:off x="1651000" y="907449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8" name="object 4188"/>
            <p:cNvSpPr/>
            <p:nvPr/>
          </p:nvSpPr>
          <p:spPr>
            <a:xfrm>
              <a:off x="1651000" y="908329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9" name="object 4189"/>
            <p:cNvSpPr/>
            <p:nvPr/>
          </p:nvSpPr>
          <p:spPr>
            <a:xfrm>
              <a:off x="1651000" y="909130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0" name="object 4190"/>
            <p:cNvSpPr/>
            <p:nvPr/>
          </p:nvSpPr>
          <p:spPr>
            <a:xfrm>
              <a:off x="1651000" y="909908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1" name="object 4191"/>
            <p:cNvSpPr/>
            <p:nvPr/>
          </p:nvSpPr>
          <p:spPr>
            <a:xfrm>
              <a:off x="1651000" y="910595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2" name="object 4192"/>
            <p:cNvSpPr/>
            <p:nvPr/>
          </p:nvSpPr>
          <p:spPr>
            <a:xfrm>
              <a:off x="1651000" y="9112946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3" name="object 4193"/>
            <p:cNvSpPr/>
            <p:nvPr/>
          </p:nvSpPr>
          <p:spPr>
            <a:xfrm>
              <a:off x="1651000" y="912026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4" name="object 4194"/>
            <p:cNvSpPr/>
            <p:nvPr/>
          </p:nvSpPr>
          <p:spPr>
            <a:xfrm>
              <a:off x="1651000" y="9128028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52"/>
                  </a:lnTo>
                  <a:lnTo>
                    <a:pt x="104664" y="785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5" name="object 4195"/>
            <p:cNvSpPr/>
            <p:nvPr/>
          </p:nvSpPr>
          <p:spPr>
            <a:xfrm>
              <a:off x="1651000" y="913588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6" name="object 4196"/>
            <p:cNvSpPr/>
            <p:nvPr/>
          </p:nvSpPr>
          <p:spPr>
            <a:xfrm>
              <a:off x="1651000" y="9149387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7" name="object 4197"/>
            <p:cNvSpPr/>
            <p:nvPr/>
          </p:nvSpPr>
          <p:spPr>
            <a:xfrm>
              <a:off x="1651000" y="917988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2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04664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8" name="object 4198"/>
            <p:cNvSpPr/>
            <p:nvPr/>
          </p:nvSpPr>
          <p:spPr>
            <a:xfrm>
              <a:off x="1651000" y="918909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9" name="object 4199"/>
            <p:cNvSpPr/>
            <p:nvPr/>
          </p:nvSpPr>
          <p:spPr>
            <a:xfrm>
              <a:off x="1651000" y="919740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1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04664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0" name="object 4200"/>
            <p:cNvSpPr/>
            <p:nvPr/>
          </p:nvSpPr>
          <p:spPr>
            <a:xfrm>
              <a:off x="1651000" y="92052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1" name="object 4201"/>
            <p:cNvSpPr/>
            <p:nvPr/>
          </p:nvSpPr>
          <p:spPr>
            <a:xfrm>
              <a:off x="1651000" y="921102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04664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2" name="object 4202"/>
            <p:cNvSpPr/>
            <p:nvPr/>
          </p:nvSpPr>
          <p:spPr>
            <a:xfrm>
              <a:off x="1651000" y="921685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3" name="object 4203"/>
            <p:cNvSpPr/>
            <p:nvPr/>
          </p:nvSpPr>
          <p:spPr>
            <a:xfrm>
              <a:off x="1651005" y="92227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4" name="object 4204"/>
            <p:cNvSpPr/>
            <p:nvPr/>
          </p:nvSpPr>
          <p:spPr>
            <a:xfrm>
              <a:off x="1651000" y="92286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5" name="object 4205"/>
            <p:cNvSpPr/>
            <p:nvPr/>
          </p:nvSpPr>
          <p:spPr>
            <a:xfrm>
              <a:off x="1651000" y="923442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9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04664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6" name="object 4206"/>
            <p:cNvSpPr/>
            <p:nvPr/>
          </p:nvSpPr>
          <p:spPr>
            <a:xfrm>
              <a:off x="1651000" y="92402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7" name="object 4207"/>
            <p:cNvSpPr/>
            <p:nvPr/>
          </p:nvSpPr>
          <p:spPr>
            <a:xfrm>
              <a:off x="1651000" y="924597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8" name="object 4208"/>
            <p:cNvSpPr/>
            <p:nvPr/>
          </p:nvSpPr>
          <p:spPr>
            <a:xfrm>
              <a:off x="1651000" y="925192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9" name="object 4209"/>
            <p:cNvSpPr/>
            <p:nvPr/>
          </p:nvSpPr>
          <p:spPr>
            <a:xfrm>
              <a:off x="1651000" y="925874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0" name="object 4210"/>
            <p:cNvSpPr/>
            <p:nvPr/>
          </p:nvSpPr>
          <p:spPr>
            <a:xfrm>
              <a:off x="1651000" y="926551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1" name="object 4211"/>
            <p:cNvSpPr/>
            <p:nvPr/>
          </p:nvSpPr>
          <p:spPr>
            <a:xfrm>
              <a:off x="1651000" y="9272251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2" name="object 4212"/>
            <p:cNvSpPr/>
            <p:nvPr/>
          </p:nvSpPr>
          <p:spPr>
            <a:xfrm>
              <a:off x="1651000" y="928054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3" name="object 4213"/>
            <p:cNvSpPr/>
            <p:nvPr/>
          </p:nvSpPr>
          <p:spPr>
            <a:xfrm>
              <a:off x="1651000" y="928909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4" name="object 4214"/>
            <p:cNvSpPr/>
            <p:nvPr/>
          </p:nvSpPr>
          <p:spPr>
            <a:xfrm>
              <a:off x="1651000" y="929805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5" name="object 4215"/>
            <p:cNvSpPr/>
            <p:nvPr/>
          </p:nvSpPr>
          <p:spPr>
            <a:xfrm>
              <a:off x="1651000" y="930858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6" name="object 4216"/>
            <p:cNvSpPr/>
            <p:nvPr/>
          </p:nvSpPr>
          <p:spPr>
            <a:xfrm>
              <a:off x="1651000" y="931919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7" name="object 4217"/>
            <p:cNvSpPr/>
            <p:nvPr/>
          </p:nvSpPr>
          <p:spPr>
            <a:xfrm>
              <a:off x="1651000" y="933091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04664" y="118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8" name="object 4218"/>
            <p:cNvSpPr/>
            <p:nvPr/>
          </p:nvSpPr>
          <p:spPr>
            <a:xfrm>
              <a:off x="1651000" y="934273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9" name="object 4219"/>
            <p:cNvSpPr/>
            <p:nvPr/>
          </p:nvSpPr>
          <p:spPr>
            <a:xfrm>
              <a:off x="1651000" y="935481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0" name="object 4220"/>
            <p:cNvSpPr/>
            <p:nvPr/>
          </p:nvSpPr>
          <p:spPr>
            <a:xfrm>
              <a:off x="1651000" y="936702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1" name="object 4221"/>
            <p:cNvSpPr/>
            <p:nvPr/>
          </p:nvSpPr>
          <p:spPr>
            <a:xfrm>
              <a:off x="1651000" y="937916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2" name="object 4222"/>
            <p:cNvSpPr/>
            <p:nvPr/>
          </p:nvSpPr>
          <p:spPr>
            <a:xfrm>
              <a:off x="1651000" y="939163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3" name="object 4223"/>
            <p:cNvSpPr/>
            <p:nvPr/>
          </p:nvSpPr>
          <p:spPr>
            <a:xfrm>
              <a:off x="1651000" y="9404276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9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04664" y="129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4" name="object 4224"/>
            <p:cNvSpPr/>
            <p:nvPr/>
          </p:nvSpPr>
          <p:spPr>
            <a:xfrm>
              <a:off x="1651000" y="941717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5" name="object 4225"/>
            <p:cNvSpPr/>
            <p:nvPr/>
          </p:nvSpPr>
          <p:spPr>
            <a:xfrm>
              <a:off x="1651000" y="9430590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6" name="object 4226"/>
            <p:cNvSpPr/>
            <p:nvPr/>
          </p:nvSpPr>
          <p:spPr>
            <a:xfrm>
              <a:off x="1651000" y="9445150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7" name="object 4227"/>
            <p:cNvSpPr/>
            <p:nvPr/>
          </p:nvSpPr>
          <p:spPr>
            <a:xfrm>
              <a:off x="1651005" y="946233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5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8" name="object 4228"/>
            <p:cNvSpPr/>
            <p:nvPr/>
          </p:nvSpPr>
          <p:spPr>
            <a:xfrm>
              <a:off x="1755668" y="8947843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2"/>
                  </a:moveTo>
                  <a:lnTo>
                    <a:pt x="19847" y="35898"/>
                  </a:lnTo>
                  <a:lnTo>
                    <a:pt x="0" y="0"/>
                  </a:lnTo>
                  <a:lnTo>
                    <a:pt x="0" y="1301"/>
                  </a:lnTo>
                  <a:lnTo>
                    <a:pt x="19847" y="37042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9" name="object 4229"/>
            <p:cNvSpPr/>
            <p:nvPr/>
          </p:nvSpPr>
          <p:spPr>
            <a:xfrm>
              <a:off x="1755668" y="894913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0" name="object 4230"/>
            <p:cNvSpPr/>
            <p:nvPr/>
          </p:nvSpPr>
          <p:spPr>
            <a:xfrm>
              <a:off x="1755668" y="8952774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3"/>
                  </a:moveTo>
                  <a:lnTo>
                    <a:pt x="19847" y="35271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1" name="object 4231"/>
            <p:cNvSpPr/>
            <p:nvPr/>
          </p:nvSpPr>
          <p:spPr>
            <a:xfrm>
              <a:off x="1755668" y="8958729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5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2" name="object 4232"/>
            <p:cNvSpPr/>
            <p:nvPr/>
          </p:nvSpPr>
          <p:spPr>
            <a:xfrm>
              <a:off x="1755668" y="8967180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67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6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3" name="object 4233"/>
            <p:cNvSpPr/>
            <p:nvPr/>
          </p:nvSpPr>
          <p:spPr>
            <a:xfrm>
              <a:off x="1755668" y="8978619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9"/>
                  </a:moveTo>
                  <a:lnTo>
                    <a:pt x="19847" y="32031"/>
                  </a:lnTo>
                  <a:lnTo>
                    <a:pt x="0" y="0"/>
                  </a:lnTo>
                  <a:lnTo>
                    <a:pt x="0" y="15374"/>
                  </a:lnTo>
                  <a:lnTo>
                    <a:pt x="19847" y="4544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4" name="object 4234"/>
            <p:cNvSpPr/>
            <p:nvPr/>
          </p:nvSpPr>
          <p:spPr>
            <a:xfrm>
              <a:off x="1755668" y="8993993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33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89"/>
                  </a:lnTo>
                  <a:lnTo>
                    <a:pt x="19847" y="48433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5" name="object 4235"/>
            <p:cNvSpPr/>
            <p:nvPr/>
          </p:nvSpPr>
          <p:spPr>
            <a:xfrm>
              <a:off x="1755668" y="9014986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5892"/>
                  </a:moveTo>
                  <a:lnTo>
                    <a:pt x="19847" y="27431"/>
                  </a:lnTo>
                  <a:lnTo>
                    <a:pt x="0" y="0"/>
                  </a:lnTo>
                  <a:lnTo>
                    <a:pt x="0" y="32578"/>
                  </a:lnTo>
                  <a:lnTo>
                    <a:pt x="19847" y="5589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6" name="object 4236"/>
            <p:cNvSpPr/>
            <p:nvPr/>
          </p:nvSpPr>
          <p:spPr>
            <a:xfrm>
              <a:off x="1755668" y="9047571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55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50"/>
                  </a:lnTo>
                  <a:lnTo>
                    <a:pt x="19847" y="15555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7" name="object 4237"/>
            <p:cNvSpPr/>
            <p:nvPr/>
          </p:nvSpPr>
          <p:spPr>
            <a:xfrm>
              <a:off x="1755668" y="9198923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61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26"/>
                  </a:lnTo>
                  <a:lnTo>
                    <a:pt x="19847" y="44761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8" name="object 4238"/>
            <p:cNvSpPr/>
            <p:nvPr/>
          </p:nvSpPr>
          <p:spPr>
            <a:xfrm>
              <a:off x="1755668" y="9243688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82"/>
                  </a:moveTo>
                  <a:lnTo>
                    <a:pt x="19847" y="0"/>
                  </a:lnTo>
                  <a:lnTo>
                    <a:pt x="0" y="1664"/>
                  </a:lnTo>
                  <a:lnTo>
                    <a:pt x="0" y="36656"/>
                  </a:lnTo>
                  <a:lnTo>
                    <a:pt x="19847" y="30582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9" name="object 4239"/>
            <p:cNvSpPr/>
            <p:nvPr/>
          </p:nvSpPr>
          <p:spPr>
            <a:xfrm>
              <a:off x="1755668" y="9274269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4"/>
                  </a:moveTo>
                  <a:lnTo>
                    <a:pt x="19847" y="0"/>
                  </a:lnTo>
                  <a:lnTo>
                    <a:pt x="0" y="6073"/>
                  </a:lnTo>
                  <a:lnTo>
                    <a:pt x="0" y="35703"/>
                  </a:lnTo>
                  <a:lnTo>
                    <a:pt x="19847" y="25894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0" name="object 4240"/>
            <p:cNvSpPr/>
            <p:nvPr/>
          </p:nvSpPr>
          <p:spPr>
            <a:xfrm>
              <a:off x="1755668" y="930016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50"/>
                  </a:moveTo>
                  <a:lnTo>
                    <a:pt x="19847" y="0"/>
                  </a:lnTo>
                  <a:lnTo>
                    <a:pt x="0" y="9809"/>
                  </a:lnTo>
                  <a:lnTo>
                    <a:pt x="0" y="36313"/>
                  </a:lnTo>
                  <a:lnTo>
                    <a:pt x="19847" y="2315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1" name="object 4241"/>
            <p:cNvSpPr/>
            <p:nvPr/>
          </p:nvSpPr>
          <p:spPr>
            <a:xfrm>
              <a:off x="1755668" y="9323314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92"/>
                  </a:moveTo>
                  <a:lnTo>
                    <a:pt x="19847" y="0"/>
                  </a:lnTo>
                  <a:lnTo>
                    <a:pt x="0" y="13162"/>
                  </a:lnTo>
                  <a:lnTo>
                    <a:pt x="0" y="37405"/>
                  </a:lnTo>
                  <a:lnTo>
                    <a:pt x="19847" y="21192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2" name="object 4242"/>
            <p:cNvSpPr/>
            <p:nvPr/>
          </p:nvSpPr>
          <p:spPr>
            <a:xfrm>
              <a:off x="1755668" y="934450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12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3" name="object 4243"/>
            <p:cNvSpPr/>
            <p:nvPr/>
          </p:nvSpPr>
          <p:spPr>
            <a:xfrm>
              <a:off x="1755668" y="936425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14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91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4" name="object 4244"/>
            <p:cNvSpPr/>
            <p:nvPr/>
          </p:nvSpPr>
          <p:spPr>
            <a:xfrm>
              <a:off x="1755668" y="9382868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09"/>
                  </a:moveTo>
                  <a:lnTo>
                    <a:pt x="19847" y="0"/>
                  </a:lnTo>
                  <a:lnTo>
                    <a:pt x="0" y="21776"/>
                  </a:lnTo>
                  <a:lnTo>
                    <a:pt x="0" y="41916"/>
                  </a:lnTo>
                  <a:lnTo>
                    <a:pt x="19847" y="1760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5" name="object 4245"/>
            <p:cNvSpPr/>
            <p:nvPr/>
          </p:nvSpPr>
          <p:spPr>
            <a:xfrm>
              <a:off x="1755668" y="9400478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6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6" name="object 4246"/>
            <p:cNvSpPr/>
            <p:nvPr/>
          </p:nvSpPr>
          <p:spPr>
            <a:xfrm>
              <a:off x="1755668" y="9417085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54"/>
                  </a:moveTo>
                  <a:lnTo>
                    <a:pt x="19847" y="0"/>
                  </a:lnTo>
                  <a:lnTo>
                    <a:pt x="0" y="26719"/>
                  </a:lnTo>
                  <a:lnTo>
                    <a:pt x="0" y="44737"/>
                  </a:lnTo>
                  <a:lnTo>
                    <a:pt x="19847" y="157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7" name="object 4247"/>
            <p:cNvSpPr/>
            <p:nvPr/>
          </p:nvSpPr>
          <p:spPr>
            <a:xfrm>
              <a:off x="1755668" y="9432839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76"/>
                  </a:moveTo>
                  <a:lnTo>
                    <a:pt x="19847" y="0"/>
                  </a:lnTo>
                  <a:lnTo>
                    <a:pt x="0" y="28982"/>
                  </a:lnTo>
                  <a:lnTo>
                    <a:pt x="0" y="45779"/>
                  </a:lnTo>
                  <a:lnTo>
                    <a:pt x="19847" y="1467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8" name="object 4248"/>
            <p:cNvSpPr/>
            <p:nvPr/>
          </p:nvSpPr>
          <p:spPr>
            <a:xfrm>
              <a:off x="1755668" y="944751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5"/>
                  </a:moveTo>
                  <a:lnTo>
                    <a:pt x="19847" y="0"/>
                  </a:lnTo>
                  <a:lnTo>
                    <a:pt x="0" y="31103"/>
                  </a:lnTo>
                  <a:lnTo>
                    <a:pt x="0" y="46388"/>
                  </a:lnTo>
                  <a:lnTo>
                    <a:pt x="19847" y="1336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9" name="object 4249"/>
            <p:cNvSpPr/>
            <p:nvPr/>
          </p:nvSpPr>
          <p:spPr>
            <a:xfrm>
              <a:off x="1755668" y="946087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98"/>
                  </a:moveTo>
                  <a:lnTo>
                    <a:pt x="19847" y="0"/>
                  </a:lnTo>
                  <a:lnTo>
                    <a:pt x="0" y="33035"/>
                  </a:lnTo>
                  <a:lnTo>
                    <a:pt x="0" y="46186"/>
                  </a:lnTo>
                  <a:lnTo>
                    <a:pt x="19847" y="1149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0" name="object 4250"/>
            <p:cNvSpPr/>
            <p:nvPr/>
          </p:nvSpPr>
          <p:spPr>
            <a:xfrm>
              <a:off x="1755668" y="947237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687"/>
                  </a:lnTo>
                  <a:lnTo>
                    <a:pt x="0" y="43619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1" name="object 4251"/>
            <p:cNvSpPr/>
            <p:nvPr/>
          </p:nvSpPr>
          <p:spPr>
            <a:xfrm>
              <a:off x="1755660" y="8947847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333"/>
                  </a:moveTo>
                  <a:lnTo>
                    <a:pt x="0" y="568147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33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11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2" name="object 4252"/>
            <p:cNvSpPr/>
            <p:nvPr/>
          </p:nvSpPr>
          <p:spPr>
            <a:xfrm>
              <a:off x="1775524" y="9051763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631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34"/>
                  </a:lnTo>
                  <a:lnTo>
                    <a:pt x="26361" y="14163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3" name="object 4253"/>
            <p:cNvSpPr/>
            <p:nvPr/>
          </p:nvSpPr>
          <p:spPr>
            <a:xfrm>
              <a:off x="1775524" y="9193398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216"/>
                  </a:moveTo>
                  <a:lnTo>
                    <a:pt x="26361" y="0"/>
                  </a:lnTo>
                  <a:lnTo>
                    <a:pt x="0" y="4902"/>
                  </a:lnTo>
                  <a:lnTo>
                    <a:pt x="0" y="287301"/>
                  </a:lnTo>
                  <a:lnTo>
                    <a:pt x="26361" y="323216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4" name="object 4254"/>
            <p:cNvSpPr/>
            <p:nvPr/>
          </p:nvSpPr>
          <p:spPr>
            <a:xfrm>
              <a:off x="1801888" y="8947847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5" name="object 4255"/>
            <p:cNvSpPr/>
            <p:nvPr/>
          </p:nvSpPr>
          <p:spPr>
            <a:xfrm>
              <a:off x="1801888" y="8948063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43"/>
                  </a:lnTo>
                  <a:lnTo>
                    <a:pt x="292798" y="1143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43"/>
                  </a:lnTo>
                  <a:lnTo>
                    <a:pt x="3330130" y="11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6" name="object 4256"/>
            <p:cNvSpPr/>
            <p:nvPr/>
          </p:nvSpPr>
          <p:spPr>
            <a:xfrm>
              <a:off x="1801888" y="8949194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7" name="object 4257"/>
            <p:cNvSpPr/>
            <p:nvPr/>
          </p:nvSpPr>
          <p:spPr>
            <a:xfrm>
              <a:off x="1801888" y="8951137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8" name="object 4258"/>
            <p:cNvSpPr/>
            <p:nvPr/>
          </p:nvSpPr>
          <p:spPr>
            <a:xfrm>
              <a:off x="1801888" y="8953702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9" name="object 4259"/>
            <p:cNvSpPr/>
            <p:nvPr/>
          </p:nvSpPr>
          <p:spPr>
            <a:xfrm>
              <a:off x="1801888" y="8956890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71"/>
                  </a:lnTo>
                  <a:lnTo>
                    <a:pt x="292798" y="3771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71"/>
                  </a:lnTo>
                  <a:lnTo>
                    <a:pt x="3330130" y="37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0" name="object 4260"/>
            <p:cNvSpPr/>
            <p:nvPr/>
          </p:nvSpPr>
          <p:spPr>
            <a:xfrm>
              <a:off x="1801888" y="8960662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92798" y="4330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30"/>
                  </a:lnTo>
                  <a:lnTo>
                    <a:pt x="3330130" y="43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1" name="object 4261"/>
            <p:cNvSpPr/>
            <p:nvPr/>
          </p:nvSpPr>
          <p:spPr>
            <a:xfrm>
              <a:off x="1801888" y="8964992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2" name="object 4262"/>
            <p:cNvSpPr/>
            <p:nvPr/>
          </p:nvSpPr>
          <p:spPr>
            <a:xfrm>
              <a:off x="1801888" y="8969907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3" name="object 4263"/>
            <p:cNvSpPr/>
            <p:nvPr/>
          </p:nvSpPr>
          <p:spPr>
            <a:xfrm>
              <a:off x="1801888" y="897545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4" name="object 4264"/>
            <p:cNvSpPr/>
            <p:nvPr/>
          </p:nvSpPr>
          <p:spPr>
            <a:xfrm>
              <a:off x="1801888" y="898173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5" name="object 4265"/>
            <p:cNvSpPr/>
            <p:nvPr/>
          </p:nvSpPr>
          <p:spPr>
            <a:xfrm>
              <a:off x="1801888" y="898870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292798" y="7975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75"/>
                  </a:lnTo>
                  <a:lnTo>
                    <a:pt x="3330130" y="79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6" name="object 4266"/>
            <p:cNvSpPr/>
            <p:nvPr/>
          </p:nvSpPr>
          <p:spPr>
            <a:xfrm>
              <a:off x="1801888" y="899667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42"/>
                  </a:lnTo>
                  <a:lnTo>
                    <a:pt x="292798" y="904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42"/>
                  </a:lnTo>
                  <a:lnTo>
                    <a:pt x="3330130" y="90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7" name="object 4267"/>
            <p:cNvSpPr/>
            <p:nvPr/>
          </p:nvSpPr>
          <p:spPr>
            <a:xfrm>
              <a:off x="1801888" y="900572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85"/>
                  </a:lnTo>
                  <a:lnTo>
                    <a:pt x="292798" y="10185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85"/>
                  </a:lnTo>
                  <a:lnTo>
                    <a:pt x="3330130" y="101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8" name="object 4268"/>
            <p:cNvSpPr/>
            <p:nvPr/>
          </p:nvSpPr>
          <p:spPr>
            <a:xfrm>
              <a:off x="1801888" y="9015894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9" name="object 4269"/>
            <p:cNvSpPr/>
            <p:nvPr/>
          </p:nvSpPr>
          <p:spPr>
            <a:xfrm>
              <a:off x="1801888" y="9027502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50"/>
                  </a:lnTo>
                  <a:lnTo>
                    <a:pt x="292798" y="12750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50"/>
                  </a:lnTo>
                  <a:lnTo>
                    <a:pt x="3330130" y="1275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0" name="object 4270"/>
            <p:cNvSpPr/>
            <p:nvPr/>
          </p:nvSpPr>
          <p:spPr>
            <a:xfrm>
              <a:off x="1801888" y="9040240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292798" y="12458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58"/>
                  </a:lnTo>
                  <a:lnTo>
                    <a:pt x="3330130" y="1245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1" name="object 4271"/>
            <p:cNvSpPr/>
            <p:nvPr/>
          </p:nvSpPr>
          <p:spPr>
            <a:xfrm>
              <a:off x="1801888" y="9052711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82"/>
                  </a:lnTo>
                  <a:lnTo>
                    <a:pt x="292798" y="11582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82"/>
                  </a:lnTo>
                  <a:lnTo>
                    <a:pt x="3330130" y="1158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2" name="object 4272"/>
            <p:cNvSpPr/>
            <p:nvPr/>
          </p:nvSpPr>
          <p:spPr>
            <a:xfrm>
              <a:off x="1801888" y="9064294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10"/>
                  </a:lnTo>
                  <a:lnTo>
                    <a:pt x="292798" y="10210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10"/>
                  </a:lnTo>
                  <a:lnTo>
                    <a:pt x="3330130" y="1021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3" name="object 4273"/>
            <p:cNvSpPr/>
            <p:nvPr/>
          </p:nvSpPr>
          <p:spPr>
            <a:xfrm>
              <a:off x="1801888" y="9074504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4" name="object 4274"/>
            <p:cNvSpPr/>
            <p:nvPr/>
          </p:nvSpPr>
          <p:spPr>
            <a:xfrm>
              <a:off x="1801888" y="9083293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5" name="object 4275"/>
            <p:cNvSpPr/>
            <p:nvPr/>
          </p:nvSpPr>
          <p:spPr>
            <a:xfrm>
              <a:off x="1801888" y="9091319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72"/>
                  </a:lnTo>
                  <a:lnTo>
                    <a:pt x="292798" y="777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72"/>
                  </a:lnTo>
                  <a:lnTo>
                    <a:pt x="3330130" y="77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6" name="object 4276"/>
            <p:cNvSpPr/>
            <p:nvPr/>
          </p:nvSpPr>
          <p:spPr>
            <a:xfrm>
              <a:off x="1801888" y="909909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70"/>
                  </a:lnTo>
                  <a:lnTo>
                    <a:pt x="292798" y="6870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70"/>
                  </a:lnTo>
                  <a:lnTo>
                    <a:pt x="3330130" y="687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7" name="object 4277"/>
            <p:cNvSpPr/>
            <p:nvPr/>
          </p:nvSpPr>
          <p:spPr>
            <a:xfrm>
              <a:off x="1801888" y="910596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8" name="object 4278"/>
            <p:cNvSpPr/>
            <p:nvPr/>
          </p:nvSpPr>
          <p:spPr>
            <a:xfrm>
              <a:off x="1801888" y="9112947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27"/>
                  </a:lnTo>
                  <a:lnTo>
                    <a:pt x="292798" y="7327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27"/>
                  </a:lnTo>
                  <a:lnTo>
                    <a:pt x="3330130" y="73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9" name="object 4279"/>
            <p:cNvSpPr/>
            <p:nvPr/>
          </p:nvSpPr>
          <p:spPr>
            <a:xfrm>
              <a:off x="1801888" y="912027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0" name="object 4280"/>
            <p:cNvSpPr/>
            <p:nvPr/>
          </p:nvSpPr>
          <p:spPr>
            <a:xfrm>
              <a:off x="1801888" y="9128035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48"/>
                  </a:lnTo>
                  <a:lnTo>
                    <a:pt x="292798" y="7848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48"/>
                  </a:lnTo>
                  <a:lnTo>
                    <a:pt x="3330130" y="784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1" name="object 4281"/>
            <p:cNvSpPr/>
            <p:nvPr/>
          </p:nvSpPr>
          <p:spPr>
            <a:xfrm>
              <a:off x="1801888" y="9135884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292798" y="13512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12"/>
                  </a:lnTo>
                  <a:lnTo>
                    <a:pt x="3330130" y="135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2" name="object 4282"/>
            <p:cNvSpPr/>
            <p:nvPr/>
          </p:nvSpPr>
          <p:spPr>
            <a:xfrm>
              <a:off x="1801888" y="9149396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3" name="object 4283"/>
            <p:cNvSpPr/>
            <p:nvPr/>
          </p:nvSpPr>
          <p:spPr>
            <a:xfrm>
              <a:off x="1801888" y="917988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20"/>
                  </a:lnTo>
                  <a:lnTo>
                    <a:pt x="292798" y="9220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20"/>
                  </a:lnTo>
                  <a:lnTo>
                    <a:pt x="3330130" y="922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4" name="object 4284"/>
            <p:cNvSpPr/>
            <p:nvPr/>
          </p:nvSpPr>
          <p:spPr>
            <a:xfrm>
              <a:off x="1801888" y="9189097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5" name="object 4285"/>
            <p:cNvSpPr/>
            <p:nvPr/>
          </p:nvSpPr>
          <p:spPr>
            <a:xfrm>
              <a:off x="1801888" y="919740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23"/>
                  </a:lnTo>
                  <a:lnTo>
                    <a:pt x="292798" y="7823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23"/>
                  </a:lnTo>
                  <a:lnTo>
                    <a:pt x="3330130" y="78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6" name="object 4286"/>
            <p:cNvSpPr/>
            <p:nvPr/>
          </p:nvSpPr>
          <p:spPr>
            <a:xfrm>
              <a:off x="1801888" y="92052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7" name="object 4287"/>
            <p:cNvSpPr/>
            <p:nvPr/>
          </p:nvSpPr>
          <p:spPr>
            <a:xfrm>
              <a:off x="1801888" y="921102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29"/>
                  </a:lnTo>
                  <a:lnTo>
                    <a:pt x="292798" y="5829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29"/>
                  </a:lnTo>
                  <a:lnTo>
                    <a:pt x="3330130" y="58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8" name="object 4288"/>
            <p:cNvSpPr/>
            <p:nvPr/>
          </p:nvSpPr>
          <p:spPr>
            <a:xfrm>
              <a:off x="1801888" y="921685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9" name="object 4289"/>
            <p:cNvSpPr/>
            <p:nvPr/>
          </p:nvSpPr>
          <p:spPr>
            <a:xfrm>
              <a:off x="1801888" y="922273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0" name="object 4290"/>
            <p:cNvSpPr/>
            <p:nvPr/>
          </p:nvSpPr>
          <p:spPr>
            <a:xfrm>
              <a:off x="1801888" y="9228619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1" name="object 4291"/>
            <p:cNvSpPr/>
            <p:nvPr/>
          </p:nvSpPr>
          <p:spPr>
            <a:xfrm>
              <a:off x="1801888" y="923443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91"/>
                  </a:lnTo>
                  <a:lnTo>
                    <a:pt x="292798" y="579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91"/>
                  </a:lnTo>
                  <a:lnTo>
                    <a:pt x="3330130" y="57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2" name="object 4292"/>
            <p:cNvSpPr/>
            <p:nvPr/>
          </p:nvSpPr>
          <p:spPr>
            <a:xfrm>
              <a:off x="1801888" y="9240227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53"/>
                  </a:lnTo>
                  <a:lnTo>
                    <a:pt x="292798" y="575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53"/>
                  </a:lnTo>
                  <a:lnTo>
                    <a:pt x="3330130" y="57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3" name="object 4293"/>
            <p:cNvSpPr/>
            <p:nvPr/>
          </p:nvSpPr>
          <p:spPr>
            <a:xfrm>
              <a:off x="1801888" y="9245980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4" name="object 4294"/>
            <p:cNvSpPr/>
            <p:nvPr/>
          </p:nvSpPr>
          <p:spPr>
            <a:xfrm>
              <a:off x="1801888" y="925192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32"/>
                  </a:lnTo>
                  <a:lnTo>
                    <a:pt x="292798" y="683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32"/>
                  </a:lnTo>
                  <a:lnTo>
                    <a:pt x="3330130" y="68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5" name="object 4295"/>
            <p:cNvSpPr/>
            <p:nvPr/>
          </p:nvSpPr>
          <p:spPr>
            <a:xfrm>
              <a:off x="1801888" y="9258756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292798" y="676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69"/>
                  </a:lnTo>
                  <a:lnTo>
                    <a:pt x="3330130" y="67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6" name="object 4296"/>
            <p:cNvSpPr/>
            <p:nvPr/>
          </p:nvSpPr>
          <p:spPr>
            <a:xfrm>
              <a:off x="1801888" y="926552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292798" y="6731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31"/>
                  </a:lnTo>
                  <a:lnTo>
                    <a:pt x="3330130" y="673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7" name="object 4297"/>
            <p:cNvSpPr/>
            <p:nvPr/>
          </p:nvSpPr>
          <p:spPr>
            <a:xfrm>
              <a:off x="1801888" y="9272256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80"/>
                  </a:lnTo>
                  <a:lnTo>
                    <a:pt x="292798" y="8280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80"/>
                  </a:lnTo>
                  <a:lnTo>
                    <a:pt x="3330130" y="82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8" name="object 4298"/>
            <p:cNvSpPr/>
            <p:nvPr/>
          </p:nvSpPr>
          <p:spPr>
            <a:xfrm>
              <a:off x="1801888" y="9280549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72"/>
                  </a:lnTo>
                  <a:lnTo>
                    <a:pt x="292798" y="8572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72"/>
                  </a:lnTo>
                  <a:lnTo>
                    <a:pt x="3330130" y="85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9" name="object 4299"/>
            <p:cNvSpPr/>
            <p:nvPr/>
          </p:nvSpPr>
          <p:spPr>
            <a:xfrm>
              <a:off x="1801888" y="9289109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0" name="object 4300"/>
            <p:cNvSpPr/>
            <p:nvPr/>
          </p:nvSpPr>
          <p:spPr>
            <a:xfrm>
              <a:off x="1801888" y="929806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15"/>
                  </a:lnTo>
                  <a:lnTo>
                    <a:pt x="292798" y="10515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15"/>
                  </a:lnTo>
                  <a:lnTo>
                    <a:pt x="3330130" y="105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1" name="object 4301"/>
            <p:cNvSpPr/>
            <p:nvPr/>
          </p:nvSpPr>
          <p:spPr>
            <a:xfrm>
              <a:off x="1801888" y="930859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617"/>
                  </a:lnTo>
                  <a:lnTo>
                    <a:pt x="292798" y="10617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617"/>
                  </a:lnTo>
                  <a:lnTo>
                    <a:pt x="3330130" y="1061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2" name="object 4302"/>
            <p:cNvSpPr/>
            <p:nvPr/>
          </p:nvSpPr>
          <p:spPr>
            <a:xfrm>
              <a:off x="1801888" y="9319208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22"/>
                  </a:lnTo>
                  <a:lnTo>
                    <a:pt x="292798" y="11722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22"/>
                  </a:lnTo>
                  <a:lnTo>
                    <a:pt x="3330130" y="1172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3" name="object 4303"/>
            <p:cNvSpPr/>
            <p:nvPr/>
          </p:nvSpPr>
          <p:spPr>
            <a:xfrm>
              <a:off x="1801888" y="9330917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823"/>
                  </a:lnTo>
                  <a:lnTo>
                    <a:pt x="292798" y="11823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823"/>
                  </a:lnTo>
                  <a:lnTo>
                    <a:pt x="3330130" y="118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4" name="object 4304"/>
            <p:cNvSpPr/>
            <p:nvPr/>
          </p:nvSpPr>
          <p:spPr>
            <a:xfrm>
              <a:off x="1801888" y="9342741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77"/>
                  </a:lnTo>
                  <a:lnTo>
                    <a:pt x="292798" y="1207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77"/>
                  </a:lnTo>
                  <a:lnTo>
                    <a:pt x="3330130" y="1207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5" name="object 4305"/>
            <p:cNvSpPr/>
            <p:nvPr/>
          </p:nvSpPr>
          <p:spPr>
            <a:xfrm>
              <a:off x="1801888" y="935481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04"/>
                  </a:lnTo>
                  <a:lnTo>
                    <a:pt x="292798" y="12204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04"/>
                  </a:lnTo>
                  <a:lnTo>
                    <a:pt x="3330130" y="1220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6" name="object 4306"/>
            <p:cNvSpPr/>
            <p:nvPr/>
          </p:nvSpPr>
          <p:spPr>
            <a:xfrm>
              <a:off x="1801888" y="9367024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53"/>
                  </a:lnTo>
                  <a:lnTo>
                    <a:pt x="292798" y="12153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53"/>
                  </a:lnTo>
                  <a:lnTo>
                    <a:pt x="3330130" y="121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7" name="object 4307"/>
            <p:cNvSpPr/>
            <p:nvPr/>
          </p:nvSpPr>
          <p:spPr>
            <a:xfrm>
              <a:off x="1801888" y="937917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8" name="object 4308"/>
            <p:cNvSpPr/>
            <p:nvPr/>
          </p:nvSpPr>
          <p:spPr>
            <a:xfrm>
              <a:off x="1801888" y="939163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9" name="object 4309"/>
            <p:cNvSpPr/>
            <p:nvPr/>
          </p:nvSpPr>
          <p:spPr>
            <a:xfrm>
              <a:off x="1801888" y="9404285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0" name="object 4310"/>
            <p:cNvSpPr/>
            <p:nvPr/>
          </p:nvSpPr>
          <p:spPr>
            <a:xfrm>
              <a:off x="1801888" y="9417176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23"/>
                  </a:lnTo>
                  <a:lnTo>
                    <a:pt x="292798" y="13423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23"/>
                  </a:lnTo>
                  <a:lnTo>
                    <a:pt x="3330130" y="134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1" name="object 4311"/>
            <p:cNvSpPr/>
            <p:nvPr/>
          </p:nvSpPr>
          <p:spPr>
            <a:xfrm>
              <a:off x="1801888" y="9430600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54"/>
                  </a:lnTo>
                  <a:lnTo>
                    <a:pt x="292798" y="14554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54"/>
                  </a:lnTo>
                  <a:lnTo>
                    <a:pt x="3330130" y="145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2" name="object 4312"/>
            <p:cNvSpPr/>
            <p:nvPr/>
          </p:nvSpPr>
          <p:spPr>
            <a:xfrm>
              <a:off x="1801888" y="9445154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292798" y="17195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95"/>
                  </a:lnTo>
                  <a:lnTo>
                    <a:pt x="3330130" y="171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3" name="object 4313"/>
            <p:cNvSpPr/>
            <p:nvPr/>
          </p:nvSpPr>
          <p:spPr>
            <a:xfrm>
              <a:off x="1801888" y="9462337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1993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19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4" name="object 4314"/>
            <p:cNvSpPr/>
            <p:nvPr/>
          </p:nvSpPr>
          <p:spPr>
            <a:xfrm>
              <a:off x="1982686" y="8949651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5" name="object 4315"/>
            <p:cNvSpPr/>
            <p:nvPr/>
          </p:nvSpPr>
          <p:spPr>
            <a:xfrm>
              <a:off x="2094687" y="8945739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91"/>
                  </a:lnTo>
                  <a:lnTo>
                    <a:pt x="76085" y="568591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78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88"/>
                  </a:lnTo>
                  <a:lnTo>
                    <a:pt x="2325535" y="122186"/>
                  </a:lnTo>
                  <a:lnTo>
                    <a:pt x="2276348" y="111683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66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56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79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56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66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83"/>
                  </a:lnTo>
                  <a:lnTo>
                    <a:pt x="834656" y="122186"/>
                  </a:lnTo>
                  <a:lnTo>
                    <a:pt x="788504" y="133388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17"/>
                  </a:lnTo>
                  <a:lnTo>
                    <a:pt x="535508" y="259359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39"/>
                  </a:lnTo>
                  <a:lnTo>
                    <a:pt x="608736" y="385356"/>
                  </a:lnTo>
                  <a:lnTo>
                    <a:pt x="669810" y="413080"/>
                  </a:lnTo>
                  <a:lnTo>
                    <a:pt x="705929" y="426135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52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105"/>
                  </a:lnTo>
                  <a:lnTo>
                    <a:pt x="1233830" y="518718"/>
                  </a:lnTo>
                  <a:lnTo>
                    <a:pt x="1299845" y="523392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64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92"/>
                  </a:lnTo>
                  <a:lnTo>
                    <a:pt x="1926348" y="518718"/>
                  </a:lnTo>
                  <a:lnTo>
                    <a:pt x="1990432" y="513105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52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35"/>
                  </a:lnTo>
                  <a:lnTo>
                    <a:pt x="2490368" y="413080"/>
                  </a:lnTo>
                  <a:lnTo>
                    <a:pt x="2551455" y="385356"/>
                  </a:lnTo>
                  <a:lnTo>
                    <a:pt x="2596642" y="355739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6" name="object 4316"/>
            <p:cNvSpPr/>
            <p:nvPr/>
          </p:nvSpPr>
          <p:spPr>
            <a:xfrm>
              <a:off x="5208114" y="951661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10"/>
                  </a:moveTo>
                  <a:lnTo>
                    <a:pt x="10339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7" name="object 4317"/>
            <p:cNvSpPr/>
            <p:nvPr/>
          </p:nvSpPr>
          <p:spPr>
            <a:xfrm>
              <a:off x="5208114" y="945874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5"/>
                  </a:moveTo>
                  <a:lnTo>
                    <a:pt x="103396" y="358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8" name="object 4318"/>
            <p:cNvSpPr/>
            <p:nvPr/>
          </p:nvSpPr>
          <p:spPr>
            <a:xfrm>
              <a:off x="5208114" y="944855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9" name="object 4319"/>
            <p:cNvSpPr/>
            <p:nvPr/>
          </p:nvSpPr>
          <p:spPr>
            <a:xfrm>
              <a:off x="5208114" y="943695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0" name="object 4320"/>
            <p:cNvSpPr/>
            <p:nvPr/>
          </p:nvSpPr>
          <p:spPr>
            <a:xfrm>
              <a:off x="5208114" y="942421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1" name="object 4321"/>
            <p:cNvSpPr/>
            <p:nvPr/>
          </p:nvSpPr>
          <p:spPr>
            <a:xfrm>
              <a:off x="5208114" y="941174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2" name="object 4322"/>
            <p:cNvSpPr/>
            <p:nvPr/>
          </p:nvSpPr>
          <p:spPr>
            <a:xfrm>
              <a:off x="5208114" y="94001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3" name="object 4323"/>
            <p:cNvSpPr/>
            <p:nvPr/>
          </p:nvSpPr>
          <p:spPr>
            <a:xfrm>
              <a:off x="5208114" y="938995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4" name="object 4324"/>
            <p:cNvSpPr/>
            <p:nvPr/>
          </p:nvSpPr>
          <p:spPr>
            <a:xfrm>
              <a:off x="5208114" y="938116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5" name="object 4325"/>
            <p:cNvSpPr/>
            <p:nvPr/>
          </p:nvSpPr>
          <p:spPr>
            <a:xfrm>
              <a:off x="5208114" y="937312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6" name="object 4326"/>
            <p:cNvSpPr/>
            <p:nvPr/>
          </p:nvSpPr>
          <p:spPr>
            <a:xfrm>
              <a:off x="5208114" y="936537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7" name="object 4327"/>
            <p:cNvSpPr/>
            <p:nvPr/>
          </p:nvSpPr>
          <p:spPr>
            <a:xfrm>
              <a:off x="5208114" y="93584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8" name="object 4328"/>
            <p:cNvSpPr/>
            <p:nvPr/>
          </p:nvSpPr>
          <p:spPr>
            <a:xfrm>
              <a:off x="5208114" y="935149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9" name="object 4329"/>
            <p:cNvSpPr/>
            <p:nvPr/>
          </p:nvSpPr>
          <p:spPr>
            <a:xfrm>
              <a:off x="5208114" y="9344178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0" name="object 4330"/>
            <p:cNvSpPr/>
            <p:nvPr/>
          </p:nvSpPr>
          <p:spPr>
            <a:xfrm>
              <a:off x="5208114" y="933642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1" name="object 4331"/>
            <p:cNvSpPr/>
            <p:nvPr/>
          </p:nvSpPr>
          <p:spPr>
            <a:xfrm>
              <a:off x="5208114" y="932856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2" name="object 4332"/>
            <p:cNvSpPr/>
            <p:nvPr/>
          </p:nvSpPr>
          <p:spPr>
            <a:xfrm>
              <a:off x="5208114" y="9315069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93"/>
                  </a:moveTo>
                  <a:lnTo>
                    <a:pt x="103396" y="134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3" name="object 4333"/>
            <p:cNvSpPr/>
            <p:nvPr/>
          </p:nvSpPr>
          <p:spPr>
            <a:xfrm>
              <a:off x="5208114" y="9284576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4" name="object 4334"/>
            <p:cNvSpPr/>
            <p:nvPr/>
          </p:nvSpPr>
          <p:spPr>
            <a:xfrm>
              <a:off x="5208114" y="927533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5" name="object 4335"/>
            <p:cNvSpPr/>
            <p:nvPr/>
          </p:nvSpPr>
          <p:spPr>
            <a:xfrm>
              <a:off x="5208114" y="926704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6" name="object 4336"/>
            <p:cNvSpPr/>
            <p:nvPr/>
          </p:nvSpPr>
          <p:spPr>
            <a:xfrm>
              <a:off x="5208114" y="925924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7" name="object 4337"/>
            <p:cNvSpPr/>
            <p:nvPr/>
          </p:nvSpPr>
          <p:spPr>
            <a:xfrm>
              <a:off x="5208114" y="925343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8" name="object 4338"/>
            <p:cNvSpPr/>
            <p:nvPr/>
          </p:nvSpPr>
          <p:spPr>
            <a:xfrm>
              <a:off x="5208114" y="924758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9" name="object 4339"/>
            <p:cNvSpPr/>
            <p:nvPr/>
          </p:nvSpPr>
          <p:spPr>
            <a:xfrm>
              <a:off x="5208114" y="92417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0" name="object 4340"/>
            <p:cNvSpPr/>
            <p:nvPr/>
          </p:nvSpPr>
          <p:spPr>
            <a:xfrm>
              <a:off x="5208114" y="923583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1" name="object 4341"/>
            <p:cNvSpPr/>
            <p:nvPr/>
          </p:nvSpPr>
          <p:spPr>
            <a:xfrm>
              <a:off x="5208114" y="923003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2" name="object 4342"/>
            <p:cNvSpPr/>
            <p:nvPr/>
          </p:nvSpPr>
          <p:spPr>
            <a:xfrm>
              <a:off x="5208114" y="922423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3" name="object 4343"/>
            <p:cNvSpPr/>
            <p:nvPr/>
          </p:nvSpPr>
          <p:spPr>
            <a:xfrm>
              <a:off x="5208114" y="921848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4" name="object 4344"/>
            <p:cNvSpPr/>
            <p:nvPr/>
          </p:nvSpPr>
          <p:spPr>
            <a:xfrm>
              <a:off x="5208114" y="92125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5" name="object 4345"/>
            <p:cNvSpPr/>
            <p:nvPr/>
          </p:nvSpPr>
          <p:spPr>
            <a:xfrm>
              <a:off x="5208114" y="920571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6" name="object 4346"/>
            <p:cNvSpPr/>
            <p:nvPr/>
          </p:nvSpPr>
          <p:spPr>
            <a:xfrm>
              <a:off x="5208114" y="919893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7" name="object 4347"/>
            <p:cNvSpPr/>
            <p:nvPr/>
          </p:nvSpPr>
          <p:spPr>
            <a:xfrm>
              <a:off x="5208114" y="919220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8" name="object 4348"/>
            <p:cNvSpPr/>
            <p:nvPr/>
          </p:nvSpPr>
          <p:spPr>
            <a:xfrm>
              <a:off x="5208114" y="918390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9" name="object 4349"/>
            <p:cNvSpPr/>
            <p:nvPr/>
          </p:nvSpPr>
          <p:spPr>
            <a:xfrm>
              <a:off x="5208114" y="917533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76"/>
                  </a:moveTo>
                  <a:lnTo>
                    <a:pt x="103396" y="85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0" name="object 4350"/>
            <p:cNvSpPr/>
            <p:nvPr/>
          </p:nvSpPr>
          <p:spPr>
            <a:xfrm>
              <a:off x="5208114" y="916638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1" name="object 4351"/>
            <p:cNvSpPr/>
            <p:nvPr/>
          </p:nvSpPr>
          <p:spPr>
            <a:xfrm>
              <a:off x="5208114" y="915586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2" name="object 4352"/>
            <p:cNvSpPr/>
            <p:nvPr/>
          </p:nvSpPr>
          <p:spPr>
            <a:xfrm>
              <a:off x="5208114" y="914525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3" name="object 4353"/>
            <p:cNvSpPr/>
            <p:nvPr/>
          </p:nvSpPr>
          <p:spPr>
            <a:xfrm>
              <a:off x="5208114" y="913351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4" name="object 4354"/>
            <p:cNvSpPr/>
            <p:nvPr/>
          </p:nvSpPr>
          <p:spPr>
            <a:xfrm>
              <a:off x="5208114" y="912171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5" name="object 4355"/>
            <p:cNvSpPr/>
            <p:nvPr/>
          </p:nvSpPr>
          <p:spPr>
            <a:xfrm>
              <a:off x="5208114" y="910964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6" name="object 4356"/>
            <p:cNvSpPr/>
            <p:nvPr/>
          </p:nvSpPr>
          <p:spPr>
            <a:xfrm>
              <a:off x="5208114" y="909740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7" name="object 4357"/>
            <p:cNvSpPr/>
            <p:nvPr/>
          </p:nvSpPr>
          <p:spPr>
            <a:xfrm>
              <a:off x="5208114" y="908527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33"/>
                  </a:moveTo>
                  <a:lnTo>
                    <a:pt x="103396" y="121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8" name="object 4358"/>
            <p:cNvSpPr/>
            <p:nvPr/>
          </p:nvSpPr>
          <p:spPr>
            <a:xfrm>
              <a:off x="5208114" y="907282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9" name="object 4359"/>
            <p:cNvSpPr/>
            <p:nvPr/>
          </p:nvSpPr>
          <p:spPr>
            <a:xfrm>
              <a:off x="5208114" y="906016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0" name="object 4360"/>
            <p:cNvSpPr/>
            <p:nvPr/>
          </p:nvSpPr>
          <p:spPr>
            <a:xfrm>
              <a:off x="5208114" y="904727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1" name="object 4361"/>
            <p:cNvSpPr/>
            <p:nvPr/>
          </p:nvSpPr>
          <p:spPr>
            <a:xfrm>
              <a:off x="5208114" y="9033853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2" name="object 4362"/>
            <p:cNvSpPr/>
            <p:nvPr/>
          </p:nvSpPr>
          <p:spPr>
            <a:xfrm>
              <a:off x="5208114" y="9019293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3" name="object 4363"/>
            <p:cNvSpPr/>
            <p:nvPr/>
          </p:nvSpPr>
          <p:spPr>
            <a:xfrm>
              <a:off x="5208114" y="900210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203"/>
                  </a:moveTo>
                  <a:lnTo>
                    <a:pt x="103396" y="172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4" name="object 4364"/>
            <p:cNvSpPr/>
            <p:nvPr/>
          </p:nvSpPr>
          <p:spPr>
            <a:xfrm>
              <a:off x="5208114" y="8947862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5" name="object 4365"/>
            <p:cNvSpPr/>
            <p:nvPr/>
          </p:nvSpPr>
          <p:spPr>
            <a:xfrm>
              <a:off x="5383303" y="951661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0" y="10"/>
                  </a:moveTo>
                  <a:lnTo>
                    <a:pt x="12269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6" name="object 4366"/>
            <p:cNvSpPr/>
            <p:nvPr/>
          </p:nvSpPr>
          <p:spPr>
            <a:xfrm>
              <a:off x="5383303" y="945874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5"/>
                  </a:moveTo>
                  <a:lnTo>
                    <a:pt x="122698" y="3585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7" name="object 4367"/>
            <p:cNvSpPr/>
            <p:nvPr/>
          </p:nvSpPr>
          <p:spPr>
            <a:xfrm>
              <a:off x="5383303" y="944855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8" name="object 4368"/>
            <p:cNvSpPr/>
            <p:nvPr/>
          </p:nvSpPr>
          <p:spPr>
            <a:xfrm>
              <a:off x="5383303" y="943695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9" name="object 4369"/>
            <p:cNvSpPr/>
            <p:nvPr/>
          </p:nvSpPr>
          <p:spPr>
            <a:xfrm>
              <a:off x="5383303" y="942421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0" name="object 4370"/>
            <p:cNvSpPr/>
            <p:nvPr/>
          </p:nvSpPr>
          <p:spPr>
            <a:xfrm>
              <a:off x="5383303" y="941174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1" name="object 4371"/>
            <p:cNvSpPr/>
            <p:nvPr/>
          </p:nvSpPr>
          <p:spPr>
            <a:xfrm>
              <a:off x="5383303" y="94001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2" name="object 4372"/>
            <p:cNvSpPr/>
            <p:nvPr/>
          </p:nvSpPr>
          <p:spPr>
            <a:xfrm>
              <a:off x="5383303" y="938995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3" name="object 4373"/>
            <p:cNvSpPr/>
            <p:nvPr/>
          </p:nvSpPr>
          <p:spPr>
            <a:xfrm>
              <a:off x="5383303" y="938116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4" name="object 4374"/>
            <p:cNvSpPr/>
            <p:nvPr/>
          </p:nvSpPr>
          <p:spPr>
            <a:xfrm>
              <a:off x="5383303" y="937312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5" name="object 4375"/>
            <p:cNvSpPr/>
            <p:nvPr/>
          </p:nvSpPr>
          <p:spPr>
            <a:xfrm>
              <a:off x="5383303" y="936537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6" name="object 4376"/>
            <p:cNvSpPr/>
            <p:nvPr/>
          </p:nvSpPr>
          <p:spPr>
            <a:xfrm>
              <a:off x="5383303" y="93584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7" name="object 4377"/>
            <p:cNvSpPr/>
            <p:nvPr/>
          </p:nvSpPr>
          <p:spPr>
            <a:xfrm>
              <a:off x="5383303" y="935149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8" name="object 4378"/>
            <p:cNvSpPr/>
            <p:nvPr/>
          </p:nvSpPr>
          <p:spPr>
            <a:xfrm>
              <a:off x="5383303" y="9344178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9" name="object 4379"/>
            <p:cNvSpPr/>
            <p:nvPr/>
          </p:nvSpPr>
          <p:spPr>
            <a:xfrm>
              <a:off x="5383303" y="933642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0" name="object 4380"/>
            <p:cNvSpPr/>
            <p:nvPr/>
          </p:nvSpPr>
          <p:spPr>
            <a:xfrm>
              <a:off x="5383303" y="932856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1" name="object 4381"/>
            <p:cNvSpPr/>
            <p:nvPr/>
          </p:nvSpPr>
          <p:spPr>
            <a:xfrm>
              <a:off x="5383303" y="9315069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93"/>
                  </a:lnTo>
                  <a:lnTo>
                    <a:pt x="122698" y="1349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2" name="object 4382"/>
            <p:cNvSpPr/>
            <p:nvPr/>
          </p:nvSpPr>
          <p:spPr>
            <a:xfrm>
              <a:off x="5383303" y="9284576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3" name="object 4383"/>
            <p:cNvSpPr/>
            <p:nvPr/>
          </p:nvSpPr>
          <p:spPr>
            <a:xfrm>
              <a:off x="5383303" y="927533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4" name="object 4384"/>
            <p:cNvSpPr/>
            <p:nvPr/>
          </p:nvSpPr>
          <p:spPr>
            <a:xfrm>
              <a:off x="5383303" y="926704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5" name="object 4385"/>
            <p:cNvSpPr/>
            <p:nvPr/>
          </p:nvSpPr>
          <p:spPr>
            <a:xfrm>
              <a:off x="5383303" y="925924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6" name="object 4386"/>
            <p:cNvSpPr/>
            <p:nvPr/>
          </p:nvSpPr>
          <p:spPr>
            <a:xfrm>
              <a:off x="5383303" y="925343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7" name="object 4387"/>
            <p:cNvSpPr/>
            <p:nvPr/>
          </p:nvSpPr>
          <p:spPr>
            <a:xfrm>
              <a:off x="5383303" y="924758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8" name="object 4388"/>
            <p:cNvSpPr/>
            <p:nvPr/>
          </p:nvSpPr>
          <p:spPr>
            <a:xfrm>
              <a:off x="5383303" y="92417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9" name="object 4389"/>
            <p:cNvSpPr/>
            <p:nvPr/>
          </p:nvSpPr>
          <p:spPr>
            <a:xfrm>
              <a:off x="5383306" y="923583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0" name="object 4390"/>
            <p:cNvSpPr/>
            <p:nvPr/>
          </p:nvSpPr>
          <p:spPr>
            <a:xfrm>
              <a:off x="5383303" y="923003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1" name="object 4391"/>
            <p:cNvSpPr/>
            <p:nvPr/>
          </p:nvSpPr>
          <p:spPr>
            <a:xfrm>
              <a:off x="5383303" y="922423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2" name="object 4392"/>
            <p:cNvSpPr/>
            <p:nvPr/>
          </p:nvSpPr>
          <p:spPr>
            <a:xfrm>
              <a:off x="5383303" y="921848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3" name="object 4393"/>
            <p:cNvSpPr/>
            <p:nvPr/>
          </p:nvSpPr>
          <p:spPr>
            <a:xfrm>
              <a:off x="5383303" y="92125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4" name="object 4394"/>
            <p:cNvSpPr/>
            <p:nvPr/>
          </p:nvSpPr>
          <p:spPr>
            <a:xfrm>
              <a:off x="5383303" y="920571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5" name="object 4395"/>
            <p:cNvSpPr/>
            <p:nvPr/>
          </p:nvSpPr>
          <p:spPr>
            <a:xfrm>
              <a:off x="5383303" y="919893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6" name="object 4396"/>
            <p:cNvSpPr/>
            <p:nvPr/>
          </p:nvSpPr>
          <p:spPr>
            <a:xfrm>
              <a:off x="5383303" y="919220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7" name="object 4397"/>
            <p:cNvSpPr/>
            <p:nvPr/>
          </p:nvSpPr>
          <p:spPr>
            <a:xfrm>
              <a:off x="5383303" y="918390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8" name="object 4398"/>
            <p:cNvSpPr/>
            <p:nvPr/>
          </p:nvSpPr>
          <p:spPr>
            <a:xfrm>
              <a:off x="5383303" y="917533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76"/>
                  </a:lnTo>
                  <a:lnTo>
                    <a:pt x="122698" y="8576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9" name="object 4399"/>
            <p:cNvSpPr/>
            <p:nvPr/>
          </p:nvSpPr>
          <p:spPr>
            <a:xfrm>
              <a:off x="5383303" y="916638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0" name="object 4400"/>
            <p:cNvSpPr/>
            <p:nvPr/>
          </p:nvSpPr>
          <p:spPr>
            <a:xfrm>
              <a:off x="5383303" y="915586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1" name="object 4401"/>
            <p:cNvSpPr/>
            <p:nvPr/>
          </p:nvSpPr>
          <p:spPr>
            <a:xfrm>
              <a:off x="5383303" y="914525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2" name="object 4402"/>
            <p:cNvSpPr/>
            <p:nvPr/>
          </p:nvSpPr>
          <p:spPr>
            <a:xfrm>
              <a:off x="5383303" y="913351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3" name="object 4403"/>
            <p:cNvSpPr/>
            <p:nvPr/>
          </p:nvSpPr>
          <p:spPr>
            <a:xfrm>
              <a:off x="5383303" y="912171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4" name="object 4404"/>
            <p:cNvSpPr/>
            <p:nvPr/>
          </p:nvSpPr>
          <p:spPr>
            <a:xfrm>
              <a:off x="5383303" y="910964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5" name="object 4405"/>
            <p:cNvSpPr/>
            <p:nvPr/>
          </p:nvSpPr>
          <p:spPr>
            <a:xfrm>
              <a:off x="5383303" y="909740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6" name="object 4406"/>
            <p:cNvSpPr/>
            <p:nvPr/>
          </p:nvSpPr>
          <p:spPr>
            <a:xfrm>
              <a:off x="5383303" y="908527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22698" y="1213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7" name="object 4407"/>
            <p:cNvSpPr/>
            <p:nvPr/>
          </p:nvSpPr>
          <p:spPr>
            <a:xfrm>
              <a:off x="5383303" y="907282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8" name="object 4408"/>
            <p:cNvSpPr/>
            <p:nvPr/>
          </p:nvSpPr>
          <p:spPr>
            <a:xfrm>
              <a:off x="5383303" y="90601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9" name="object 4409"/>
            <p:cNvSpPr/>
            <p:nvPr/>
          </p:nvSpPr>
          <p:spPr>
            <a:xfrm>
              <a:off x="5383303" y="904727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0" name="object 4410"/>
            <p:cNvSpPr/>
            <p:nvPr/>
          </p:nvSpPr>
          <p:spPr>
            <a:xfrm>
              <a:off x="5383303" y="9033853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1" name="object 4411"/>
            <p:cNvSpPr/>
            <p:nvPr/>
          </p:nvSpPr>
          <p:spPr>
            <a:xfrm>
              <a:off x="5383303" y="9019293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2" name="object 4412"/>
            <p:cNvSpPr/>
            <p:nvPr/>
          </p:nvSpPr>
          <p:spPr>
            <a:xfrm>
              <a:off x="5383303" y="900210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2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22698" y="17203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3" name="object 4413"/>
            <p:cNvSpPr/>
            <p:nvPr/>
          </p:nvSpPr>
          <p:spPr>
            <a:xfrm>
              <a:off x="5383303" y="8947862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4" name="object 4414"/>
            <p:cNvSpPr/>
            <p:nvPr/>
          </p:nvSpPr>
          <p:spPr>
            <a:xfrm>
              <a:off x="5344154" y="948050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07"/>
                  </a:moveTo>
                  <a:lnTo>
                    <a:pt x="39146" y="35878"/>
                  </a:lnTo>
                  <a:lnTo>
                    <a:pt x="0" y="0"/>
                  </a:lnTo>
                  <a:lnTo>
                    <a:pt x="0" y="195"/>
                  </a:lnTo>
                  <a:lnTo>
                    <a:pt x="39146" y="36107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5" name="object 4415"/>
            <p:cNvSpPr/>
            <p:nvPr/>
          </p:nvSpPr>
          <p:spPr>
            <a:xfrm>
              <a:off x="5344154" y="947951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56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56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6" name="object 4416"/>
            <p:cNvSpPr/>
            <p:nvPr/>
          </p:nvSpPr>
          <p:spPr>
            <a:xfrm>
              <a:off x="5344154" y="947776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3"/>
                  </a:moveTo>
                  <a:lnTo>
                    <a:pt x="39146" y="35472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49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7" name="object 4417"/>
            <p:cNvSpPr/>
            <p:nvPr/>
          </p:nvSpPr>
          <p:spPr>
            <a:xfrm>
              <a:off x="5344154" y="947530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6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63"/>
                  </a:lnTo>
                  <a:lnTo>
                    <a:pt x="39146" y="3793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8" name="object 4418"/>
            <p:cNvSpPr/>
            <p:nvPr/>
          </p:nvSpPr>
          <p:spPr>
            <a:xfrm>
              <a:off x="5344154" y="947213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293"/>
                  </a:moveTo>
                  <a:lnTo>
                    <a:pt x="39146" y="34659"/>
                  </a:lnTo>
                  <a:lnTo>
                    <a:pt x="0" y="0"/>
                  </a:lnTo>
                  <a:lnTo>
                    <a:pt x="0" y="3164"/>
                  </a:lnTo>
                  <a:lnTo>
                    <a:pt x="39146" y="38293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9" name="object 4419"/>
            <p:cNvSpPr/>
            <p:nvPr/>
          </p:nvSpPr>
          <p:spPr>
            <a:xfrm>
              <a:off x="5344154" y="9468234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900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0" name="object 4420"/>
            <p:cNvSpPr/>
            <p:nvPr/>
          </p:nvSpPr>
          <p:spPr>
            <a:xfrm>
              <a:off x="5344154" y="946360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50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8"/>
                  </a:lnTo>
                  <a:lnTo>
                    <a:pt x="39146" y="3875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1" name="object 4421"/>
            <p:cNvSpPr/>
            <p:nvPr/>
          </p:nvSpPr>
          <p:spPr>
            <a:xfrm>
              <a:off x="5344154" y="945807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3"/>
                  </a:moveTo>
                  <a:lnTo>
                    <a:pt x="39146" y="32639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3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2" name="object 4422"/>
            <p:cNvSpPr/>
            <p:nvPr/>
          </p:nvSpPr>
          <p:spPr>
            <a:xfrm>
              <a:off x="5344154" y="945163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68"/>
                  </a:moveTo>
                  <a:lnTo>
                    <a:pt x="39146" y="31698"/>
                  </a:lnTo>
                  <a:lnTo>
                    <a:pt x="0" y="0"/>
                  </a:lnTo>
                  <a:lnTo>
                    <a:pt x="0" y="6441"/>
                  </a:lnTo>
                  <a:lnTo>
                    <a:pt x="39146" y="39068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3" name="object 4423"/>
            <p:cNvSpPr/>
            <p:nvPr/>
          </p:nvSpPr>
          <p:spPr>
            <a:xfrm>
              <a:off x="5344154" y="944411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0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22"/>
                  </a:lnTo>
                  <a:lnTo>
                    <a:pt x="39146" y="3922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4" name="object 4424"/>
            <p:cNvSpPr/>
            <p:nvPr/>
          </p:nvSpPr>
          <p:spPr>
            <a:xfrm>
              <a:off x="5344154" y="9435287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36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5" name="object 4425"/>
            <p:cNvSpPr/>
            <p:nvPr/>
          </p:nvSpPr>
          <p:spPr>
            <a:xfrm>
              <a:off x="5344154" y="942455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7"/>
                  </a:lnTo>
                  <a:lnTo>
                    <a:pt x="0" y="0"/>
                  </a:lnTo>
                  <a:lnTo>
                    <a:pt x="0" y="10722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6" name="object 4426"/>
            <p:cNvSpPr/>
            <p:nvPr/>
          </p:nvSpPr>
          <p:spPr>
            <a:xfrm>
              <a:off x="5344154" y="941134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11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14"/>
                  </a:lnTo>
                  <a:lnTo>
                    <a:pt x="39146" y="41011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7" name="object 4427"/>
            <p:cNvSpPr/>
            <p:nvPr/>
          </p:nvSpPr>
          <p:spPr>
            <a:xfrm>
              <a:off x="5344154" y="939384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88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508"/>
                  </a:lnTo>
                  <a:lnTo>
                    <a:pt x="39146" y="43388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8" name="object 4428"/>
            <p:cNvSpPr/>
            <p:nvPr/>
          </p:nvSpPr>
          <p:spPr>
            <a:xfrm>
              <a:off x="5344154" y="9367780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1"/>
                  </a:moveTo>
                  <a:lnTo>
                    <a:pt x="39146" y="19578"/>
                  </a:lnTo>
                  <a:lnTo>
                    <a:pt x="0" y="0"/>
                  </a:lnTo>
                  <a:lnTo>
                    <a:pt x="0" y="26060"/>
                  </a:lnTo>
                  <a:lnTo>
                    <a:pt x="39146" y="49411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9" name="object 4429"/>
            <p:cNvSpPr/>
            <p:nvPr/>
          </p:nvSpPr>
          <p:spPr>
            <a:xfrm>
              <a:off x="5344154" y="9278385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75"/>
                  </a:moveTo>
                  <a:lnTo>
                    <a:pt x="39146" y="6656"/>
                  </a:lnTo>
                  <a:lnTo>
                    <a:pt x="0" y="0"/>
                  </a:lnTo>
                  <a:lnTo>
                    <a:pt x="0" y="89397"/>
                  </a:lnTo>
                  <a:lnTo>
                    <a:pt x="39146" y="108975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0" name="object 4430"/>
            <p:cNvSpPr/>
            <p:nvPr/>
          </p:nvSpPr>
          <p:spPr>
            <a:xfrm>
              <a:off x="5344154" y="9251561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1" name="object 4431"/>
            <p:cNvSpPr/>
            <p:nvPr/>
          </p:nvSpPr>
          <p:spPr>
            <a:xfrm>
              <a:off x="5344154" y="9230771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94"/>
                  </a:moveTo>
                  <a:lnTo>
                    <a:pt x="39146" y="0"/>
                  </a:lnTo>
                  <a:lnTo>
                    <a:pt x="0" y="190"/>
                  </a:lnTo>
                  <a:lnTo>
                    <a:pt x="0" y="20786"/>
                  </a:lnTo>
                  <a:lnTo>
                    <a:pt x="39146" y="2359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2" name="object 4432"/>
            <p:cNvSpPr/>
            <p:nvPr/>
          </p:nvSpPr>
          <p:spPr>
            <a:xfrm>
              <a:off x="5344154" y="9210441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44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3" name="object 4433"/>
            <p:cNvSpPr/>
            <p:nvPr/>
          </p:nvSpPr>
          <p:spPr>
            <a:xfrm>
              <a:off x="5344154" y="9192075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04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4" name="object 4434"/>
            <p:cNvSpPr/>
            <p:nvPr/>
          </p:nvSpPr>
          <p:spPr>
            <a:xfrm>
              <a:off x="5344154" y="9175079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00"/>
                  </a:moveTo>
                  <a:lnTo>
                    <a:pt x="39146" y="0"/>
                  </a:lnTo>
                  <a:lnTo>
                    <a:pt x="0" y="7216"/>
                  </a:lnTo>
                  <a:lnTo>
                    <a:pt x="0" y="22069"/>
                  </a:lnTo>
                  <a:lnTo>
                    <a:pt x="39146" y="170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5" name="object 4435"/>
            <p:cNvSpPr/>
            <p:nvPr/>
          </p:nvSpPr>
          <p:spPr>
            <a:xfrm>
              <a:off x="5344154" y="9158879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2"/>
                  </a:lnTo>
                  <a:lnTo>
                    <a:pt x="0" y="23417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6" name="object 4436"/>
            <p:cNvSpPr/>
            <p:nvPr/>
          </p:nvSpPr>
          <p:spPr>
            <a:xfrm>
              <a:off x="5344154" y="9143363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3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7" name="object 4437"/>
            <p:cNvSpPr/>
            <p:nvPr/>
          </p:nvSpPr>
          <p:spPr>
            <a:xfrm>
              <a:off x="5344154" y="9128467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0"/>
                  </a:moveTo>
                  <a:lnTo>
                    <a:pt x="39146" y="0"/>
                  </a:lnTo>
                  <a:lnTo>
                    <a:pt x="0" y="13110"/>
                  </a:lnTo>
                  <a:lnTo>
                    <a:pt x="0" y="26109"/>
                  </a:lnTo>
                  <a:lnTo>
                    <a:pt x="39146" y="1489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8" name="object 4438"/>
            <p:cNvSpPr/>
            <p:nvPr/>
          </p:nvSpPr>
          <p:spPr>
            <a:xfrm>
              <a:off x="5344154" y="9114116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57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55"/>
                  </a:lnTo>
                  <a:lnTo>
                    <a:pt x="39146" y="14357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9" name="object 4439"/>
            <p:cNvSpPr/>
            <p:nvPr/>
          </p:nvSpPr>
          <p:spPr>
            <a:xfrm>
              <a:off x="5344154" y="9100174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67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0" name="object 4440"/>
            <p:cNvSpPr/>
            <p:nvPr/>
          </p:nvSpPr>
          <p:spPr>
            <a:xfrm>
              <a:off x="5344154" y="9086617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4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1" name="object 4441"/>
            <p:cNvSpPr/>
            <p:nvPr/>
          </p:nvSpPr>
          <p:spPr>
            <a:xfrm>
              <a:off x="5344154" y="9073331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2" name="object 4442"/>
            <p:cNvSpPr/>
            <p:nvPr/>
          </p:nvSpPr>
          <p:spPr>
            <a:xfrm>
              <a:off x="5344154" y="9060319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11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1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3" name="object 4443"/>
            <p:cNvSpPr/>
            <p:nvPr/>
          </p:nvSpPr>
          <p:spPr>
            <a:xfrm>
              <a:off x="5344154" y="9047582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43"/>
                  </a:moveTo>
                  <a:lnTo>
                    <a:pt x="39146" y="0"/>
                  </a:lnTo>
                  <a:lnTo>
                    <a:pt x="0" y="23313"/>
                  </a:lnTo>
                  <a:lnTo>
                    <a:pt x="0" y="34443"/>
                  </a:lnTo>
                  <a:lnTo>
                    <a:pt x="39146" y="1274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4" name="object 4444"/>
            <p:cNvSpPr/>
            <p:nvPr/>
          </p:nvSpPr>
          <p:spPr>
            <a:xfrm>
              <a:off x="5344154" y="9035080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7"/>
                  </a:lnTo>
                  <a:lnTo>
                    <a:pt x="0" y="35815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5" name="object 4445"/>
            <p:cNvSpPr/>
            <p:nvPr/>
          </p:nvSpPr>
          <p:spPr>
            <a:xfrm>
              <a:off x="5344154" y="9022599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7"/>
                  </a:moveTo>
                  <a:lnTo>
                    <a:pt x="39146" y="0"/>
                  </a:lnTo>
                  <a:lnTo>
                    <a:pt x="0" y="26463"/>
                  </a:lnTo>
                  <a:lnTo>
                    <a:pt x="0" y="37365"/>
                  </a:lnTo>
                  <a:lnTo>
                    <a:pt x="39146" y="12477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6" name="object 4446"/>
            <p:cNvSpPr/>
            <p:nvPr/>
          </p:nvSpPr>
          <p:spPr>
            <a:xfrm>
              <a:off x="5344154" y="901023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25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7" name="object 4447"/>
            <p:cNvSpPr/>
            <p:nvPr/>
          </p:nvSpPr>
          <p:spPr>
            <a:xfrm>
              <a:off x="5344154" y="8997975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1"/>
                  </a:moveTo>
                  <a:lnTo>
                    <a:pt x="39146" y="0"/>
                  </a:lnTo>
                  <a:lnTo>
                    <a:pt x="0" y="29564"/>
                  </a:lnTo>
                  <a:lnTo>
                    <a:pt x="0" y="40288"/>
                  </a:lnTo>
                  <a:lnTo>
                    <a:pt x="39146" y="12261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8" name="object 4448"/>
            <p:cNvSpPr/>
            <p:nvPr/>
          </p:nvSpPr>
          <p:spPr>
            <a:xfrm>
              <a:off x="5344154" y="8985755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2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787"/>
                  </a:lnTo>
                  <a:lnTo>
                    <a:pt x="39146" y="1222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9" name="object 4449"/>
            <p:cNvSpPr/>
            <p:nvPr/>
          </p:nvSpPr>
          <p:spPr>
            <a:xfrm>
              <a:off x="5344154" y="897354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50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0" name="object 4450"/>
            <p:cNvSpPr/>
            <p:nvPr/>
          </p:nvSpPr>
          <p:spPr>
            <a:xfrm>
              <a:off x="5344154" y="8960931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7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7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1" name="object 4451"/>
            <p:cNvSpPr/>
            <p:nvPr/>
          </p:nvSpPr>
          <p:spPr>
            <a:xfrm>
              <a:off x="5311508" y="8947885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500024"/>
                  </a:moveTo>
                  <a:lnTo>
                    <a:pt x="0" y="531190"/>
                  </a:lnTo>
                  <a:lnTo>
                    <a:pt x="0" y="568731"/>
                  </a:lnTo>
                  <a:lnTo>
                    <a:pt x="32639" y="532815"/>
                  </a:lnTo>
                  <a:lnTo>
                    <a:pt x="32639" y="500024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02"/>
                  </a:lnTo>
                  <a:lnTo>
                    <a:pt x="32639" y="47307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2" name="object 4452"/>
            <p:cNvSpPr/>
            <p:nvPr/>
          </p:nvSpPr>
          <p:spPr>
            <a:xfrm>
              <a:off x="5311512" y="9404410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92"/>
                  </a:moveTo>
                  <a:lnTo>
                    <a:pt x="32642" y="0"/>
                  </a:lnTo>
                  <a:lnTo>
                    <a:pt x="0" y="24876"/>
                  </a:lnTo>
                  <a:lnTo>
                    <a:pt x="0" y="74657"/>
                  </a:lnTo>
                  <a:lnTo>
                    <a:pt x="32642" y="43492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3" name="object 4453"/>
            <p:cNvSpPr/>
            <p:nvPr/>
          </p:nvSpPr>
          <p:spPr>
            <a:xfrm>
              <a:off x="5311512" y="9246721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90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567"/>
                  </a:lnTo>
                  <a:lnTo>
                    <a:pt x="32642" y="15769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4" name="object 4454"/>
            <p:cNvSpPr/>
            <p:nvPr/>
          </p:nvSpPr>
          <p:spPr>
            <a:xfrm>
              <a:off x="5311512" y="9168172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47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42"/>
                  </a:lnTo>
                  <a:lnTo>
                    <a:pt x="32642" y="78547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5" name="object 4455"/>
            <p:cNvSpPr/>
            <p:nvPr/>
          </p:nvSpPr>
          <p:spPr>
            <a:xfrm>
              <a:off x="5311512" y="8947876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93"/>
                  </a:moveTo>
                  <a:lnTo>
                    <a:pt x="32642" y="35903"/>
                  </a:lnTo>
                  <a:lnTo>
                    <a:pt x="0" y="0"/>
                  </a:lnTo>
                  <a:lnTo>
                    <a:pt x="0" y="220300"/>
                  </a:lnTo>
                  <a:lnTo>
                    <a:pt x="32642" y="22839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6" name="object 4456"/>
            <p:cNvSpPr/>
            <p:nvPr/>
          </p:nvSpPr>
          <p:spPr>
            <a:xfrm>
              <a:off x="5506001" y="9340146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05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7" name="object 4457"/>
            <p:cNvSpPr/>
            <p:nvPr/>
          </p:nvSpPr>
          <p:spPr>
            <a:xfrm>
              <a:off x="5506001" y="9339612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4"/>
                  </a:moveTo>
                  <a:lnTo>
                    <a:pt x="745091" y="0"/>
                  </a:lnTo>
                  <a:lnTo>
                    <a:pt x="0" y="175555"/>
                  </a:lnTo>
                  <a:lnTo>
                    <a:pt x="0" y="176940"/>
                  </a:lnTo>
                  <a:lnTo>
                    <a:pt x="745091" y="534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8" name="object 4458"/>
            <p:cNvSpPr/>
            <p:nvPr/>
          </p:nvSpPr>
          <p:spPr>
            <a:xfrm>
              <a:off x="5506001" y="93385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84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9" name="object 4459"/>
            <p:cNvSpPr/>
            <p:nvPr/>
          </p:nvSpPr>
          <p:spPr>
            <a:xfrm>
              <a:off x="5506001" y="9337159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09"/>
                  </a:moveTo>
                  <a:lnTo>
                    <a:pt x="745091" y="0"/>
                  </a:lnTo>
                  <a:lnTo>
                    <a:pt x="0" y="171500"/>
                  </a:lnTo>
                  <a:lnTo>
                    <a:pt x="0" y="175262"/>
                  </a:lnTo>
                  <a:lnTo>
                    <a:pt x="745091" y="14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0" name="object 4460"/>
            <p:cNvSpPr/>
            <p:nvPr/>
          </p:nvSpPr>
          <p:spPr>
            <a:xfrm>
              <a:off x="5506001" y="9335393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66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7"/>
                  </a:lnTo>
                  <a:lnTo>
                    <a:pt x="745091" y="1766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1" name="object 4461"/>
            <p:cNvSpPr/>
            <p:nvPr/>
          </p:nvSpPr>
          <p:spPr>
            <a:xfrm>
              <a:off x="5506001" y="9333332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1"/>
                  </a:moveTo>
                  <a:lnTo>
                    <a:pt x="745091" y="0"/>
                  </a:lnTo>
                  <a:lnTo>
                    <a:pt x="0" y="165276"/>
                  </a:lnTo>
                  <a:lnTo>
                    <a:pt x="0" y="170714"/>
                  </a:lnTo>
                  <a:lnTo>
                    <a:pt x="745091" y="207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2" name="object 4462"/>
            <p:cNvSpPr/>
            <p:nvPr/>
          </p:nvSpPr>
          <p:spPr>
            <a:xfrm>
              <a:off x="5506001" y="9330946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50"/>
                  </a:lnTo>
                  <a:lnTo>
                    <a:pt x="0" y="167665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3" name="object 4463"/>
            <p:cNvSpPr/>
            <p:nvPr/>
          </p:nvSpPr>
          <p:spPr>
            <a:xfrm>
              <a:off x="5506001" y="932820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7"/>
                  </a:lnTo>
                  <a:lnTo>
                    <a:pt x="0" y="1640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4" name="object 4464"/>
            <p:cNvSpPr/>
            <p:nvPr/>
          </p:nvSpPr>
          <p:spPr>
            <a:xfrm>
              <a:off x="5506001" y="9325071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5"/>
                  </a:moveTo>
                  <a:lnTo>
                    <a:pt x="745091" y="0"/>
                  </a:lnTo>
                  <a:lnTo>
                    <a:pt x="0" y="151782"/>
                  </a:lnTo>
                  <a:lnTo>
                    <a:pt x="0" y="160003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5" name="object 4465"/>
            <p:cNvSpPr/>
            <p:nvPr/>
          </p:nvSpPr>
          <p:spPr>
            <a:xfrm>
              <a:off x="5506001" y="9321456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23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6" name="object 4466"/>
            <p:cNvSpPr/>
            <p:nvPr/>
          </p:nvSpPr>
          <p:spPr>
            <a:xfrm>
              <a:off x="5506001" y="9317215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7" name="object 4467"/>
            <p:cNvSpPr/>
            <p:nvPr/>
          </p:nvSpPr>
          <p:spPr>
            <a:xfrm>
              <a:off x="5506001" y="9312208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43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8" name="object 4468"/>
            <p:cNvSpPr/>
            <p:nvPr/>
          </p:nvSpPr>
          <p:spPr>
            <a:xfrm>
              <a:off x="5506001" y="9306046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62"/>
                  </a:moveTo>
                  <a:lnTo>
                    <a:pt x="745091" y="0"/>
                  </a:lnTo>
                  <a:lnTo>
                    <a:pt x="0" y="120665"/>
                  </a:lnTo>
                  <a:lnTo>
                    <a:pt x="0" y="136890"/>
                  </a:lnTo>
                  <a:lnTo>
                    <a:pt x="745091" y="6162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9" name="object 4469"/>
            <p:cNvSpPr/>
            <p:nvPr/>
          </p:nvSpPr>
          <p:spPr>
            <a:xfrm>
              <a:off x="5506001" y="9298151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31"/>
                  </a:lnTo>
                  <a:lnTo>
                    <a:pt x="0" y="128555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0" name="object 4470"/>
            <p:cNvSpPr/>
            <p:nvPr/>
          </p:nvSpPr>
          <p:spPr>
            <a:xfrm>
              <a:off x="5506001" y="9286924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31"/>
                  </a:moveTo>
                  <a:lnTo>
                    <a:pt x="745091" y="0"/>
                  </a:lnTo>
                  <a:lnTo>
                    <a:pt x="0" y="89396"/>
                  </a:lnTo>
                  <a:lnTo>
                    <a:pt x="0" y="118963"/>
                  </a:lnTo>
                  <a:lnTo>
                    <a:pt x="745091" y="1123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1" name="object 4471"/>
            <p:cNvSpPr/>
            <p:nvPr/>
          </p:nvSpPr>
          <p:spPr>
            <a:xfrm>
              <a:off x="5506001" y="9250672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49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46"/>
                  </a:lnTo>
                  <a:lnTo>
                    <a:pt x="745091" y="3624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2" name="object 4472"/>
            <p:cNvSpPr/>
            <p:nvPr/>
          </p:nvSpPr>
          <p:spPr>
            <a:xfrm>
              <a:off x="5506001" y="9241897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79"/>
                  </a:moveTo>
                  <a:lnTo>
                    <a:pt x="745091" y="0"/>
                  </a:lnTo>
                  <a:lnTo>
                    <a:pt x="0" y="15792"/>
                  </a:lnTo>
                  <a:lnTo>
                    <a:pt x="0" y="38955"/>
                  </a:lnTo>
                  <a:lnTo>
                    <a:pt x="745091" y="8779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3" name="object 4473"/>
            <p:cNvSpPr/>
            <p:nvPr/>
          </p:nvSpPr>
          <p:spPr>
            <a:xfrm>
              <a:off x="5506001" y="9234651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42"/>
                  </a:moveTo>
                  <a:lnTo>
                    <a:pt x="745091" y="0"/>
                  </a:lnTo>
                  <a:lnTo>
                    <a:pt x="0" y="3964"/>
                  </a:lnTo>
                  <a:lnTo>
                    <a:pt x="0" y="23035"/>
                  </a:lnTo>
                  <a:lnTo>
                    <a:pt x="745091" y="724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4" name="object 4474"/>
            <p:cNvSpPr/>
            <p:nvPr/>
          </p:nvSpPr>
          <p:spPr>
            <a:xfrm>
              <a:off x="5506001" y="922111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7"/>
                  </a:lnTo>
                  <a:lnTo>
                    <a:pt x="0" y="0"/>
                  </a:lnTo>
                  <a:lnTo>
                    <a:pt x="0" y="17496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5" name="object 4475"/>
            <p:cNvSpPr/>
            <p:nvPr/>
          </p:nvSpPr>
          <p:spPr>
            <a:xfrm>
              <a:off x="5506001" y="9209197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9"/>
                  </a:moveTo>
                  <a:lnTo>
                    <a:pt x="745091" y="1880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6" name="object 4476"/>
            <p:cNvSpPr/>
            <p:nvPr/>
          </p:nvSpPr>
          <p:spPr>
            <a:xfrm>
              <a:off x="5506001" y="9187755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35"/>
                  </a:moveTo>
                  <a:lnTo>
                    <a:pt x="745091" y="27583"/>
                  </a:lnTo>
                  <a:lnTo>
                    <a:pt x="0" y="0"/>
                  </a:lnTo>
                  <a:lnTo>
                    <a:pt x="0" y="16465"/>
                  </a:lnTo>
                  <a:lnTo>
                    <a:pt x="745091" y="33835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7" name="object 4477"/>
            <p:cNvSpPr/>
            <p:nvPr/>
          </p:nvSpPr>
          <p:spPr>
            <a:xfrm>
              <a:off x="5506001" y="9171568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0"/>
                  </a:moveTo>
                  <a:lnTo>
                    <a:pt x="745091" y="37621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8" name="object 4478"/>
            <p:cNvSpPr/>
            <p:nvPr/>
          </p:nvSpPr>
          <p:spPr>
            <a:xfrm>
              <a:off x="5506001" y="9155617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19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9" name="object 4479"/>
            <p:cNvSpPr/>
            <p:nvPr/>
          </p:nvSpPr>
          <p:spPr>
            <a:xfrm>
              <a:off x="5506001" y="913992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90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0" name="object 4480"/>
            <p:cNvSpPr/>
            <p:nvPr/>
          </p:nvSpPr>
          <p:spPr>
            <a:xfrm>
              <a:off x="5506001" y="9124473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5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50"/>
                  </a:lnTo>
                  <a:lnTo>
                    <a:pt x="745091" y="72715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1" name="object 4481"/>
            <p:cNvSpPr/>
            <p:nvPr/>
          </p:nvSpPr>
          <p:spPr>
            <a:xfrm>
              <a:off x="5506001" y="9109050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2" name="object 4482"/>
            <p:cNvSpPr/>
            <p:nvPr/>
          </p:nvSpPr>
          <p:spPr>
            <a:xfrm>
              <a:off x="5506001" y="909344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27"/>
                  </a:moveTo>
                  <a:lnTo>
                    <a:pt x="745091" y="86107"/>
                  </a:lnTo>
                  <a:lnTo>
                    <a:pt x="0" y="0"/>
                  </a:lnTo>
                  <a:lnTo>
                    <a:pt x="0" y="15603"/>
                  </a:lnTo>
                  <a:lnTo>
                    <a:pt x="745091" y="92027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3" name="object 4483"/>
            <p:cNvSpPr/>
            <p:nvPr/>
          </p:nvSpPr>
          <p:spPr>
            <a:xfrm>
              <a:off x="5506001" y="9077573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4" name="object 4484"/>
            <p:cNvSpPr/>
            <p:nvPr/>
          </p:nvSpPr>
          <p:spPr>
            <a:xfrm>
              <a:off x="5506001" y="9061030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96"/>
                  </a:moveTo>
                  <a:lnTo>
                    <a:pt x="745091" y="106218"/>
                  </a:lnTo>
                  <a:lnTo>
                    <a:pt x="0" y="0"/>
                  </a:lnTo>
                  <a:lnTo>
                    <a:pt x="0" y="16543"/>
                  </a:lnTo>
                  <a:lnTo>
                    <a:pt x="745091" y="112496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5" name="object 4485"/>
            <p:cNvSpPr/>
            <p:nvPr/>
          </p:nvSpPr>
          <p:spPr>
            <a:xfrm>
              <a:off x="5506001" y="9043220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1"/>
                  </a:lnTo>
                  <a:lnTo>
                    <a:pt x="0" y="0"/>
                  </a:lnTo>
                  <a:lnTo>
                    <a:pt x="0" y="17814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6" name="object 4486"/>
            <p:cNvSpPr/>
            <p:nvPr/>
          </p:nvSpPr>
          <p:spPr>
            <a:xfrm>
              <a:off x="5506001" y="9022771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41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7" name="object 4487"/>
            <p:cNvSpPr/>
            <p:nvPr/>
          </p:nvSpPr>
          <p:spPr>
            <a:xfrm>
              <a:off x="5208104" y="8947847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03403" y="0"/>
                  </a:moveTo>
                  <a:lnTo>
                    <a:pt x="0" y="0"/>
                  </a:lnTo>
                  <a:lnTo>
                    <a:pt x="103403" y="38"/>
                  </a:lnTo>
                  <a:close/>
                </a:path>
                <a:path w="1043304" h="205104">
                  <a:moveTo>
                    <a:pt x="175196" y="0"/>
                  </a:moveTo>
                  <a:lnTo>
                    <a:pt x="136042" y="3589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18146" y="170573"/>
                  </a:moveTo>
                  <a:lnTo>
                    <a:pt x="297891" y="0"/>
                  </a:lnTo>
                  <a:lnTo>
                    <a:pt x="1018146" y="170573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38"/>
                  </a:lnTo>
                  <a:lnTo>
                    <a:pt x="297891" y="74930"/>
                  </a:lnTo>
                  <a:lnTo>
                    <a:pt x="1042974" y="204876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8" name="object 4488"/>
            <p:cNvSpPr/>
            <p:nvPr/>
          </p:nvSpPr>
          <p:spPr>
            <a:xfrm>
              <a:off x="5311512" y="8947838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890"/>
                  </a:lnTo>
                  <a:lnTo>
                    <a:pt x="0" y="0"/>
                  </a:lnTo>
                  <a:lnTo>
                    <a:pt x="0" y="239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9" name="object 4489"/>
            <p:cNvSpPr/>
            <p:nvPr/>
          </p:nvSpPr>
          <p:spPr>
            <a:xfrm>
              <a:off x="5311512" y="8948071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65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0" name="object 4490"/>
            <p:cNvSpPr/>
            <p:nvPr/>
          </p:nvSpPr>
          <p:spPr>
            <a:xfrm>
              <a:off x="5311512" y="8949374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50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1" name="object 4491"/>
            <p:cNvSpPr/>
            <p:nvPr/>
          </p:nvSpPr>
          <p:spPr>
            <a:xfrm>
              <a:off x="5311512" y="8951720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56"/>
                  </a:moveTo>
                  <a:lnTo>
                    <a:pt x="32642" y="35421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32642" y="3835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2" name="object 4492"/>
            <p:cNvSpPr/>
            <p:nvPr/>
          </p:nvSpPr>
          <p:spPr>
            <a:xfrm>
              <a:off x="5311512" y="895508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84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3" name="object 4493"/>
            <p:cNvSpPr/>
            <p:nvPr/>
          </p:nvSpPr>
          <p:spPr>
            <a:xfrm>
              <a:off x="5311512" y="8959462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195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195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4" name="object 4494"/>
            <p:cNvSpPr/>
            <p:nvPr/>
          </p:nvSpPr>
          <p:spPr>
            <a:xfrm>
              <a:off x="5311512" y="8964909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19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5" name="object 4495"/>
            <p:cNvSpPr/>
            <p:nvPr/>
          </p:nvSpPr>
          <p:spPr>
            <a:xfrm>
              <a:off x="5311512" y="897152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7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6" name="object 4496"/>
            <p:cNvSpPr/>
            <p:nvPr/>
          </p:nvSpPr>
          <p:spPr>
            <a:xfrm>
              <a:off x="5311512" y="8979426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14"/>
                  </a:lnTo>
                  <a:lnTo>
                    <a:pt x="0" y="0"/>
                  </a:lnTo>
                  <a:lnTo>
                    <a:pt x="0" y="9439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7" name="object 4497"/>
            <p:cNvSpPr/>
            <p:nvPr/>
          </p:nvSpPr>
          <p:spPr>
            <a:xfrm>
              <a:off x="5311512" y="8988869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5"/>
                  </a:moveTo>
                  <a:lnTo>
                    <a:pt x="32642" y="30733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5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8" name="object 4498"/>
            <p:cNvSpPr/>
            <p:nvPr/>
          </p:nvSpPr>
          <p:spPr>
            <a:xfrm>
              <a:off x="5311512" y="900028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48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48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9" name="object 4499"/>
            <p:cNvSpPr/>
            <p:nvPr/>
          </p:nvSpPr>
          <p:spPr>
            <a:xfrm>
              <a:off x="5311512" y="9014429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92"/>
                  </a:moveTo>
                  <a:lnTo>
                    <a:pt x="32642" y="27506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0" name="object 4500"/>
            <p:cNvSpPr/>
            <p:nvPr/>
          </p:nvSpPr>
          <p:spPr>
            <a:xfrm>
              <a:off x="5311512" y="9032842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61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61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1" name="object 4501"/>
            <p:cNvSpPr/>
            <p:nvPr/>
          </p:nvSpPr>
          <p:spPr>
            <a:xfrm>
              <a:off x="5311512" y="9058800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22"/>
                  </a:moveTo>
                  <a:lnTo>
                    <a:pt x="32642" y="21903"/>
                  </a:lnTo>
                  <a:lnTo>
                    <a:pt x="0" y="0"/>
                  </a:lnTo>
                  <a:lnTo>
                    <a:pt x="0" y="128568"/>
                  </a:lnTo>
                  <a:lnTo>
                    <a:pt x="32642" y="134222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2" name="object 4502"/>
            <p:cNvSpPr/>
            <p:nvPr/>
          </p:nvSpPr>
          <p:spPr>
            <a:xfrm>
              <a:off x="5311512" y="9187370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54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30"/>
                  </a:lnTo>
                  <a:lnTo>
                    <a:pt x="32642" y="3495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3" name="object 4503"/>
            <p:cNvSpPr/>
            <p:nvPr/>
          </p:nvSpPr>
          <p:spPr>
            <a:xfrm>
              <a:off x="5311512" y="9220896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47"/>
                  </a:moveTo>
                  <a:lnTo>
                    <a:pt x="32642" y="1423"/>
                  </a:lnTo>
                  <a:lnTo>
                    <a:pt x="0" y="0"/>
                  </a:lnTo>
                  <a:lnTo>
                    <a:pt x="0" y="26454"/>
                  </a:lnTo>
                  <a:lnTo>
                    <a:pt x="32642" y="24547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4" name="object 4504"/>
            <p:cNvSpPr/>
            <p:nvPr/>
          </p:nvSpPr>
          <p:spPr>
            <a:xfrm>
              <a:off x="5311512" y="9245444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5" name="object 4505"/>
            <p:cNvSpPr/>
            <p:nvPr/>
          </p:nvSpPr>
          <p:spPr>
            <a:xfrm>
              <a:off x="5311512" y="9265046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71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52"/>
                  </a:lnTo>
                  <a:lnTo>
                    <a:pt x="32642" y="17571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6" name="object 4506"/>
            <p:cNvSpPr/>
            <p:nvPr/>
          </p:nvSpPr>
          <p:spPr>
            <a:xfrm>
              <a:off x="5311512" y="9282618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5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7" name="object 4507"/>
            <p:cNvSpPr/>
            <p:nvPr/>
          </p:nvSpPr>
          <p:spPr>
            <a:xfrm>
              <a:off x="5311512" y="9298842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3"/>
                  </a:moveTo>
                  <a:lnTo>
                    <a:pt x="32642" y="0"/>
                  </a:lnTo>
                  <a:lnTo>
                    <a:pt x="0" y="9629"/>
                  </a:lnTo>
                  <a:lnTo>
                    <a:pt x="0" y="27075"/>
                  </a:lnTo>
                  <a:lnTo>
                    <a:pt x="32642" y="15233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8" name="object 4508"/>
            <p:cNvSpPr/>
            <p:nvPr/>
          </p:nvSpPr>
          <p:spPr>
            <a:xfrm>
              <a:off x="5311512" y="9314076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85"/>
                  </a:moveTo>
                  <a:lnTo>
                    <a:pt x="32642" y="0"/>
                  </a:lnTo>
                  <a:lnTo>
                    <a:pt x="0" y="11842"/>
                  </a:lnTo>
                  <a:lnTo>
                    <a:pt x="0" y="28409"/>
                  </a:lnTo>
                  <a:lnTo>
                    <a:pt x="32642" y="1448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9" name="object 4509"/>
            <p:cNvSpPr/>
            <p:nvPr/>
          </p:nvSpPr>
          <p:spPr>
            <a:xfrm>
              <a:off x="5311512" y="9328558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8"/>
                  </a:moveTo>
                  <a:lnTo>
                    <a:pt x="32642" y="0"/>
                  </a:lnTo>
                  <a:lnTo>
                    <a:pt x="0" y="13923"/>
                  </a:lnTo>
                  <a:lnTo>
                    <a:pt x="0" y="29780"/>
                  </a:lnTo>
                  <a:lnTo>
                    <a:pt x="32642" y="13848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0" name="object 4510"/>
            <p:cNvSpPr/>
            <p:nvPr/>
          </p:nvSpPr>
          <p:spPr>
            <a:xfrm>
              <a:off x="5311512" y="934240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41"/>
                  </a:moveTo>
                  <a:lnTo>
                    <a:pt x="32642" y="0"/>
                  </a:lnTo>
                  <a:lnTo>
                    <a:pt x="0" y="15932"/>
                  </a:lnTo>
                  <a:lnTo>
                    <a:pt x="0" y="31191"/>
                  </a:lnTo>
                  <a:lnTo>
                    <a:pt x="32642" y="13341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1" name="object 4511"/>
            <p:cNvSpPr/>
            <p:nvPr/>
          </p:nvSpPr>
          <p:spPr>
            <a:xfrm>
              <a:off x="5311512" y="935575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3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2" name="object 4512"/>
            <p:cNvSpPr/>
            <p:nvPr/>
          </p:nvSpPr>
          <p:spPr>
            <a:xfrm>
              <a:off x="5311512" y="9368686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3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3" name="object 4513"/>
            <p:cNvSpPr/>
            <p:nvPr/>
          </p:nvSpPr>
          <p:spPr>
            <a:xfrm>
              <a:off x="5311512" y="9381262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5"/>
                  </a:lnTo>
                  <a:lnTo>
                    <a:pt x="0" y="35549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4" name="object 4514"/>
            <p:cNvSpPr/>
            <p:nvPr/>
          </p:nvSpPr>
          <p:spPr>
            <a:xfrm>
              <a:off x="5311512" y="939350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43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4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5" name="object 4515"/>
            <p:cNvSpPr/>
            <p:nvPr/>
          </p:nvSpPr>
          <p:spPr>
            <a:xfrm>
              <a:off x="5311512" y="9405451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28"/>
                  </a:lnTo>
                  <a:lnTo>
                    <a:pt x="0" y="38496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6" name="object 4516"/>
            <p:cNvSpPr/>
            <p:nvPr/>
          </p:nvSpPr>
          <p:spPr>
            <a:xfrm>
              <a:off x="5311512" y="9417211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49"/>
                  </a:moveTo>
                  <a:lnTo>
                    <a:pt x="32642" y="0"/>
                  </a:lnTo>
                  <a:lnTo>
                    <a:pt x="0" y="26730"/>
                  </a:lnTo>
                  <a:lnTo>
                    <a:pt x="0" y="39944"/>
                  </a:lnTo>
                  <a:lnTo>
                    <a:pt x="32642" y="11549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7" name="object 4517"/>
            <p:cNvSpPr/>
            <p:nvPr/>
          </p:nvSpPr>
          <p:spPr>
            <a:xfrm>
              <a:off x="5311512" y="942876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20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68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8" name="object 4518"/>
            <p:cNvSpPr/>
            <p:nvPr/>
          </p:nvSpPr>
          <p:spPr>
            <a:xfrm>
              <a:off x="5311512" y="9440088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7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9" name="object 4519"/>
            <p:cNvSpPr/>
            <p:nvPr/>
          </p:nvSpPr>
          <p:spPr>
            <a:xfrm>
              <a:off x="5311512" y="945118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5"/>
                  </a:lnTo>
                  <a:lnTo>
                    <a:pt x="0" y="44265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0" name="object 4520"/>
            <p:cNvSpPr/>
            <p:nvPr/>
          </p:nvSpPr>
          <p:spPr>
            <a:xfrm>
              <a:off x="5311512" y="9462211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44"/>
                  </a:moveTo>
                  <a:lnTo>
                    <a:pt x="32642" y="0"/>
                  </a:lnTo>
                  <a:lnTo>
                    <a:pt x="0" y="33236"/>
                  </a:lnTo>
                  <a:lnTo>
                    <a:pt x="0" y="45179"/>
                  </a:lnTo>
                  <a:lnTo>
                    <a:pt x="32642" y="10444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1" name="object 4521"/>
            <p:cNvSpPr/>
            <p:nvPr/>
          </p:nvSpPr>
          <p:spPr>
            <a:xfrm>
              <a:off x="5311512" y="947266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0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57"/>
                  </a:lnTo>
                  <a:lnTo>
                    <a:pt x="32642" y="804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2" name="object 4522"/>
            <p:cNvSpPr/>
            <p:nvPr/>
          </p:nvSpPr>
          <p:spPr>
            <a:xfrm>
              <a:off x="5208114" y="8947836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3" name="object 4523"/>
            <p:cNvSpPr/>
            <p:nvPr/>
          </p:nvSpPr>
          <p:spPr>
            <a:xfrm>
              <a:off x="5208114" y="8948052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43"/>
                  </a:moveTo>
                  <a:lnTo>
                    <a:pt x="103396" y="11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4" name="object 4524"/>
            <p:cNvSpPr/>
            <p:nvPr/>
          </p:nvSpPr>
          <p:spPr>
            <a:xfrm>
              <a:off x="5208114" y="8949182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5" name="object 4525"/>
            <p:cNvSpPr/>
            <p:nvPr/>
          </p:nvSpPr>
          <p:spPr>
            <a:xfrm>
              <a:off x="5208114" y="8951127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6" name="object 4526"/>
            <p:cNvSpPr/>
            <p:nvPr/>
          </p:nvSpPr>
          <p:spPr>
            <a:xfrm>
              <a:off x="5208114" y="895369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7" name="object 4527"/>
            <p:cNvSpPr/>
            <p:nvPr/>
          </p:nvSpPr>
          <p:spPr>
            <a:xfrm>
              <a:off x="5208114" y="8956882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8" name="object 4528"/>
            <p:cNvSpPr/>
            <p:nvPr/>
          </p:nvSpPr>
          <p:spPr>
            <a:xfrm>
              <a:off x="5208114" y="8960656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9" name="object 4529"/>
            <p:cNvSpPr/>
            <p:nvPr/>
          </p:nvSpPr>
          <p:spPr>
            <a:xfrm>
              <a:off x="5208114" y="8964989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0" name="object 4530"/>
            <p:cNvSpPr/>
            <p:nvPr/>
          </p:nvSpPr>
          <p:spPr>
            <a:xfrm>
              <a:off x="5208114" y="8969905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1" name="object 4531"/>
            <p:cNvSpPr/>
            <p:nvPr/>
          </p:nvSpPr>
          <p:spPr>
            <a:xfrm>
              <a:off x="5208114" y="897545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2" name="object 4532"/>
            <p:cNvSpPr/>
            <p:nvPr/>
          </p:nvSpPr>
          <p:spPr>
            <a:xfrm>
              <a:off x="5208114" y="8981722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3" name="object 4533"/>
            <p:cNvSpPr/>
            <p:nvPr/>
          </p:nvSpPr>
          <p:spPr>
            <a:xfrm>
              <a:off x="5208114" y="8988697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4" name="object 4534"/>
            <p:cNvSpPr/>
            <p:nvPr/>
          </p:nvSpPr>
          <p:spPr>
            <a:xfrm>
              <a:off x="5208114" y="899667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5" name="object 4535"/>
            <p:cNvSpPr/>
            <p:nvPr/>
          </p:nvSpPr>
          <p:spPr>
            <a:xfrm>
              <a:off x="5208114" y="900571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6" name="object 4536"/>
            <p:cNvSpPr/>
            <p:nvPr/>
          </p:nvSpPr>
          <p:spPr>
            <a:xfrm>
              <a:off x="5208114" y="901588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7" name="object 4537"/>
            <p:cNvSpPr/>
            <p:nvPr/>
          </p:nvSpPr>
          <p:spPr>
            <a:xfrm>
              <a:off x="5208114" y="9027501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8" name="object 4538"/>
            <p:cNvSpPr/>
            <p:nvPr/>
          </p:nvSpPr>
          <p:spPr>
            <a:xfrm>
              <a:off x="5208114" y="90402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9" name="object 4539"/>
            <p:cNvSpPr/>
            <p:nvPr/>
          </p:nvSpPr>
          <p:spPr>
            <a:xfrm>
              <a:off x="5208114" y="905270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0" name="object 4540"/>
            <p:cNvSpPr/>
            <p:nvPr/>
          </p:nvSpPr>
          <p:spPr>
            <a:xfrm>
              <a:off x="5208114" y="906428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1" name="object 4541"/>
            <p:cNvSpPr/>
            <p:nvPr/>
          </p:nvSpPr>
          <p:spPr>
            <a:xfrm>
              <a:off x="5208114" y="907449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2" name="object 4542"/>
            <p:cNvSpPr/>
            <p:nvPr/>
          </p:nvSpPr>
          <p:spPr>
            <a:xfrm>
              <a:off x="5208114" y="908329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3" name="object 4543"/>
            <p:cNvSpPr/>
            <p:nvPr/>
          </p:nvSpPr>
          <p:spPr>
            <a:xfrm>
              <a:off x="5208114" y="909130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4" name="object 4544"/>
            <p:cNvSpPr/>
            <p:nvPr/>
          </p:nvSpPr>
          <p:spPr>
            <a:xfrm>
              <a:off x="5208114" y="909908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5" name="object 4545"/>
            <p:cNvSpPr/>
            <p:nvPr/>
          </p:nvSpPr>
          <p:spPr>
            <a:xfrm>
              <a:off x="5208114" y="910595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6" name="object 4546"/>
            <p:cNvSpPr/>
            <p:nvPr/>
          </p:nvSpPr>
          <p:spPr>
            <a:xfrm>
              <a:off x="5208114" y="9112946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7" name="object 4547"/>
            <p:cNvSpPr/>
            <p:nvPr/>
          </p:nvSpPr>
          <p:spPr>
            <a:xfrm>
              <a:off x="5208114" y="912026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8" name="object 4548"/>
            <p:cNvSpPr/>
            <p:nvPr/>
          </p:nvSpPr>
          <p:spPr>
            <a:xfrm>
              <a:off x="5208114" y="9128028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52"/>
                  </a:moveTo>
                  <a:lnTo>
                    <a:pt x="103396" y="78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5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9" name="object 4549"/>
            <p:cNvSpPr/>
            <p:nvPr/>
          </p:nvSpPr>
          <p:spPr>
            <a:xfrm>
              <a:off x="5208114" y="913588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0" name="object 4550"/>
            <p:cNvSpPr/>
            <p:nvPr/>
          </p:nvSpPr>
          <p:spPr>
            <a:xfrm>
              <a:off x="5208114" y="9149387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1" name="object 4551"/>
            <p:cNvSpPr/>
            <p:nvPr/>
          </p:nvSpPr>
          <p:spPr>
            <a:xfrm>
              <a:off x="5208114" y="917988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24"/>
                  </a:moveTo>
                  <a:lnTo>
                    <a:pt x="103396" y="922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2" name="object 4552"/>
            <p:cNvSpPr/>
            <p:nvPr/>
          </p:nvSpPr>
          <p:spPr>
            <a:xfrm>
              <a:off x="5208114" y="918909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3" name="object 4553"/>
            <p:cNvSpPr/>
            <p:nvPr/>
          </p:nvSpPr>
          <p:spPr>
            <a:xfrm>
              <a:off x="5208114" y="919740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14"/>
                  </a:moveTo>
                  <a:lnTo>
                    <a:pt x="103396" y="781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4" name="object 4554"/>
            <p:cNvSpPr/>
            <p:nvPr/>
          </p:nvSpPr>
          <p:spPr>
            <a:xfrm>
              <a:off x="5208114" y="920521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5" name="object 4555"/>
            <p:cNvSpPr/>
            <p:nvPr/>
          </p:nvSpPr>
          <p:spPr>
            <a:xfrm>
              <a:off x="5208114" y="921102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31"/>
                  </a:moveTo>
                  <a:lnTo>
                    <a:pt x="103396" y="58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6" name="object 4556"/>
            <p:cNvSpPr/>
            <p:nvPr/>
          </p:nvSpPr>
          <p:spPr>
            <a:xfrm>
              <a:off x="5208114" y="921685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6" y="588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7" name="object 4557"/>
            <p:cNvSpPr/>
            <p:nvPr/>
          </p:nvSpPr>
          <p:spPr>
            <a:xfrm>
              <a:off x="5208114" y="92227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8" name="object 4558"/>
            <p:cNvSpPr/>
            <p:nvPr/>
          </p:nvSpPr>
          <p:spPr>
            <a:xfrm>
              <a:off x="5208114" y="92286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9" name="object 4559"/>
            <p:cNvSpPr/>
            <p:nvPr/>
          </p:nvSpPr>
          <p:spPr>
            <a:xfrm>
              <a:off x="5208114" y="923442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93"/>
                  </a:moveTo>
                  <a:lnTo>
                    <a:pt x="103396" y="579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0" name="object 4560"/>
            <p:cNvSpPr/>
            <p:nvPr/>
          </p:nvSpPr>
          <p:spPr>
            <a:xfrm>
              <a:off x="5208114" y="92402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1" name="object 4561"/>
            <p:cNvSpPr/>
            <p:nvPr/>
          </p:nvSpPr>
          <p:spPr>
            <a:xfrm>
              <a:off x="5208114" y="924597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2" name="object 4562"/>
            <p:cNvSpPr/>
            <p:nvPr/>
          </p:nvSpPr>
          <p:spPr>
            <a:xfrm>
              <a:off x="5208114" y="925192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3" name="object 4563"/>
            <p:cNvSpPr/>
            <p:nvPr/>
          </p:nvSpPr>
          <p:spPr>
            <a:xfrm>
              <a:off x="5208114" y="925874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4" name="object 4564"/>
            <p:cNvSpPr/>
            <p:nvPr/>
          </p:nvSpPr>
          <p:spPr>
            <a:xfrm>
              <a:off x="5208114" y="926551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5" name="object 4565"/>
            <p:cNvSpPr/>
            <p:nvPr/>
          </p:nvSpPr>
          <p:spPr>
            <a:xfrm>
              <a:off x="5208114" y="9272251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6" name="object 4566"/>
            <p:cNvSpPr/>
            <p:nvPr/>
          </p:nvSpPr>
          <p:spPr>
            <a:xfrm>
              <a:off x="5208114" y="928054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7" name="object 4567"/>
            <p:cNvSpPr/>
            <p:nvPr/>
          </p:nvSpPr>
          <p:spPr>
            <a:xfrm>
              <a:off x="5208114" y="928909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8" name="object 4568"/>
            <p:cNvSpPr/>
            <p:nvPr/>
          </p:nvSpPr>
          <p:spPr>
            <a:xfrm>
              <a:off x="5208114" y="929805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9" name="object 4569"/>
            <p:cNvSpPr/>
            <p:nvPr/>
          </p:nvSpPr>
          <p:spPr>
            <a:xfrm>
              <a:off x="5208114" y="930858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0" name="object 4570"/>
            <p:cNvSpPr/>
            <p:nvPr/>
          </p:nvSpPr>
          <p:spPr>
            <a:xfrm>
              <a:off x="5208114" y="931919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1" name="object 4571"/>
            <p:cNvSpPr/>
            <p:nvPr/>
          </p:nvSpPr>
          <p:spPr>
            <a:xfrm>
              <a:off x="5208114" y="933091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16"/>
                  </a:moveTo>
                  <a:lnTo>
                    <a:pt x="103396" y="1181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2" name="object 4572"/>
            <p:cNvSpPr/>
            <p:nvPr/>
          </p:nvSpPr>
          <p:spPr>
            <a:xfrm>
              <a:off x="5208114" y="934273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3" name="object 4573"/>
            <p:cNvSpPr/>
            <p:nvPr/>
          </p:nvSpPr>
          <p:spPr>
            <a:xfrm>
              <a:off x="5208114" y="935481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4" name="object 4574"/>
            <p:cNvSpPr/>
            <p:nvPr/>
          </p:nvSpPr>
          <p:spPr>
            <a:xfrm>
              <a:off x="5208114" y="936702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5" name="object 4575"/>
            <p:cNvSpPr/>
            <p:nvPr/>
          </p:nvSpPr>
          <p:spPr>
            <a:xfrm>
              <a:off x="5208114" y="937916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6" name="object 4576"/>
            <p:cNvSpPr/>
            <p:nvPr/>
          </p:nvSpPr>
          <p:spPr>
            <a:xfrm>
              <a:off x="5208114" y="939163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7" name="object 4577"/>
            <p:cNvSpPr/>
            <p:nvPr/>
          </p:nvSpPr>
          <p:spPr>
            <a:xfrm>
              <a:off x="5208114" y="9404276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909"/>
                  </a:moveTo>
                  <a:lnTo>
                    <a:pt x="103396" y="129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8" name="object 4578"/>
            <p:cNvSpPr/>
            <p:nvPr/>
          </p:nvSpPr>
          <p:spPr>
            <a:xfrm>
              <a:off x="5208114" y="941717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9" name="object 4579"/>
            <p:cNvSpPr/>
            <p:nvPr/>
          </p:nvSpPr>
          <p:spPr>
            <a:xfrm>
              <a:off x="5208114" y="9430590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0" name="object 4580"/>
            <p:cNvSpPr/>
            <p:nvPr/>
          </p:nvSpPr>
          <p:spPr>
            <a:xfrm>
              <a:off x="5208114" y="9445150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1" name="object 4581"/>
            <p:cNvSpPr/>
            <p:nvPr/>
          </p:nvSpPr>
          <p:spPr>
            <a:xfrm>
              <a:off x="5208104" y="8947847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489"/>
                  </a:moveTo>
                  <a:lnTo>
                    <a:pt x="0" y="514489"/>
                  </a:lnTo>
                  <a:lnTo>
                    <a:pt x="0" y="566483"/>
                  </a:lnTo>
                  <a:lnTo>
                    <a:pt x="0" y="568769"/>
                  </a:lnTo>
                  <a:lnTo>
                    <a:pt x="103403" y="568769"/>
                  </a:lnTo>
                  <a:lnTo>
                    <a:pt x="103403" y="566483"/>
                  </a:lnTo>
                  <a:lnTo>
                    <a:pt x="103403" y="514489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890"/>
                  </a:lnTo>
                  <a:lnTo>
                    <a:pt x="136042" y="51435"/>
                  </a:lnTo>
                  <a:lnTo>
                    <a:pt x="175196" y="17767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2" name="object 4582"/>
            <p:cNvSpPr/>
            <p:nvPr/>
          </p:nvSpPr>
          <p:spPr>
            <a:xfrm>
              <a:off x="5344154" y="8965621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41"/>
                  </a:moveTo>
                  <a:lnTo>
                    <a:pt x="39146" y="0"/>
                  </a:lnTo>
                  <a:lnTo>
                    <a:pt x="0" y="33655"/>
                  </a:lnTo>
                  <a:lnTo>
                    <a:pt x="0" y="54136"/>
                  </a:lnTo>
                  <a:lnTo>
                    <a:pt x="39146" y="2344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3" name="object 4583"/>
            <p:cNvSpPr/>
            <p:nvPr/>
          </p:nvSpPr>
          <p:spPr>
            <a:xfrm>
              <a:off x="5344154" y="8989067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590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81"/>
                  </a:lnTo>
                  <a:lnTo>
                    <a:pt x="39146" y="3259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4" name="object 4584"/>
            <p:cNvSpPr/>
            <p:nvPr/>
          </p:nvSpPr>
          <p:spPr>
            <a:xfrm>
              <a:off x="5344154" y="902166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53"/>
                  </a:moveTo>
                  <a:lnTo>
                    <a:pt x="39146" y="0"/>
                  </a:lnTo>
                  <a:lnTo>
                    <a:pt x="0" y="26590"/>
                  </a:lnTo>
                  <a:lnTo>
                    <a:pt x="0" y="83423"/>
                  </a:lnTo>
                  <a:lnTo>
                    <a:pt x="39146" y="65053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5" name="object 4585"/>
            <p:cNvSpPr/>
            <p:nvPr/>
          </p:nvSpPr>
          <p:spPr>
            <a:xfrm>
              <a:off x="5344154" y="9086722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18"/>
                  </a:moveTo>
                  <a:lnTo>
                    <a:pt x="39146" y="0"/>
                  </a:lnTo>
                  <a:lnTo>
                    <a:pt x="0" y="18357"/>
                  </a:lnTo>
                  <a:lnTo>
                    <a:pt x="0" y="75357"/>
                  </a:lnTo>
                  <a:lnTo>
                    <a:pt x="39146" y="65218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6" name="object 4586"/>
            <p:cNvSpPr/>
            <p:nvPr/>
          </p:nvSpPr>
          <p:spPr>
            <a:xfrm>
              <a:off x="5344154" y="9151944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23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29"/>
                  </a:lnTo>
                  <a:lnTo>
                    <a:pt x="39146" y="83323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7" name="object 4587"/>
            <p:cNvSpPr/>
            <p:nvPr/>
          </p:nvSpPr>
          <p:spPr>
            <a:xfrm>
              <a:off x="5344154" y="9234880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44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40"/>
                  </a:lnTo>
                  <a:lnTo>
                    <a:pt x="39146" y="54444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8" name="object 4588"/>
            <p:cNvSpPr/>
            <p:nvPr/>
          </p:nvSpPr>
          <p:spPr>
            <a:xfrm>
              <a:off x="5344154" y="9282119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623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9" name="object 4589"/>
            <p:cNvSpPr/>
            <p:nvPr/>
          </p:nvSpPr>
          <p:spPr>
            <a:xfrm>
              <a:off x="5344154" y="9326738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73"/>
                  </a:moveTo>
                  <a:lnTo>
                    <a:pt x="39146" y="13645"/>
                  </a:lnTo>
                  <a:lnTo>
                    <a:pt x="0" y="0"/>
                  </a:lnTo>
                  <a:lnTo>
                    <a:pt x="0" y="153962"/>
                  </a:lnTo>
                  <a:lnTo>
                    <a:pt x="39146" y="18987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0" name="object 4590"/>
            <p:cNvSpPr/>
            <p:nvPr/>
          </p:nvSpPr>
          <p:spPr>
            <a:xfrm>
              <a:off x="5383303" y="8947836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1" name="object 4591"/>
            <p:cNvSpPr/>
            <p:nvPr/>
          </p:nvSpPr>
          <p:spPr>
            <a:xfrm>
              <a:off x="5383303" y="8948052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22698" y="1143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2" name="object 4592"/>
            <p:cNvSpPr/>
            <p:nvPr/>
          </p:nvSpPr>
          <p:spPr>
            <a:xfrm>
              <a:off x="5383303" y="8949182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3" name="object 4593"/>
            <p:cNvSpPr/>
            <p:nvPr/>
          </p:nvSpPr>
          <p:spPr>
            <a:xfrm>
              <a:off x="5383303" y="8951127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4" name="object 4594"/>
            <p:cNvSpPr/>
            <p:nvPr/>
          </p:nvSpPr>
          <p:spPr>
            <a:xfrm>
              <a:off x="5383303" y="895369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5" name="object 4595"/>
            <p:cNvSpPr/>
            <p:nvPr/>
          </p:nvSpPr>
          <p:spPr>
            <a:xfrm>
              <a:off x="5383303" y="8956882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6" name="object 4596"/>
            <p:cNvSpPr/>
            <p:nvPr/>
          </p:nvSpPr>
          <p:spPr>
            <a:xfrm>
              <a:off x="5383303" y="8960656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7" name="object 4597"/>
            <p:cNvSpPr/>
            <p:nvPr/>
          </p:nvSpPr>
          <p:spPr>
            <a:xfrm>
              <a:off x="5383303" y="8964989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8" name="object 4598"/>
            <p:cNvSpPr/>
            <p:nvPr/>
          </p:nvSpPr>
          <p:spPr>
            <a:xfrm>
              <a:off x="5383303" y="8969905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9" name="object 4599"/>
            <p:cNvSpPr/>
            <p:nvPr/>
          </p:nvSpPr>
          <p:spPr>
            <a:xfrm>
              <a:off x="5383303" y="897545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0" name="object 4600"/>
            <p:cNvSpPr/>
            <p:nvPr/>
          </p:nvSpPr>
          <p:spPr>
            <a:xfrm>
              <a:off x="5383303" y="8981722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1" name="object 4601"/>
            <p:cNvSpPr/>
            <p:nvPr/>
          </p:nvSpPr>
          <p:spPr>
            <a:xfrm>
              <a:off x="5383303" y="8988697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2" name="object 4602"/>
            <p:cNvSpPr/>
            <p:nvPr/>
          </p:nvSpPr>
          <p:spPr>
            <a:xfrm>
              <a:off x="5383303" y="899667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3" name="object 4603"/>
            <p:cNvSpPr/>
            <p:nvPr/>
          </p:nvSpPr>
          <p:spPr>
            <a:xfrm>
              <a:off x="5383303" y="900571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4" name="object 4604"/>
            <p:cNvSpPr/>
            <p:nvPr/>
          </p:nvSpPr>
          <p:spPr>
            <a:xfrm>
              <a:off x="5383303" y="901588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5" name="object 4605"/>
            <p:cNvSpPr/>
            <p:nvPr/>
          </p:nvSpPr>
          <p:spPr>
            <a:xfrm>
              <a:off x="5383303" y="9027501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6" name="object 4606"/>
            <p:cNvSpPr/>
            <p:nvPr/>
          </p:nvSpPr>
          <p:spPr>
            <a:xfrm>
              <a:off x="5383303" y="90402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7" name="object 4607"/>
            <p:cNvSpPr/>
            <p:nvPr/>
          </p:nvSpPr>
          <p:spPr>
            <a:xfrm>
              <a:off x="5383303" y="905270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8" name="object 4608"/>
            <p:cNvSpPr/>
            <p:nvPr/>
          </p:nvSpPr>
          <p:spPr>
            <a:xfrm>
              <a:off x="5383303" y="906428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9" name="object 4609"/>
            <p:cNvSpPr/>
            <p:nvPr/>
          </p:nvSpPr>
          <p:spPr>
            <a:xfrm>
              <a:off x="5383303" y="907449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0" name="object 4610"/>
            <p:cNvSpPr/>
            <p:nvPr/>
          </p:nvSpPr>
          <p:spPr>
            <a:xfrm>
              <a:off x="5383303" y="908329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1" name="object 4611"/>
            <p:cNvSpPr/>
            <p:nvPr/>
          </p:nvSpPr>
          <p:spPr>
            <a:xfrm>
              <a:off x="5383303" y="909130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2" name="object 4612"/>
            <p:cNvSpPr/>
            <p:nvPr/>
          </p:nvSpPr>
          <p:spPr>
            <a:xfrm>
              <a:off x="5383303" y="909908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3" name="object 4613"/>
            <p:cNvSpPr/>
            <p:nvPr/>
          </p:nvSpPr>
          <p:spPr>
            <a:xfrm>
              <a:off x="5383303" y="910595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4" name="object 4614"/>
            <p:cNvSpPr/>
            <p:nvPr/>
          </p:nvSpPr>
          <p:spPr>
            <a:xfrm>
              <a:off x="5383303" y="9112946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5" name="object 4615"/>
            <p:cNvSpPr/>
            <p:nvPr/>
          </p:nvSpPr>
          <p:spPr>
            <a:xfrm>
              <a:off x="5383303" y="912026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6" name="object 4616"/>
            <p:cNvSpPr/>
            <p:nvPr/>
          </p:nvSpPr>
          <p:spPr>
            <a:xfrm>
              <a:off x="5383303" y="9128028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52"/>
                  </a:lnTo>
                  <a:lnTo>
                    <a:pt x="122698" y="785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7" name="object 4617"/>
            <p:cNvSpPr/>
            <p:nvPr/>
          </p:nvSpPr>
          <p:spPr>
            <a:xfrm>
              <a:off x="5383303" y="913588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8" name="object 4618"/>
            <p:cNvSpPr/>
            <p:nvPr/>
          </p:nvSpPr>
          <p:spPr>
            <a:xfrm>
              <a:off x="5383303" y="9149387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9" name="object 4619"/>
            <p:cNvSpPr/>
            <p:nvPr/>
          </p:nvSpPr>
          <p:spPr>
            <a:xfrm>
              <a:off x="5383303" y="917988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2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24"/>
                  </a:lnTo>
                  <a:lnTo>
                    <a:pt x="122698" y="9224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0" name="object 4620"/>
            <p:cNvSpPr/>
            <p:nvPr/>
          </p:nvSpPr>
          <p:spPr>
            <a:xfrm>
              <a:off x="5383303" y="918909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1" name="object 4621"/>
            <p:cNvSpPr/>
            <p:nvPr/>
          </p:nvSpPr>
          <p:spPr>
            <a:xfrm>
              <a:off x="5383303" y="919740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1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14"/>
                  </a:lnTo>
                  <a:lnTo>
                    <a:pt x="122698" y="7814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2" name="object 4622"/>
            <p:cNvSpPr/>
            <p:nvPr/>
          </p:nvSpPr>
          <p:spPr>
            <a:xfrm>
              <a:off x="5383303" y="92052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3" name="object 4623"/>
            <p:cNvSpPr/>
            <p:nvPr/>
          </p:nvSpPr>
          <p:spPr>
            <a:xfrm>
              <a:off x="5383303" y="921102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31"/>
                  </a:lnTo>
                  <a:lnTo>
                    <a:pt x="122698" y="5831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4" name="object 4624"/>
            <p:cNvSpPr/>
            <p:nvPr/>
          </p:nvSpPr>
          <p:spPr>
            <a:xfrm>
              <a:off x="5383303" y="921685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8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8" y="5882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5" name="object 4625"/>
            <p:cNvSpPr/>
            <p:nvPr/>
          </p:nvSpPr>
          <p:spPr>
            <a:xfrm>
              <a:off x="5383306" y="92227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6" name="object 4626"/>
            <p:cNvSpPr/>
            <p:nvPr/>
          </p:nvSpPr>
          <p:spPr>
            <a:xfrm>
              <a:off x="5383303" y="92286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7" name="object 4627"/>
            <p:cNvSpPr/>
            <p:nvPr/>
          </p:nvSpPr>
          <p:spPr>
            <a:xfrm>
              <a:off x="5383303" y="923442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9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93"/>
                  </a:lnTo>
                  <a:lnTo>
                    <a:pt x="122698" y="5793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8" name="object 4628"/>
            <p:cNvSpPr/>
            <p:nvPr/>
          </p:nvSpPr>
          <p:spPr>
            <a:xfrm>
              <a:off x="5383303" y="92402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9" name="object 4629"/>
            <p:cNvSpPr/>
            <p:nvPr/>
          </p:nvSpPr>
          <p:spPr>
            <a:xfrm>
              <a:off x="5383303" y="924597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0" name="object 4630"/>
            <p:cNvSpPr/>
            <p:nvPr/>
          </p:nvSpPr>
          <p:spPr>
            <a:xfrm>
              <a:off x="5383303" y="925192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1" name="object 4631"/>
            <p:cNvSpPr/>
            <p:nvPr/>
          </p:nvSpPr>
          <p:spPr>
            <a:xfrm>
              <a:off x="5383303" y="925874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2" name="object 4632"/>
            <p:cNvSpPr/>
            <p:nvPr/>
          </p:nvSpPr>
          <p:spPr>
            <a:xfrm>
              <a:off x="5383303" y="926551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3" name="object 4633"/>
            <p:cNvSpPr/>
            <p:nvPr/>
          </p:nvSpPr>
          <p:spPr>
            <a:xfrm>
              <a:off x="5383303" y="9272251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4" name="object 4634"/>
            <p:cNvSpPr/>
            <p:nvPr/>
          </p:nvSpPr>
          <p:spPr>
            <a:xfrm>
              <a:off x="5383303" y="928054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5" name="object 4635"/>
            <p:cNvSpPr/>
            <p:nvPr/>
          </p:nvSpPr>
          <p:spPr>
            <a:xfrm>
              <a:off x="5383303" y="928909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6" name="object 4636"/>
            <p:cNvSpPr/>
            <p:nvPr/>
          </p:nvSpPr>
          <p:spPr>
            <a:xfrm>
              <a:off x="5383303" y="929805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7" name="object 4637"/>
            <p:cNvSpPr/>
            <p:nvPr/>
          </p:nvSpPr>
          <p:spPr>
            <a:xfrm>
              <a:off x="5383303" y="930858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8" name="object 4638"/>
            <p:cNvSpPr/>
            <p:nvPr/>
          </p:nvSpPr>
          <p:spPr>
            <a:xfrm>
              <a:off x="5383303" y="931919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9" name="object 4639"/>
            <p:cNvSpPr/>
            <p:nvPr/>
          </p:nvSpPr>
          <p:spPr>
            <a:xfrm>
              <a:off x="5383303" y="933091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1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22698" y="11816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0" name="object 4640"/>
            <p:cNvSpPr/>
            <p:nvPr/>
          </p:nvSpPr>
          <p:spPr>
            <a:xfrm>
              <a:off x="5383303" y="934273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1" name="object 4641"/>
            <p:cNvSpPr/>
            <p:nvPr/>
          </p:nvSpPr>
          <p:spPr>
            <a:xfrm>
              <a:off x="5383303" y="935481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2" name="object 4642"/>
            <p:cNvSpPr/>
            <p:nvPr/>
          </p:nvSpPr>
          <p:spPr>
            <a:xfrm>
              <a:off x="5383303" y="936702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3" name="object 4643"/>
            <p:cNvSpPr/>
            <p:nvPr/>
          </p:nvSpPr>
          <p:spPr>
            <a:xfrm>
              <a:off x="5383303" y="937916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4" name="object 4644"/>
            <p:cNvSpPr/>
            <p:nvPr/>
          </p:nvSpPr>
          <p:spPr>
            <a:xfrm>
              <a:off x="5383303" y="939163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5" name="object 4645"/>
            <p:cNvSpPr/>
            <p:nvPr/>
          </p:nvSpPr>
          <p:spPr>
            <a:xfrm>
              <a:off x="5383303" y="9404276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9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22698" y="12909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6" name="object 4646"/>
            <p:cNvSpPr/>
            <p:nvPr/>
          </p:nvSpPr>
          <p:spPr>
            <a:xfrm>
              <a:off x="5383303" y="941717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7" name="object 4647"/>
            <p:cNvSpPr/>
            <p:nvPr/>
          </p:nvSpPr>
          <p:spPr>
            <a:xfrm>
              <a:off x="5383303" y="9430590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8" name="object 4648"/>
            <p:cNvSpPr/>
            <p:nvPr/>
          </p:nvSpPr>
          <p:spPr>
            <a:xfrm>
              <a:off x="5383303" y="9445150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9" name="object 4649"/>
            <p:cNvSpPr/>
            <p:nvPr/>
          </p:nvSpPr>
          <p:spPr>
            <a:xfrm>
              <a:off x="5383306" y="9462331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53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53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0" name="object 4650"/>
            <p:cNvSpPr/>
            <p:nvPr/>
          </p:nvSpPr>
          <p:spPr>
            <a:xfrm>
              <a:off x="5506001" y="894783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0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570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1" name="object 4651"/>
            <p:cNvSpPr/>
            <p:nvPr/>
          </p:nvSpPr>
          <p:spPr>
            <a:xfrm>
              <a:off x="5506001" y="894819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1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1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2" name="object 4652"/>
            <p:cNvSpPr/>
            <p:nvPr/>
          </p:nvSpPr>
          <p:spPr>
            <a:xfrm>
              <a:off x="5506001" y="8949262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90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3" name="object 4653"/>
            <p:cNvSpPr/>
            <p:nvPr/>
          </p:nvSpPr>
          <p:spPr>
            <a:xfrm>
              <a:off x="5506001" y="8950950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13"/>
                  </a:lnTo>
                  <a:lnTo>
                    <a:pt x="0" y="0"/>
                  </a:lnTo>
                  <a:lnTo>
                    <a:pt x="0" y="2209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4" name="object 4654"/>
            <p:cNvSpPr/>
            <p:nvPr/>
          </p:nvSpPr>
          <p:spPr>
            <a:xfrm>
              <a:off x="5506001" y="8953158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3"/>
                  </a:moveTo>
                  <a:lnTo>
                    <a:pt x="745091" y="173141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3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5" name="object 4655"/>
            <p:cNvSpPr/>
            <p:nvPr/>
          </p:nvSpPr>
          <p:spPr>
            <a:xfrm>
              <a:off x="5506001" y="8955901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71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41"/>
                  </a:lnTo>
                  <a:lnTo>
                    <a:pt x="745091" y="172671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6" name="object 4656"/>
            <p:cNvSpPr/>
            <p:nvPr/>
          </p:nvSpPr>
          <p:spPr>
            <a:xfrm>
              <a:off x="5506001" y="8959139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7" name="object 4657"/>
            <p:cNvSpPr/>
            <p:nvPr/>
          </p:nvSpPr>
          <p:spPr>
            <a:xfrm>
              <a:off x="5506001" y="8962874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8" name="object 4658"/>
            <p:cNvSpPr/>
            <p:nvPr/>
          </p:nvSpPr>
          <p:spPr>
            <a:xfrm>
              <a:off x="5506001" y="8967105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05"/>
                  </a:moveTo>
                  <a:lnTo>
                    <a:pt x="745091" y="164489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05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9" name="object 4659"/>
            <p:cNvSpPr/>
            <p:nvPr/>
          </p:nvSpPr>
          <p:spPr>
            <a:xfrm>
              <a:off x="5506001" y="8971907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02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0" name="object 4660"/>
            <p:cNvSpPr/>
            <p:nvPr/>
          </p:nvSpPr>
          <p:spPr>
            <a:xfrm>
              <a:off x="5506001" y="897721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73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1" name="object 4661"/>
            <p:cNvSpPr/>
            <p:nvPr/>
          </p:nvSpPr>
          <p:spPr>
            <a:xfrm>
              <a:off x="5506001" y="898328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38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2" name="object 4662"/>
            <p:cNvSpPr/>
            <p:nvPr/>
          </p:nvSpPr>
          <p:spPr>
            <a:xfrm>
              <a:off x="5506001" y="898998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7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59"/>
                  </a:lnTo>
                  <a:lnTo>
                    <a:pt x="745091" y="153167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3" name="object 4663"/>
            <p:cNvSpPr/>
            <p:nvPr/>
          </p:nvSpPr>
          <p:spPr>
            <a:xfrm>
              <a:off x="5506001" y="8997542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7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7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4" name="object 4664"/>
            <p:cNvSpPr/>
            <p:nvPr/>
          </p:nvSpPr>
          <p:spPr>
            <a:xfrm>
              <a:off x="5506001" y="9006091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66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5" name="object 4665"/>
            <p:cNvSpPr/>
            <p:nvPr/>
          </p:nvSpPr>
          <p:spPr>
            <a:xfrm>
              <a:off x="5506001" y="9015559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5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6" name="object 4666"/>
            <p:cNvSpPr/>
            <p:nvPr/>
          </p:nvSpPr>
          <p:spPr>
            <a:xfrm>
              <a:off x="5506001" y="902601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4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7" name="object 4667"/>
            <p:cNvSpPr/>
            <p:nvPr/>
          </p:nvSpPr>
          <p:spPr>
            <a:xfrm>
              <a:off x="5506001" y="9036490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4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4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8" name="object 4668"/>
            <p:cNvSpPr/>
            <p:nvPr/>
          </p:nvSpPr>
          <p:spPr>
            <a:xfrm>
              <a:off x="5506001" y="9046467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3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9" name="object 4669"/>
            <p:cNvSpPr/>
            <p:nvPr/>
          </p:nvSpPr>
          <p:spPr>
            <a:xfrm>
              <a:off x="5506001" y="9055153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3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0" name="object 4670"/>
            <p:cNvSpPr/>
            <p:nvPr/>
          </p:nvSpPr>
          <p:spPr>
            <a:xfrm>
              <a:off x="5506001" y="9062832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14"/>
                  </a:moveTo>
                  <a:lnTo>
                    <a:pt x="745091" y="105089"/>
                  </a:lnTo>
                  <a:lnTo>
                    <a:pt x="0" y="0"/>
                  </a:lnTo>
                  <a:lnTo>
                    <a:pt x="0" y="6099"/>
                  </a:lnTo>
                  <a:lnTo>
                    <a:pt x="745091" y="107414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1" name="object 4671"/>
            <p:cNvSpPr/>
            <p:nvPr/>
          </p:nvSpPr>
          <p:spPr>
            <a:xfrm>
              <a:off x="5506001" y="906893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665"/>
                  </a:moveTo>
                  <a:lnTo>
                    <a:pt x="745091" y="101314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103665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2" name="object 4672"/>
            <p:cNvSpPr/>
            <p:nvPr/>
          </p:nvSpPr>
          <p:spPr>
            <a:xfrm>
              <a:off x="5506001" y="9075166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447"/>
                  </a:moveTo>
                  <a:lnTo>
                    <a:pt x="745091" y="97439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447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3" name="object 4673"/>
            <p:cNvSpPr/>
            <p:nvPr/>
          </p:nvSpPr>
          <p:spPr>
            <a:xfrm>
              <a:off x="5506001" y="9080452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13"/>
                  </a:moveTo>
                  <a:lnTo>
                    <a:pt x="745091" y="94161"/>
                  </a:lnTo>
                  <a:lnTo>
                    <a:pt x="0" y="0"/>
                  </a:lnTo>
                  <a:lnTo>
                    <a:pt x="0" y="4357"/>
                  </a:lnTo>
                  <a:lnTo>
                    <a:pt x="745091" y="95813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4" name="object 4674"/>
            <p:cNvSpPr/>
            <p:nvPr/>
          </p:nvSpPr>
          <p:spPr>
            <a:xfrm>
              <a:off x="5506001" y="9084807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132"/>
                  </a:moveTo>
                  <a:lnTo>
                    <a:pt x="745091" y="91456"/>
                  </a:lnTo>
                  <a:lnTo>
                    <a:pt x="0" y="0"/>
                  </a:lnTo>
                  <a:lnTo>
                    <a:pt x="0" y="4409"/>
                  </a:lnTo>
                  <a:lnTo>
                    <a:pt x="745091" y="93132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5" name="object 4675"/>
            <p:cNvSpPr/>
            <p:nvPr/>
          </p:nvSpPr>
          <p:spPr>
            <a:xfrm>
              <a:off x="5506001" y="9089211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13"/>
                  </a:moveTo>
                  <a:lnTo>
                    <a:pt x="745091" y="88723"/>
                  </a:lnTo>
                  <a:lnTo>
                    <a:pt x="0" y="0"/>
                  </a:lnTo>
                  <a:lnTo>
                    <a:pt x="0" y="4458"/>
                  </a:lnTo>
                  <a:lnTo>
                    <a:pt x="745091" y="90413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6" name="object 4676"/>
            <p:cNvSpPr/>
            <p:nvPr/>
          </p:nvSpPr>
          <p:spPr>
            <a:xfrm>
              <a:off x="5506001" y="9093665"/>
              <a:ext cx="745490" cy="87630"/>
            </a:xfrm>
            <a:custGeom>
              <a:avLst/>
              <a:gdLst/>
              <a:ahLst/>
              <a:cxnLst/>
              <a:rect l="l" t="t" r="r" b="b"/>
              <a:pathLst>
                <a:path w="745489" h="87629">
                  <a:moveTo>
                    <a:pt x="745091" y="87593"/>
                  </a:moveTo>
                  <a:lnTo>
                    <a:pt x="745091" y="85967"/>
                  </a:lnTo>
                  <a:lnTo>
                    <a:pt x="0" y="0"/>
                  </a:lnTo>
                  <a:lnTo>
                    <a:pt x="0" y="4282"/>
                  </a:lnTo>
                  <a:lnTo>
                    <a:pt x="745091" y="87593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7" name="object 4677"/>
            <p:cNvSpPr/>
            <p:nvPr/>
          </p:nvSpPr>
          <p:spPr>
            <a:xfrm>
              <a:off x="5506001" y="9097946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658"/>
                  </a:moveTo>
                  <a:lnTo>
                    <a:pt x="745091" y="83310"/>
                  </a:lnTo>
                  <a:lnTo>
                    <a:pt x="0" y="0"/>
                  </a:lnTo>
                  <a:lnTo>
                    <a:pt x="0" y="3544"/>
                  </a:lnTo>
                  <a:lnTo>
                    <a:pt x="745091" y="84658"/>
                  </a:lnTo>
                  <a:close/>
                </a:path>
              </a:pathLst>
            </a:custGeom>
            <a:solidFill>
              <a:srgbClr val="6FC2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8" name="object 4678"/>
            <p:cNvSpPr/>
            <p:nvPr/>
          </p:nvSpPr>
          <p:spPr>
            <a:xfrm>
              <a:off x="5506001" y="910149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459"/>
                  </a:moveTo>
                  <a:lnTo>
                    <a:pt x="745091" y="81113"/>
                  </a:lnTo>
                  <a:lnTo>
                    <a:pt x="0" y="0"/>
                  </a:lnTo>
                  <a:lnTo>
                    <a:pt x="0" y="3569"/>
                  </a:lnTo>
                  <a:lnTo>
                    <a:pt x="745091" y="82459"/>
                  </a:lnTo>
                  <a:close/>
                </a:path>
              </a:pathLst>
            </a:custGeom>
            <a:solidFill>
              <a:srgbClr val="73C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9" name="object 4679"/>
            <p:cNvSpPr/>
            <p:nvPr/>
          </p:nvSpPr>
          <p:spPr>
            <a:xfrm>
              <a:off x="5506001" y="9105069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50"/>
                  </a:moveTo>
                  <a:lnTo>
                    <a:pt x="745091" y="78889"/>
                  </a:lnTo>
                  <a:lnTo>
                    <a:pt x="0" y="0"/>
                  </a:lnTo>
                  <a:lnTo>
                    <a:pt x="0" y="3596"/>
                  </a:lnTo>
                  <a:lnTo>
                    <a:pt x="745091" y="80250"/>
                  </a:lnTo>
                  <a:close/>
                </a:path>
              </a:pathLst>
            </a:custGeom>
            <a:solidFill>
              <a:srgbClr val="78C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0" name="object 4680"/>
            <p:cNvSpPr/>
            <p:nvPr/>
          </p:nvSpPr>
          <p:spPr>
            <a:xfrm>
              <a:off x="5506001" y="9108668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37"/>
                  </a:moveTo>
                  <a:lnTo>
                    <a:pt x="745091" y="76653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78037"/>
                  </a:lnTo>
                  <a:close/>
                </a:path>
              </a:pathLst>
            </a:custGeom>
            <a:solidFill>
              <a:srgbClr val="7CC7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1" name="object 4681"/>
            <p:cNvSpPr/>
            <p:nvPr/>
          </p:nvSpPr>
          <p:spPr>
            <a:xfrm>
              <a:off x="5506001" y="9112303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91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0C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2" name="object 4682"/>
            <p:cNvSpPr/>
            <p:nvPr/>
          </p:nvSpPr>
          <p:spPr>
            <a:xfrm>
              <a:off x="5506001" y="9115963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40"/>
                  </a:moveTo>
                  <a:lnTo>
                    <a:pt x="745091" y="72130"/>
                  </a:lnTo>
                  <a:lnTo>
                    <a:pt x="0" y="0"/>
                  </a:lnTo>
                  <a:lnTo>
                    <a:pt x="0" y="3722"/>
                  </a:lnTo>
                  <a:lnTo>
                    <a:pt x="745091" y="73540"/>
                  </a:lnTo>
                  <a:close/>
                </a:path>
              </a:pathLst>
            </a:custGeom>
            <a:solidFill>
              <a:srgbClr val="83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3" name="object 4683"/>
            <p:cNvSpPr/>
            <p:nvPr/>
          </p:nvSpPr>
          <p:spPr>
            <a:xfrm>
              <a:off x="5506001" y="9119685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41"/>
                  </a:moveTo>
                  <a:lnTo>
                    <a:pt x="745091" y="69818"/>
                  </a:lnTo>
                  <a:lnTo>
                    <a:pt x="0" y="0"/>
                  </a:lnTo>
                  <a:lnTo>
                    <a:pt x="0" y="3761"/>
                  </a:lnTo>
                  <a:lnTo>
                    <a:pt x="745091" y="71241"/>
                  </a:lnTo>
                  <a:close/>
                </a:path>
              </a:pathLst>
            </a:custGeom>
            <a:solidFill>
              <a:srgbClr val="87CC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4" name="object 4684"/>
            <p:cNvSpPr/>
            <p:nvPr/>
          </p:nvSpPr>
          <p:spPr>
            <a:xfrm>
              <a:off x="5506001" y="9123446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27"/>
                  </a:moveTo>
                  <a:lnTo>
                    <a:pt x="745091" y="67492"/>
                  </a:lnTo>
                  <a:lnTo>
                    <a:pt x="0" y="0"/>
                  </a:lnTo>
                  <a:lnTo>
                    <a:pt x="0" y="3798"/>
                  </a:lnTo>
                  <a:lnTo>
                    <a:pt x="745091" y="68927"/>
                  </a:lnTo>
                  <a:close/>
                </a:path>
              </a:pathLst>
            </a:custGeom>
            <a:solidFill>
              <a:srgbClr val="8AC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5" name="object 4685"/>
            <p:cNvSpPr/>
            <p:nvPr/>
          </p:nvSpPr>
          <p:spPr>
            <a:xfrm>
              <a:off x="5506001" y="9127242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78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6578"/>
                  </a:lnTo>
                  <a:close/>
                </a:path>
              </a:pathLst>
            </a:custGeom>
            <a:solidFill>
              <a:srgbClr val="8EC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6" name="object 4686"/>
            <p:cNvSpPr/>
            <p:nvPr/>
          </p:nvSpPr>
          <p:spPr>
            <a:xfrm>
              <a:off x="5506001" y="9131064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26"/>
                  </a:moveTo>
                  <a:lnTo>
                    <a:pt x="745091" y="62753"/>
                  </a:lnTo>
                  <a:lnTo>
                    <a:pt x="0" y="0"/>
                  </a:lnTo>
                  <a:lnTo>
                    <a:pt x="0" y="3849"/>
                  </a:lnTo>
                  <a:lnTo>
                    <a:pt x="745091" y="64226"/>
                  </a:lnTo>
                  <a:close/>
                </a:path>
              </a:pathLst>
            </a:custGeom>
            <a:solidFill>
              <a:srgbClr val="91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7" name="object 4687"/>
            <p:cNvSpPr/>
            <p:nvPr/>
          </p:nvSpPr>
          <p:spPr>
            <a:xfrm>
              <a:off x="5506001" y="9134910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05"/>
                  </a:moveTo>
                  <a:lnTo>
                    <a:pt x="745091" y="60377"/>
                  </a:lnTo>
                  <a:lnTo>
                    <a:pt x="0" y="0"/>
                  </a:lnTo>
                  <a:lnTo>
                    <a:pt x="0" y="4547"/>
                  </a:lnTo>
                  <a:lnTo>
                    <a:pt x="745091" y="62105"/>
                  </a:lnTo>
                  <a:close/>
                </a:path>
              </a:pathLst>
            </a:custGeom>
            <a:solidFill>
              <a:srgbClr val="94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8" name="object 4688"/>
            <p:cNvSpPr/>
            <p:nvPr/>
          </p:nvSpPr>
          <p:spPr>
            <a:xfrm>
              <a:off x="5506001" y="9139464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19"/>
                  </a:moveTo>
                  <a:lnTo>
                    <a:pt x="745091" y="57543"/>
                  </a:lnTo>
                  <a:lnTo>
                    <a:pt x="0" y="0"/>
                  </a:lnTo>
                  <a:lnTo>
                    <a:pt x="0" y="6225"/>
                  </a:lnTo>
                  <a:lnTo>
                    <a:pt x="745091" y="59919"/>
                  </a:lnTo>
                  <a:close/>
                </a:path>
              </a:pathLst>
            </a:custGeom>
            <a:solidFill>
              <a:srgbClr val="97D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9" name="object 4689"/>
            <p:cNvSpPr/>
            <p:nvPr/>
          </p:nvSpPr>
          <p:spPr>
            <a:xfrm>
              <a:off x="5506001" y="9145693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083"/>
                  </a:moveTo>
                  <a:lnTo>
                    <a:pt x="745091" y="53694"/>
                  </a:lnTo>
                  <a:lnTo>
                    <a:pt x="0" y="0"/>
                  </a:lnTo>
                  <a:lnTo>
                    <a:pt x="0" y="6301"/>
                  </a:lnTo>
                  <a:lnTo>
                    <a:pt x="745091" y="56083"/>
                  </a:lnTo>
                  <a:close/>
                </a:path>
              </a:pathLst>
            </a:custGeom>
            <a:solidFill>
              <a:srgbClr val="9AD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0" name="object 4690"/>
            <p:cNvSpPr/>
            <p:nvPr/>
          </p:nvSpPr>
          <p:spPr>
            <a:xfrm>
              <a:off x="5506001" y="9151996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181"/>
                  </a:moveTo>
                  <a:lnTo>
                    <a:pt x="745091" y="49781"/>
                  </a:lnTo>
                  <a:lnTo>
                    <a:pt x="0" y="0"/>
                  </a:lnTo>
                  <a:lnTo>
                    <a:pt x="0" y="6365"/>
                  </a:lnTo>
                  <a:lnTo>
                    <a:pt x="745091" y="52181"/>
                  </a:lnTo>
                  <a:close/>
                </a:path>
              </a:pathLst>
            </a:custGeom>
            <a:solidFill>
              <a:srgbClr val="9DD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1" name="object 4691"/>
            <p:cNvSpPr/>
            <p:nvPr/>
          </p:nvSpPr>
          <p:spPr>
            <a:xfrm>
              <a:off x="5506001" y="9158360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5"/>
                  </a:moveTo>
                  <a:lnTo>
                    <a:pt x="745091" y="45816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A0D6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2" name="object 4692"/>
            <p:cNvSpPr/>
            <p:nvPr/>
          </p:nvSpPr>
          <p:spPr>
            <a:xfrm>
              <a:off x="5506001" y="9169441"/>
              <a:ext cx="745490" cy="45720"/>
            </a:xfrm>
            <a:custGeom>
              <a:avLst/>
              <a:gdLst/>
              <a:ahLst/>
              <a:cxnLst/>
              <a:rect l="l" t="t" r="r" b="b"/>
              <a:pathLst>
                <a:path w="745489" h="45720">
                  <a:moveTo>
                    <a:pt x="745091" y="45219"/>
                  </a:moveTo>
                  <a:lnTo>
                    <a:pt x="745091" y="38943"/>
                  </a:lnTo>
                  <a:lnTo>
                    <a:pt x="0" y="0"/>
                  </a:lnTo>
                  <a:lnTo>
                    <a:pt x="0" y="16504"/>
                  </a:lnTo>
                  <a:lnTo>
                    <a:pt x="745091" y="45219"/>
                  </a:lnTo>
                  <a:close/>
                </a:path>
              </a:pathLst>
            </a:custGeom>
            <a:solidFill>
              <a:srgbClr val="9DD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3" name="object 4693"/>
            <p:cNvSpPr/>
            <p:nvPr/>
          </p:nvSpPr>
          <p:spPr>
            <a:xfrm>
              <a:off x="5506001" y="9185943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14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9AD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4" name="object 4694"/>
            <p:cNvSpPr/>
            <p:nvPr/>
          </p:nvSpPr>
          <p:spPr>
            <a:xfrm>
              <a:off x="5506001" y="9191391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9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9"/>
                  </a:lnTo>
                  <a:close/>
                </a:path>
              </a:pathLst>
            </a:custGeom>
            <a:solidFill>
              <a:srgbClr val="97D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5" name="object 4695"/>
            <p:cNvSpPr/>
            <p:nvPr/>
          </p:nvSpPr>
          <p:spPr>
            <a:xfrm>
              <a:off x="5506001" y="9196876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38"/>
                  </a:moveTo>
                  <a:lnTo>
                    <a:pt x="745091" y="21943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38"/>
                  </a:lnTo>
                  <a:close/>
                </a:path>
              </a:pathLst>
            </a:custGeom>
            <a:solidFill>
              <a:srgbClr val="94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6" name="object 4696"/>
            <p:cNvSpPr/>
            <p:nvPr/>
          </p:nvSpPr>
          <p:spPr>
            <a:xfrm>
              <a:off x="5506001" y="9202396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36"/>
                  </a:moveTo>
                  <a:lnTo>
                    <a:pt x="745091" y="18511"/>
                  </a:lnTo>
                  <a:lnTo>
                    <a:pt x="0" y="0"/>
                  </a:lnTo>
                  <a:lnTo>
                    <a:pt x="0" y="4027"/>
                  </a:lnTo>
                  <a:lnTo>
                    <a:pt x="745091" y="20036"/>
                  </a:lnTo>
                  <a:close/>
                </a:path>
              </a:pathLst>
            </a:custGeom>
            <a:solidFill>
              <a:srgbClr val="91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7" name="object 4697"/>
            <p:cNvSpPr/>
            <p:nvPr/>
          </p:nvSpPr>
          <p:spPr>
            <a:xfrm>
              <a:off x="5506001" y="9206429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05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05"/>
                  </a:lnTo>
                  <a:close/>
                </a:path>
              </a:pathLst>
            </a:custGeom>
            <a:solidFill>
              <a:srgbClr val="8EC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8" name="object 4698"/>
            <p:cNvSpPr/>
            <p:nvPr/>
          </p:nvSpPr>
          <p:spPr>
            <a:xfrm>
              <a:off x="5506001" y="9209878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71"/>
                  </a:moveTo>
                  <a:lnTo>
                    <a:pt x="745091" y="13862"/>
                  </a:lnTo>
                  <a:lnTo>
                    <a:pt x="0" y="0"/>
                  </a:lnTo>
                  <a:lnTo>
                    <a:pt x="0" y="3456"/>
                  </a:lnTo>
                  <a:lnTo>
                    <a:pt x="745091" y="15171"/>
                  </a:lnTo>
                  <a:close/>
                </a:path>
              </a:pathLst>
            </a:custGeom>
            <a:solidFill>
              <a:srgbClr val="8AC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9" name="object 4699"/>
            <p:cNvSpPr/>
            <p:nvPr/>
          </p:nvSpPr>
          <p:spPr>
            <a:xfrm>
              <a:off x="5506001" y="9213341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35"/>
                  </a:moveTo>
                  <a:lnTo>
                    <a:pt x="745091" y="1171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3035"/>
                  </a:lnTo>
                  <a:close/>
                </a:path>
              </a:pathLst>
            </a:custGeom>
            <a:solidFill>
              <a:srgbClr val="87CC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0" name="object 4700"/>
            <p:cNvSpPr/>
            <p:nvPr/>
          </p:nvSpPr>
          <p:spPr>
            <a:xfrm>
              <a:off x="5506001" y="9216827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63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63"/>
                  </a:lnTo>
                  <a:close/>
                </a:path>
              </a:pathLst>
            </a:custGeom>
            <a:solidFill>
              <a:srgbClr val="83CA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1" name="object 4701"/>
            <p:cNvSpPr/>
            <p:nvPr/>
          </p:nvSpPr>
          <p:spPr>
            <a:xfrm>
              <a:off x="5506001" y="9220314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82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0C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2" name="object 4702"/>
            <p:cNvSpPr/>
            <p:nvPr/>
          </p:nvSpPr>
          <p:spPr>
            <a:xfrm>
              <a:off x="5506001" y="9223800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69"/>
                  </a:moveTo>
                  <a:lnTo>
                    <a:pt x="745091" y="5222"/>
                  </a:lnTo>
                  <a:lnTo>
                    <a:pt x="0" y="0"/>
                  </a:lnTo>
                  <a:lnTo>
                    <a:pt x="0" y="3507"/>
                  </a:lnTo>
                  <a:lnTo>
                    <a:pt x="745091" y="6569"/>
                  </a:lnTo>
                  <a:close/>
                </a:path>
              </a:pathLst>
            </a:custGeom>
            <a:solidFill>
              <a:srgbClr val="7CC7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3" name="object 4703"/>
            <p:cNvSpPr/>
            <p:nvPr/>
          </p:nvSpPr>
          <p:spPr>
            <a:xfrm>
              <a:off x="5506001" y="9227312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1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78C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4" name="object 4704"/>
            <p:cNvSpPr/>
            <p:nvPr/>
          </p:nvSpPr>
          <p:spPr>
            <a:xfrm>
              <a:off x="5506001" y="9230687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36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36"/>
                  </a:lnTo>
                  <a:close/>
                </a:path>
              </a:pathLst>
            </a:custGeom>
            <a:solidFill>
              <a:srgbClr val="73C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5" name="object 4705"/>
            <p:cNvSpPr/>
            <p:nvPr/>
          </p:nvSpPr>
          <p:spPr>
            <a:xfrm>
              <a:off x="5506001" y="9232920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70"/>
                  </a:moveTo>
                  <a:lnTo>
                    <a:pt x="745091" y="0"/>
                  </a:lnTo>
                  <a:lnTo>
                    <a:pt x="0" y="1130"/>
                  </a:lnTo>
                  <a:lnTo>
                    <a:pt x="0" y="4484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FC2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6" name="object 4706"/>
            <p:cNvSpPr/>
            <p:nvPr/>
          </p:nvSpPr>
          <p:spPr>
            <a:xfrm>
              <a:off x="5506001" y="9234184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83"/>
                  </a:moveTo>
                  <a:lnTo>
                    <a:pt x="745091" y="0"/>
                  </a:lnTo>
                  <a:lnTo>
                    <a:pt x="0" y="3214"/>
                  </a:lnTo>
                  <a:lnTo>
                    <a:pt x="0" y="6568"/>
                  </a:lnTo>
                  <a:lnTo>
                    <a:pt x="745091" y="1283"/>
                  </a:lnTo>
                  <a:close/>
                </a:path>
              </a:pathLst>
            </a:custGeom>
            <a:solidFill>
              <a:srgbClr val="6AC0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7" name="object 4707"/>
            <p:cNvSpPr/>
            <p:nvPr/>
          </p:nvSpPr>
          <p:spPr>
            <a:xfrm>
              <a:off x="5506001" y="9235465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0"/>
                  </a:moveTo>
                  <a:lnTo>
                    <a:pt x="745091" y="0"/>
                  </a:lnTo>
                  <a:lnTo>
                    <a:pt x="0" y="5284"/>
                  </a:lnTo>
                  <a:lnTo>
                    <a:pt x="0" y="8627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5B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8" name="object 4708"/>
            <p:cNvSpPr/>
            <p:nvPr/>
          </p:nvSpPr>
          <p:spPr>
            <a:xfrm>
              <a:off x="5506001" y="9236731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0"/>
                  </a:moveTo>
                  <a:lnTo>
                    <a:pt x="745091" y="0"/>
                  </a:lnTo>
                  <a:lnTo>
                    <a:pt x="0" y="7357"/>
                  </a:lnTo>
                  <a:lnTo>
                    <a:pt x="0" y="10685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5FBB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9" name="object 4709"/>
            <p:cNvSpPr/>
            <p:nvPr/>
          </p:nvSpPr>
          <p:spPr>
            <a:xfrm>
              <a:off x="5506001" y="923799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58"/>
                  </a:moveTo>
                  <a:lnTo>
                    <a:pt x="745091" y="0"/>
                  </a:lnTo>
                  <a:lnTo>
                    <a:pt x="0" y="9415"/>
                  </a:lnTo>
                  <a:lnTo>
                    <a:pt x="0" y="12769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59B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0" name="object 4710"/>
            <p:cNvSpPr/>
            <p:nvPr/>
          </p:nvSpPr>
          <p:spPr>
            <a:xfrm>
              <a:off x="5506001" y="9239264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498"/>
                  </a:lnTo>
                  <a:lnTo>
                    <a:pt x="0" y="15474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2B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1" name="object 4711"/>
            <p:cNvSpPr/>
            <p:nvPr/>
          </p:nvSpPr>
          <p:spPr>
            <a:xfrm>
              <a:off x="5506001" y="9240769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2"/>
                  </a:moveTo>
                  <a:lnTo>
                    <a:pt x="745091" y="0"/>
                  </a:lnTo>
                  <a:lnTo>
                    <a:pt x="0" y="13976"/>
                  </a:lnTo>
                  <a:lnTo>
                    <a:pt x="0" y="17941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4AB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2" name="object 4712"/>
            <p:cNvSpPr/>
            <p:nvPr/>
          </p:nvSpPr>
          <p:spPr>
            <a:xfrm>
              <a:off x="5506001" y="9242276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55"/>
                  </a:moveTo>
                  <a:lnTo>
                    <a:pt x="745091" y="1725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55"/>
                  </a:lnTo>
                  <a:close/>
                </a:path>
              </a:pathLst>
            </a:custGeom>
            <a:solidFill>
              <a:srgbClr val="3FAD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3" name="object 4713"/>
            <p:cNvSpPr/>
            <p:nvPr/>
          </p:nvSpPr>
          <p:spPr>
            <a:xfrm>
              <a:off x="5506001" y="9243793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7"/>
                  </a:moveTo>
                  <a:lnTo>
                    <a:pt x="745091" y="157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7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4" name="object 4714"/>
            <p:cNvSpPr/>
            <p:nvPr/>
          </p:nvSpPr>
          <p:spPr>
            <a:xfrm>
              <a:off x="5506001" y="9245274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57"/>
                  </a:moveTo>
                  <a:lnTo>
                    <a:pt x="745091" y="1425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57"/>
                  </a:lnTo>
                  <a:close/>
                </a:path>
              </a:pathLst>
            </a:custGeom>
            <a:solidFill>
              <a:srgbClr val="249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5" name="object 4715"/>
            <p:cNvSpPr/>
            <p:nvPr/>
          </p:nvSpPr>
          <p:spPr>
            <a:xfrm>
              <a:off x="5506001" y="924676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62"/>
                  </a:moveTo>
                  <a:lnTo>
                    <a:pt x="745091" y="1276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62"/>
                  </a:lnTo>
                  <a:close/>
                </a:path>
              </a:pathLst>
            </a:custGeom>
            <a:solidFill>
              <a:srgbClr val="249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6" name="object 4716"/>
            <p:cNvSpPr/>
            <p:nvPr/>
          </p:nvSpPr>
          <p:spPr>
            <a:xfrm>
              <a:off x="5506001" y="9248406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2398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7" name="object 4717"/>
            <p:cNvSpPr/>
            <p:nvPr/>
          </p:nvSpPr>
          <p:spPr>
            <a:xfrm>
              <a:off x="5506001" y="9250461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70"/>
                  </a:moveTo>
                  <a:lnTo>
                    <a:pt x="745091" y="907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70"/>
                  </a:lnTo>
                  <a:close/>
                </a:path>
              </a:pathLst>
            </a:custGeom>
            <a:solidFill>
              <a:srgbClr val="229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8" name="object 4718"/>
            <p:cNvSpPr/>
            <p:nvPr/>
          </p:nvSpPr>
          <p:spPr>
            <a:xfrm>
              <a:off x="5506001" y="9252517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4"/>
                  </a:moveTo>
                  <a:lnTo>
                    <a:pt x="745091" y="701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4"/>
                  </a:lnTo>
                  <a:close/>
                </a:path>
              </a:pathLst>
            </a:custGeom>
            <a:solidFill>
              <a:srgbClr val="2192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9" name="object 4719"/>
            <p:cNvSpPr/>
            <p:nvPr/>
          </p:nvSpPr>
          <p:spPr>
            <a:xfrm>
              <a:off x="5506001" y="9254548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34"/>
                  </a:moveTo>
                  <a:lnTo>
                    <a:pt x="745091" y="0"/>
                  </a:lnTo>
                  <a:lnTo>
                    <a:pt x="0" y="36503"/>
                  </a:lnTo>
                  <a:lnTo>
                    <a:pt x="0" y="42094"/>
                  </a:lnTo>
                  <a:lnTo>
                    <a:pt x="745091" y="2134"/>
                  </a:lnTo>
                  <a:close/>
                </a:path>
              </a:pathLst>
            </a:custGeom>
            <a:solidFill>
              <a:srgbClr val="218F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0" name="object 4720"/>
            <p:cNvSpPr/>
            <p:nvPr/>
          </p:nvSpPr>
          <p:spPr>
            <a:xfrm>
              <a:off x="5506001" y="925667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20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1" name="object 4721"/>
            <p:cNvSpPr/>
            <p:nvPr/>
          </p:nvSpPr>
          <p:spPr>
            <a:xfrm>
              <a:off x="5506001" y="9259531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46"/>
                  </a:moveTo>
                  <a:lnTo>
                    <a:pt x="745091" y="0"/>
                  </a:lnTo>
                  <a:lnTo>
                    <a:pt x="0" y="44660"/>
                  </a:lnTo>
                  <a:lnTo>
                    <a:pt x="0" y="52119"/>
                  </a:lnTo>
                  <a:lnTo>
                    <a:pt x="745091" y="2846"/>
                  </a:lnTo>
                  <a:close/>
                </a:path>
              </a:pathLst>
            </a:custGeom>
            <a:solidFill>
              <a:srgbClr val="1F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2" name="object 4722"/>
            <p:cNvSpPr/>
            <p:nvPr/>
          </p:nvSpPr>
          <p:spPr>
            <a:xfrm>
              <a:off x="5506001" y="9262376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73"/>
                  </a:lnTo>
                  <a:lnTo>
                    <a:pt x="0" y="57162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1E85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3" name="object 4723"/>
            <p:cNvSpPr/>
            <p:nvPr/>
          </p:nvSpPr>
          <p:spPr>
            <a:xfrm>
              <a:off x="5506001" y="9265363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0"/>
                  </a:moveTo>
                  <a:lnTo>
                    <a:pt x="745091" y="0"/>
                  </a:lnTo>
                  <a:lnTo>
                    <a:pt x="0" y="54176"/>
                  </a:lnTo>
                  <a:lnTo>
                    <a:pt x="0" y="63719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1E82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4" name="object 4724"/>
            <p:cNvSpPr/>
            <p:nvPr/>
          </p:nvSpPr>
          <p:spPr>
            <a:xfrm>
              <a:off x="5506001" y="9268996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71"/>
                  </a:moveTo>
                  <a:lnTo>
                    <a:pt x="745091" y="0"/>
                  </a:lnTo>
                  <a:lnTo>
                    <a:pt x="0" y="60086"/>
                  </a:lnTo>
                  <a:lnTo>
                    <a:pt x="0" y="69488"/>
                  </a:lnTo>
                  <a:lnTo>
                    <a:pt x="745091" y="3571"/>
                  </a:lnTo>
                  <a:close/>
                </a:path>
              </a:pathLst>
            </a:custGeom>
            <a:solidFill>
              <a:srgbClr val="1D7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5" name="object 4725"/>
            <p:cNvSpPr/>
            <p:nvPr/>
          </p:nvSpPr>
          <p:spPr>
            <a:xfrm>
              <a:off x="5506001" y="9272570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1C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6" name="object 4726"/>
            <p:cNvSpPr/>
            <p:nvPr/>
          </p:nvSpPr>
          <p:spPr>
            <a:xfrm>
              <a:off x="5506001" y="9276608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1B78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7" name="object 4727"/>
            <p:cNvSpPr/>
            <p:nvPr/>
          </p:nvSpPr>
          <p:spPr>
            <a:xfrm>
              <a:off x="5506001" y="9280599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69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1B75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8" name="object 4728"/>
            <p:cNvSpPr/>
            <p:nvPr/>
          </p:nvSpPr>
          <p:spPr>
            <a:xfrm>
              <a:off x="5506001" y="9284770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02"/>
                  </a:lnTo>
                  <a:lnTo>
                    <a:pt x="0" y="96804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1A7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9" name="object 4729"/>
            <p:cNvSpPr/>
            <p:nvPr/>
          </p:nvSpPr>
          <p:spPr>
            <a:xfrm>
              <a:off x="5506001" y="9288916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8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196E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0" name="object 4730"/>
            <p:cNvSpPr/>
            <p:nvPr/>
          </p:nvSpPr>
          <p:spPr>
            <a:xfrm>
              <a:off x="5506001" y="9293087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04"/>
                  </a:moveTo>
                  <a:lnTo>
                    <a:pt x="745091" y="0"/>
                  </a:lnTo>
                  <a:lnTo>
                    <a:pt x="0" y="99472"/>
                  </a:lnTo>
                  <a:lnTo>
                    <a:pt x="0" y="110577"/>
                  </a:lnTo>
                  <a:lnTo>
                    <a:pt x="745091" y="4204"/>
                  </a:lnTo>
                  <a:close/>
                </a:path>
              </a:pathLst>
            </a:custGeom>
            <a:solidFill>
              <a:srgbClr val="186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1" name="object 4731"/>
            <p:cNvSpPr/>
            <p:nvPr/>
          </p:nvSpPr>
          <p:spPr>
            <a:xfrm>
              <a:off x="5506001" y="9297293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93"/>
                  </a:moveTo>
                  <a:lnTo>
                    <a:pt x="745091" y="0"/>
                  </a:lnTo>
                  <a:lnTo>
                    <a:pt x="0" y="106372"/>
                  </a:lnTo>
                  <a:lnTo>
                    <a:pt x="0" y="117401"/>
                  </a:lnTo>
                  <a:lnTo>
                    <a:pt x="745091" y="4193"/>
                  </a:lnTo>
                  <a:close/>
                </a:path>
              </a:pathLst>
            </a:custGeom>
            <a:solidFill>
              <a:srgbClr val="186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2" name="object 4732"/>
            <p:cNvSpPr/>
            <p:nvPr/>
          </p:nvSpPr>
          <p:spPr>
            <a:xfrm>
              <a:off x="5506001" y="9301488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1764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3" name="object 4733"/>
            <p:cNvSpPr/>
            <p:nvPr/>
          </p:nvSpPr>
          <p:spPr>
            <a:xfrm>
              <a:off x="5506001" y="9305814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60"/>
                  </a:moveTo>
                  <a:lnTo>
                    <a:pt x="745091" y="0"/>
                  </a:lnTo>
                  <a:lnTo>
                    <a:pt x="0" y="120298"/>
                  </a:lnTo>
                  <a:lnTo>
                    <a:pt x="0" y="132025"/>
                  </a:lnTo>
                  <a:lnTo>
                    <a:pt x="745091" y="4460"/>
                  </a:lnTo>
                  <a:close/>
                </a:path>
              </a:pathLst>
            </a:custGeom>
            <a:solidFill>
              <a:srgbClr val="1661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4" name="object 4734"/>
            <p:cNvSpPr/>
            <p:nvPr/>
          </p:nvSpPr>
          <p:spPr>
            <a:xfrm>
              <a:off x="5506001" y="9310271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5"/>
                  </a:lnTo>
                  <a:lnTo>
                    <a:pt x="0" y="139699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155E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5" name="object 4735"/>
            <p:cNvSpPr/>
            <p:nvPr/>
          </p:nvSpPr>
          <p:spPr>
            <a:xfrm>
              <a:off x="5506001" y="9314873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28"/>
                  </a:moveTo>
                  <a:lnTo>
                    <a:pt x="745091" y="0"/>
                  </a:lnTo>
                  <a:lnTo>
                    <a:pt x="0" y="135100"/>
                  </a:lnTo>
                  <a:lnTo>
                    <a:pt x="0" y="148071"/>
                  </a:lnTo>
                  <a:lnTo>
                    <a:pt x="745091" y="4928"/>
                  </a:lnTo>
                  <a:close/>
                </a:path>
              </a:pathLst>
            </a:custGeom>
            <a:solidFill>
              <a:srgbClr val="155B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6" name="object 4736"/>
            <p:cNvSpPr/>
            <p:nvPr/>
          </p:nvSpPr>
          <p:spPr>
            <a:xfrm>
              <a:off x="5506001" y="9319795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8008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145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7" name="object 4737"/>
            <p:cNvSpPr/>
            <p:nvPr/>
          </p:nvSpPr>
          <p:spPr>
            <a:xfrm>
              <a:off x="5506001" y="9325435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0"/>
                  </a:moveTo>
                  <a:lnTo>
                    <a:pt x="0" y="152366"/>
                  </a:lnTo>
                  <a:lnTo>
                    <a:pt x="0" y="191183"/>
                  </a:lnTo>
                  <a:lnTo>
                    <a:pt x="707831" y="23558"/>
                  </a:lnTo>
                  <a:lnTo>
                    <a:pt x="716756" y="21065"/>
                  </a:lnTo>
                  <a:lnTo>
                    <a:pt x="726347" y="18158"/>
                  </a:lnTo>
                  <a:lnTo>
                    <a:pt x="735995" y="15746"/>
                  </a:lnTo>
                  <a:lnTo>
                    <a:pt x="745081" y="14741"/>
                  </a:lnTo>
                  <a:lnTo>
                    <a:pt x="745091" y="0"/>
                  </a:lnTo>
                  <a:close/>
                </a:path>
              </a:pathLst>
            </a:custGeom>
            <a:solidFill>
              <a:srgbClr val="1354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8" name="object 4738"/>
            <p:cNvSpPr/>
            <p:nvPr/>
          </p:nvSpPr>
          <p:spPr>
            <a:xfrm>
              <a:off x="5208114" y="8949640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9" name="object 4739"/>
            <p:cNvSpPr/>
            <p:nvPr/>
          </p:nvSpPr>
          <p:spPr>
            <a:xfrm>
              <a:off x="5132023" y="8945740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40" name="object 4740"/>
          <p:cNvGrpSpPr/>
          <p:nvPr/>
        </p:nvGrpSpPr>
        <p:grpSpPr>
          <a:xfrm>
            <a:off x="1651000" y="10051138"/>
            <a:ext cx="4600575" cy="572135"/>
            <a:chOff x="1651000" y="10051138"/>
            <a:chExt cx="4600575" cy="572135"/>
          </a:xfrm>
        </p:grpSpPr>
        <p:sp>
          <p:nvSpPr>
            <p:cNvPr id="4741" name="object 4741"/>
            <p:cNvSpPr/>
            <p:nvPr/>
          </p:nvSpPr>
          <p:spPr>
            <a:xfrm>
              <a:off x="1651000" y="10621663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2" name="object 4742"/>
            <p:cNvSpPr/>
            <p:nvPr/>
          </p:nvSpPr>
          <p:spPr>
            <a:xfrm>
              <a:off x="1651000" y="10564016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89"/>
                  </a:moveTo>
                  <a:lnTo>
                    <a:pt x="104664" y="3589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3" name="object 4743"/>
            <p:cNvSpPr/>
            <p:nvPr/>
          </p:nvSpPr>
          <p:spPr>
            <a:xfrm>
              <a:off x="1651000" y="1055381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4" name="object 4744"/>
            <p:cNvSpPr/>
            <p:nvPr/>
          </p:nvSpPr>
          <p:spPr>
            <a:xfrm>
              <a:off x="1651000" y="1054221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5" name="object 4745"/>
            <p:cNvSpPr/>
            <p:nvPr/>
          </p:nvSpPr>
          <p:spPr>
            <a:xfrm>
              <a:off x="1651000" y="10529469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6" name="object 4746"/>
            <p:cNvSpPr/>
            <p:nvPr/>
          </p:nvSpPr>
          <p:spPr>
            <a:xfrm>
              <a:off x="1651000" y="1051701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7" name="object 4747"/>
            <p:cNvSpPr/>
            <p:nvPr/>
          </p:nvSpPr>
          <p:spPr>
            <a:xfrm>
              <a:off x="1651000" y="1050544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8" name="object 4748"/>
            <p:cNvSpPr/>
            <p:nvPr/>
          </p:nvSpPr>
          <p:spPr>
            <a:xfrm>
              <a:off x="1651000" y="1049521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9" name="object 4749"/>
            <p:cNvSpPr/>
            <p:nvPr/>
          </p:nvSpPr>
          <p:spPr>
            <a:xfrm>
              <a:off x="1651000" y="1048642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0" name="object 4750"/>
            <p:cNvSpPr/>
            <p:nvPr/>
          </p:nvSpPr>
          <p:spPr>
            <a:xfrm>
              <a:off x="1651000" y="1047840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1" name="object 4751"/>
            <p:cNvSpPr/>
            <p:nvPr/>
          </p:nvSpPr>
          <p:spPr>
            <a:xfrm>
              <a:off x="1651000" y="1047062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2" name="object 4752"/>
            <p:cNvSpPr/>
            <p:nvPr/>
          </p:nvSpPr>
          <p:spPr>
            <a:xfrm>
              <a:off x="1651000" y="1046375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3" name="object 4753"/>
            <p:cNvSpPr/>
            <p:nvPr/>
          </p:nvSpPr>
          <p:spPr>
            <a:xfrm>
              <a:off x="1651000" y="1045678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4" name="object 4754"/>
            <p:cNvSpPr/>
            <p:nvPr/>
          </p:nvSpPr>
          <p:spPr>
            <a:xfrm>
              <a:off x="1651000" y="10449449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04664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5" name="object 4755"/>
            <p:cNvSpPr/>
            <p:nvPr/>
          </p:nvSpPr>
          <p:spPr>
            <a:xfrm>
              <a:off x="1651000" y="1044171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04664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6" name="object 4756"/>
            <p:cNvSpPr/>
            <p:nvPr/>
          </p:nvSpPr>
          <p:spPr>
            <a:xfrm>
              <a:off x="1651000" y="1043383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7" name="object 4757"/>
            <p:cNvSpPr/>
            <p:nvPr/>
          </p:nvSpPr>
          <p:spPr>
            <a:xfrm>
              <a:off x="1651000" y="10420327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8" name="object 4758"/>
            <p:cNvSpPr/>
            <p:nvPr/>
          </p:nvSpPr>
          <p:spPr>
            <a:xfrm>
              <a:off x="1651000" y="1038986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9" name="object 4759"/>
            <p:cNvSpPr/>
            <p:nvPr/>
          </p:nvSpPr>
          <p:spPr>
            <a:xfrm>
              <a:off x="1651000" y="1038060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0" name="object 4760"/>
            <p:cNvSpPr/>
            <p:nvPr/>
          </p:nvSpPr>
          <p:spPr>
            <a:xfrm>
              <a:off x="1651000" y="10372325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1" name="object 4761"/>
            <p:cNvSpPr/>
            <p:nvPr/>
          </p:nvSpPr>
          <p:spPr>
            <a:xfrm>
              <a:off x="1651000" y="10364512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2" name="object 4762"/>
            <p:cNvSpPr/>
            <p:nvPr/>
          </p:nvSpPr>
          <p:spPr>
            <a:xfrm>
              <a:off x="1651000" y="1035870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3" name="object 4763"/>
            <p:cNvSpPr/>
            <p:nvPr/>
          </p:nvSpPr>
          <p:spPr>
            <a:xfrm>
              <a:off x="1651000" y="1035286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4" name="object 4764"/>
            <p:cNvSpPr/>
            <p:nvPr/>
          </p:nvSpPr>
          <p:spPr>
            <a:xfrm>
              <a:off x="1651000" y="1034699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5" name="object 4765"/>
            <p:cNvSpPr/>
            <p:nvPr/>
          </p:nvSpPr>
          <p:spPr>
            <a:xfrm>
              <a:off x="1651005" y="1034110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6" name="object 4766"/>
            <p:cNvSpPr/>
            <p:nvPr/>
          </p:nvSpPr>
          <p:spPr>
            <a:xfrm>
              <a:off x="1651000" y="1033528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7" name="object 4767"/>
            <p:cNvSpPr/>
            <p:nvPr/>
          </p:nvSpPr>
          <p:spPr>
            <a:xfrm>
              <a:off x="1651000" y="1032950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8" name="object 4768"/>
            <p:cNvSpPr/>
            <p:nvPr/>
          </p:nvSpPr>
          <p:spPr>
            <a:xfrm>
              <a:off x="1651000" y="1032375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9" name="object 4769"/>
            <p:cNvSpPr/>
            <p:nvPr/>
          </p:nvSpPr>
          <p:spPr>
            <a:xfrm>
              <a:off x="1651000" y="10317792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5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04664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0" name="object 4770"/>
            <p:cNvSpPr/>
            <p:nvPr/>
          </p:nvSpPr>
          <p:spPr>
            <a:xfrm>
              <a:off x="1651000" y="1031097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1" name="object 4771"/>
            <p:cNvSpPr/>
            <p:nvPr/>
          </p:nvSpPr>
          <p:spPr>
            <a:xfrm>
              <a:off x="1651000" y="1030419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2" name="object 4772"/>
            <p:cNvSpPr/>
            <p:nvPr/>
          </p:nvSpPr>
          <p:spPr>
            <a:xfrm>
              <a:off x="1651000" y="1029747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3" name="object 4773"/>
            <p:cNvSpPr/>
            <p:nvPr/>
          </p:nvSpPr>
          <p:spPr>
            <a:xfrm>
              <a:off x="1651000" y="1028917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4" name="object 4774"/>
            <p:cNvSpPr/>
            <p:nvPr/>
          </p:nvSpPr>
          <p:spPr>
            <a:xfrm>
              <a:off x="1651000" y="1028060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5" name="object 4775"/>
            <p:cNvSpPr/>
            <p:nvPr/>
          </p:nvSpPr>
          <p:spPr>
            <a:xfrm>
              <a:off x="1651000" y="10271658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6" name="object 4776"/>
            <p:cNvSpPr/>
            <p:nvPr/>
          </p:nvSpPr>
          <p:spPr>
            <a:xfrm>
              <a:off x="1651000" y="1026112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7" name="object 4777"/>
            <p:cNvSpPr/>
            <p:nvPr/>
          </p:nvSpPr>
          <p:spPr>
            <a:xfrm>
              <a:off x="1651000" y="10250515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8" name="object 4778"/>
            <p:cNvSpPr/>
            <p:nvPr/>
          </p:nvSpPr>
          <p:spPr>
            <a:xfrm>
              <a:off x="1651000" y="10238788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9" name="object 4779"/>
            <p:cNvSpPr/>
            <p:nvPr/>
          </p:nvSpPr>
          <p:spPr>
            <a:xfrm>
              <a:off x="1651000" y="102269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04664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0" name="object 4780"/>
            <p:cNvSpPr/>
            <p:nvPr/>
          </p:nvSpPr>
          <p:spPr>
            <a:xfrm>
              <a:off x="1651000" y="1021490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1" name="object 4781"/>
            <p:cNvSpPr/>
            <p:nvPr/>
          </p:nvSpPr>
          <p:spPr>
            <a:xfrm>
              <a:off x="1651000" y="1020269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2" name="object 4782"/>
            <p:cNvSpPr/>
            <p:nvPr/>
          </p:nvSpPr>
          <p:spPr>
            <a:xfrm>
              <a:off x="1651000" y="1019054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3" name="object 4783"/>
            <p:cNvSpPr/>
            <p:nvPr/>
          </p:nvSpPr>
          <p:spPr>
            <a:xfrm>
              <a:off x="1651000" y="1017810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4" name="object 4784"/>
            <p:cNvSpPr/>
            <p:nvPr/>
          </p:nvSpPr>
          <p:spPr>
            <a:xfrm>
              <a:off x="1651000" y="1016543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5" name="object 4785"/>
            <p:cNvSpPr/>
            <p:nvPr/>
          </p:nvSpPr>
          <p:spPr>
            <a:xfrm>
              <a:off x="1651000" y="1015254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6" name="object 4786"/>
            <p:cNvSpPr/>
            <p:nvPr/>
          </p:nvSpPr>
          <p:spPr>
            <a:xfrm>
              <a:off x="1651000" y="1013911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04664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7" name="object 4787"/>
            <p:cNvSpPr/>
            <p:nvPr/>
          </p:nvSpPr>
          <p:spPr>
            <a:xfrm>
              <a:off x="1651000" y="10124564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8" name="object 4788"/>
            <p:cNvSpPr/>
            <p:nvPr/>
          </p:nvSpPr>
          <p:spPr>
            <a:xfrm>
              <a:off x="1651000" y="1010737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9" name="object 4789"/>
            <p:cNvSpPr/>
            <p:nvPr/>
          </p:nvSpPr>
          <p:spPr>
            <a:xfrm>
              <a:off x="1651000" y="1005314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0" name="object 4790"/>
            <p:cNvSpPr/>
            <p:nvPr/>
          </p:nvSpPr>
          <p:spPr>
            <a:xfrm>
              <a:off x="1801889" y="10621663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228"/>
                  </a:moveTo>
                  <a:lnTo>
                    <a:pt x="3330133" y="228"/>
                  </a:lnTo>
                  <a:lnTo>
                    <a:pt x="3330133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1" name="object 4791"/>
            <p:cNvSpPr/>
            <p:nvPr/>
          </p:nvSpPr>
          <p:spPr>
            <a:xfrm>
              <a:off x="1801889" y="10564016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89"/>
                  </a:moveTo>
                  <a:lnTo>
                    <a:pt x="292801" y="35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2" name="object 4792"/>
            <p:cNvSpPr/>
            <p:nvPr/>
          </p:nvSpPr>
          <p:spPr>
            <a:xfrm>
              <a:off x="1801889" y="1055381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02"/>
                  </a:moveTo>
                  <a:lnTo>
                    <a:pt x="292801" y="1020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3" name="object 4793"/>
            <p:cNvSpPr/>
            <p:nvPr/>
          </p:nvSpPr>
          <p:spPr>
            <a:xfrm>
              <a:off x="1801889" y="1054221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4" name="object 4794"/>
            <p:cNvSpPr/>
            <p:nvPr/>
          </p:nvSpPr>
          <p:spPr>
            <a:xfrm>
              <a:off x="1801889" y="10529469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5" name="object 4795"/>
            <p:cNvSpPr/>
            <p:nvPr/>
          </p:nvSpPr>
          <p:spPr>
            <a:xfrm>
              <a:off x="1801889" y="1051701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6" name="object 4796"/>
            <p:cNvSpPr/>
            <p:nvPr/>
          </p:nvSpPr>
          <p:spPr>
            <a:xfrm>
              <a:off x="1801889" y="1050544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7" name="object 4797"/>
            <p:cNvSpPr/>
            <p:nvPr/>
          </p:nvSpPr>
          <p:spPr>
            <a:xfrm>
              <a:off x="1801889" y="1049521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8" name="object 4798"/>
            <p:cNvSpPr/>
            <p:nvPr/>
          </p:nvSpPr>
          <p:spPr>
            <a:xfrm>
              <a:off x="1801889" y="1048642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9" name="object 4799"/>
            <p:cNvSpPr/>
            <p:nvPr/>
          </p:nvSpPr>
          <p:spPr>
            <a:xfrm>
              <a:off x="1801889" y="1047840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0" name="object 4800"/>
            <p:cNvSpPr/>
            <p:nvPr/>
          </p:nvSpPr>
          <p:spPr>
            <a:xfrm>
              <a:off x="1801889" y="1047062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1" name="object 4801"/>
            <p:cNvSpPr/>
            <p:nvPr/>
          </p:nvSpPr>
          <p:spPr>
            <a:xfrm>
              <a:off x="1801889" y="1046375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73"/>
                  </a:moveTo>
                  <a:lnTo>
                    <a:pt x="292801" y="68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2" name="object 4802"/>
            <p:cNvSpPr/>
            <p:nvPr/>
          </p:nvSpPr>
          <p:spPr>
            <a:xfrm>
              <a:off x="1801889" y="1045678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3" name="object 4803"/>
            <p:cNvSpPr/>
            <p:nvPr/>
          </p:nvSpPr>
          <p:spPr>
            <a:xfrm>
              <a:off x="1801889" y="10449449"/>
              <a:ext cx="293370" cy="7620"/>
            </a:xfrm>
            <a:custGeom>
              <a:avLst/>
              <a:gdLst/>
              <a:ahLst/>
              <a:cxnLst/>
              <a:rect l="l" t="t" r="r" b="b"/>
              <a:pathLst>
                <a:path w="293369" h="7620">
                  <a:moveTo>
                    <a:pt x="0" y="7331"/>
                  </a:moveTo>
                  <a:lnTo>
                    <a:pt x="292801" y="73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4" name="object 4804"/>
            <p:cNvSpPr/>
            <p:nvPr/>
          </p:nvSpPr>
          <p:spPr>
            <a:xfrm>
              <a:off x="1801889" y="10441711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37"/>
                  </a:moveTo>
                  <a:lnTo>
                    <a:pt x="292801" y="77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5" name="object 4805"/>
            <p:cNvSpPr/>
            <p:nvPr/>
          </p:nvSpPr>
          <p:spPr>
            <a:xfrm>
              <a:off x="1801889" y="1043383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64"/>
                  </a:moveTo>
                  <a:lnTo>
                    <a:pt x="292801" y="78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6" name="object 4806"/>
            <p:cNvSpPr/>
            <p:nvPr/>
          </p:nvSpPr>
          <p:spPr>
            <a:xfrm>
              <a:off x="1801889" y="10420327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506"/>
                  </a:moveTo>
                  <a:lnTo>
                    <a:pt x="292801" y="135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7" name="object 4807"/>
            <p:cNvSpPr/>
            <p:nvPr/>
          </p:nvSpPr>
          <p:spPr>
            <a:xfrm>
              <a:off x="1801889" y="1038986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68"/>
                  </a:moveTo>
                  <a:lnTo>
                    <a:pt x="292801" y="304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8" name="object 4808"/>
            <p:cNvSpPr/>
            <p:nvPr/>
          </p:nvSpPr>
          <p:spPr>
            <a:xfrm>
              <a:off x="1801889" y="10380609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237"/>
                  </a:moveTo>
                  <a:lnTo>
                    <a:pt x="292801" y="923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9" name="object 4809"/>
            <p:cNvSpPr/>
            <p:nvPr/>
          </p:nvSpPr>
          <p:spPr>
            <a:xfrm>
              <a:off x="1801889" y="10372325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0" name="object 4810"/>
            <p:cNvSpPr/>
            <p:nvPr/>
          </p:nvSpPr>
          <p:spPr>
            <a:xfrm>
              <a:off x="1801889" y="10364512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801"/>
                  </a:moveTo>
                  <a:lnTo>
                    <a:pt x="292801" y="780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1" name="object 4811"/>
            <p:cNvSpPr/>
            <p:nvPr/>
          </p:nvSpPr>
          <p:spPr>
            <a:xfrm>
              <a:off x="1801889" y="1035870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2" name="object 4812"/>
            <p:cNvSpPr/>
            <p:nvPr/>
          </p:nvSpPr>
          <p:spPr>
            <a:xfrm>
              <a:off x="1801889" y="1035286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44"/>
                  </a:moveTo>
                  <a:lnTo>
                    <a:pt x="292801" y="58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3" name="object 4813"/>
            <p:cNvSpPr/>
            <p:nvPr/>
          </p:nvSpPr>
          <p:spPr>
            <a:xfrm>
              <a:off x="1801889" y="1034699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70"/>
                  </a:moveTo>
                  <a:lnTo>
                    <a:pt x="292801" y="58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4" name="object 4814"/>
            <p:cNvSpPr/>
            <p:nvPr/>
          </p:nvSpPr>
          <p:spPr>
            <a:xfrm>
              <a:off x="1801888" y="1034110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5" name="object 4815"/>
            <p:cNvSpPr/>
            <p:nvPr/>
          </p:nvSpPr>
          <p:spPr>
            <a:xfrm>
              <a:off x="1801889" y="1033528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6" name="object 4816"/>
            <p:cNvSpPr/>
            <p:nvPr/>
          </p:nvSpPr>
          <p:spPr>
            <a:xfrm>
              <a:off x="1801889" y="1032950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7" name="object 4817"/>
            <p:cNvSpPr/>
            <p:nvPr/>
          </p:nvSpPr>
          <p:spPr>
            <a:xfrm>
              <a:off x="1801889" y="1032375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8" name="object 4818"/>
            <p:cNvSpPr/>
            <p:nvPr/>
          </p:nvSpPr>
          <p:spPr>
            <a:xfrm>
              <a:off x="1801889" y="10317792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58"/>
                  </a:moveTo>
                  <a:lnTo>
                    <a:pt x="292801" y="595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9" name="object 4819"/>
            <p:cNvSpPr/>
            <p:nvPr/>
          </p:nvSpPr>
          <p:spPr>
            <a:xfrm>
              <a:off x="1801889" y="1031097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0" name="object 4820"/>
            <p:cNvSpPr/>
            <p:nvPr/>
          </p:nvSpPr>
          <p:spPr>
            <a:xfrm>
              <a:off x="1801889" y="10304197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1" name="object 4821"/>
            <p:cNvSpPr/>
            <p:nvPr/>
          </p:nvSpPr>
          <p:spPr>
            <a:xfrm>
              <a:off x="1801889" y="1029747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2" name="object 4822"/>
            <p:cNvSpPr/>
            <p:nvPr/>
          </p:nvSpPr>
          <p:spPr>
            <a:xfrm>
              <a:off x="1801889" y="10289179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96"/>
                  </a:moveTo>
                  <a:lnTo>
                    <a:pt x="292801" y="82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3" name="object 4823"/>
            <p:cNvSpPr/>
            <p:nvPr/>
          </p:nvSpPr>
          <p:spPr>
            <a:xfrm>
              <a:off x="1801889" y="1028060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4" name="object 4824"/>
            <p:cNvSpPr/>
            <p:nvPr/>
          </p:nvSpPr>
          <p:spPr>
            <a:xfrm>
              <a:off x="1801889" y="10271658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5" name="object 4825"/>
            <p:cNvSpPr/>
            <p:nvPr/>
          </p:nvSpPr>
          <p:spPr>
            <a:xfrm>
              <a:off x="1801889" y="1026112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33"/>
                  </a:moveTo>
                  <a:lnTo>
                    <a:pt x="292801" y="105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6" name="object 4826"/>
            <p:cNvSpPr/>
            <p:nvPr/>
          </p:nvSpPr>
          <p:spPr>
            <a:xfrm>
              <a:off x="1801889" y="10250515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7" name="object 4827"/>
            <p:cNvSpPr/>
            <p:nvPr/>
          </p:nvSpPr>
          <p:spPr>
            <a:xfrm>
              <a:off x="1801889" y="10238788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8" name="object 4828"/>
            <p:cNvSpPr/>
            <p:nvPr/>
          </p:nvSpPr>
          <p:spPr>
            <a:xfrm>
              <a:off x="1801889" y="102269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16"/>
                  </a:moveTo>
                  <a:lnTo>
                    <a:pt x="292801" y="1181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9" name="object 4829"/>
            <p:cNvSpPr/>
            <p:nvPr/>
          </p:nvSpPr>
          <p:spPr>
            <a:xfrm>
              <a:off x="1801889" y="1021490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0" name="object 4830"/>
            <p:cNvSpPr/>
            <p:nvPr/>
          </p:nvSpPr>
          <p:spPr>
            <a:xfrm>
              <a:off x="1801889" y="1020269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1" name="object 4831"/>
            <p:cNvSpPr/>
            <p:nvPr/>
          </p:nvSpPr>
          <p:spPr>
            <a:xfrm>
              <a:off x="1801889" y="1019054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2" name="object 4832"/>
            <p:cNvSpPr/>
            <p:nvPr/>
          </p:nvSpPr>
          <p:spPr>
            <a:xfrm>
              <a:off x="1801889" y="1017810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3" name="object 4833"/>
            <p:cNvSpPr/>
            <p:nvPr/>
          </p:nvSpPr>
          <p:spPr>
            <a:xfrm>
              <a:off x="1801889" y="1016543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4" name="object 4834"/>
            <p:cNvSpPr/>
            <p:nvPr/>
          </p:nvSpPr>
          <p:spPr>
            <a:xfrm>
              <a:off x="1801889" y="10152542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5" name="object 4835"/>
            <p:cNvSpPr/>
            <p:nvPr/>
          </p:nvSpPr>
          <p:spPr>
            <a:xfrm>
              <a:off x="1801889" y="1013911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29"/>
                  </a:moveTo>
                  <a:lnTo>
                    <a:pt x="292801" y="134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6" name="object 4836"/>
            <p:cNvSpPr/>
            <p:nvPr/>
          </p:nvSpPr>
          <p:spPr>
            <a:xfrm>
              <a:off x="1801889" y="10124564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7" name="object 4837"/>
            <p:cNvSpPr/>
            <p:nvPr/>
          </p:nvSpPr>
          <p:spPr>
            <a:xfrm>
              <a:off x="1801889" y="1010737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8" name="object 4838"/>
            <p:cNvSpPr/>
            <p:nvPr/>
          </p:nvSpPr>
          <p:spPr>
            <a:xfrm>
              <a:off x="1801889" y="10053145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40"/>
                  </a:moveTo>
                  <a:lnTo>
                    <a:pt x="292801" y="5424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9" name="object 4839"/>
            <p:cNvSpPr/>
            <p:nvPr/>
          </p:nvSpPr>
          <p:spPr>
            <a:xfrm>
              <a:off x="1775524" y="10585518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367"/>
                  </a:moveTo>
                  <a:lnTo>
                    <a:pt x="26361" y="35965"/>
                  </a:lnTo>
                  <a:lnTo>
                    <a:pt x="0" y="0"/>
                  </a:lnTo>
                  <a:lnTo>
                    <a:pt x="0" y="351"/>
                  </a:lnTo>
                  <a:lnTo>
                    <a:pt x="26361" y="3636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0" name="object 4840"/>
            <p:cNvSpPr/>
            <p:nvPr/>
          </p:nvSpPr>
          <p:spPr>
            <a:xfrm>
              <a:off x="1775524" y="10583900"/>
              <a:ext cx="26670" cy="38100"/>
            </a:xfrm>
            <a:custGeom>
              <a:avLst/>
              <a:gdLst/>
              <a:ahLst/>
              <a:cxnLst/>
              <a:rect l="l" t="t" r="r" b="b"/>
              <a:pathLst>
                <a:path w="26669" h="38100">
                  <a:moveTo>
                    <a:pt x="26361" y="37579"/>
                  </a:moveTo>
                  <a:lnTo>
                    <a:pt x="26361" y="35736"/>
                  </a:lnTo>
                  <a:lnTo>
                    <a:pt x="0" y="0"/>
                  </a:lnTo>
                  <a:lnTo>
                    <a:pt x="0" y="1614"/>
                  </a:lnTo>
                  <a:lnTo>
                    <a:pt x="26361" y="37579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1" name="object 4841"/>
            <p:cNvSpPr/>
            <p:nvPr/>
          </p:nvSpPr>
          <p:spPr>
            <a:xfrm>
              <a:off x="1775524" y="10581054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582"/>
                  </a:moveTo>
                  <a:lnTo>
                    <a:pt x="26361" y="35330"/>
                  </a:lnTo>
                  <a:lnTo>
                    <a:pt x="0" y="0"/>
                  </a:lnTo>
                  <a:lnTo>
                    <a:pt x="0" y="2846"/>
                  </a:lnTo>
                  <a:lnTo>
                    <a:pt x="26361" y="3858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2" name="object 4842"/>
            <p:cNvSpPr/>
            <p:nvPr/>
          </p:nvSpPr>
          <p:spPr>
            <a:xfrm>
              <a:off x="1775524" y="10577007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370"/>
                  </a:moveTo>
                  <a:lnTo>
                    <a:pt x="26361" y="34719"/>
                  </a:lnTo>
                  <a:lnTo>
                    <a:pt x="0" y="0"/>
                  </a:lnTo>
                  <a:lnTo>
                    <a:pt x="0" y="4052"/>
                  </a:lnTo>
                  <a:lnTo>
                    <a:pt x="26361" y="3937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3" name="object 4843"/>
            <p:cNvSpPr/>
            <p:nvPr/>
          </p:nvSpPr>
          <p:spPr>
            <a:xfrm>
              <a:off x="1775524" y="1057165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068"/>
                  </a:moveTo>
                  <a:lnTo>
                    <a:pt x="26361" y="33944"/>
                  </a:lnTo>
                  <a:lnTo>
                    <a:pt x="0" y="0"/>
                  </a:lnTo>
                  <a:lnTo>
                    <a:pt x="0" y="5349"/>
                  </a:lnTo>
                  <a:lnTo>
                    <a:pt x="26361" y="4006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4" name="object 4844"/>
            <p:cNvSpPr/>
            <p:nvPr/>
          </p:nvSpPr>
          <p:spPr>
            <a:xfrm>
              <a:off x="1775524" y="10564882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0716"/>
                  </a:moveTo>
                  <a:lnTo>
                    <a:pt x="26361" y="32978"/>
                  </a:lnTo>
                  <a:lnTo>
                    <a:pt x="0" y="0"/>
                  </a:lnTo>
                  <a:lnTo>
                    <a:pt x="0" y="6771"/>
                  </a:lnTo>
                  <a:lnTo>
                    <a:pt x="26361" y="4071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5" name="object 4845"/>
            <p:cNvSpPr/>
            <p:nvPr/>
          </p:nvSpPr>
          <p:spPr>
            <a:xfrm>
              <a:off x="1775524" y="1055646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389"/>
                  </a:moveTo>
                  <a:lnTo>
                    <a:pt x="26361" y="31746"/>
                  </a:lnTo>
                  <a:lnTo>
                    <a:pt x="0" y="0"/>
                  </a:lnTo>
                  <a:lnTo>
                    <a:pt x="0" y="8411"/>
                  </a:lnTo>
                  <a:lnTo>
                    <a:pt x="26361" y="4138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6" name="object 4846"/>
            <p:cNvSpPr/>
            <p:nvPr/>
          </p:nvSpPr>
          <p:spPr>
            <a:xfrm>
              <a:off x="1775524" y="10545971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242"/>
                  </a:moveTo>
                  <a:lnTo>
                    <a:pt x="26361" y="30235"/>
                  </a:lnTo>
                  <a:lnTo>
                    <a:pt x="0" y="0"/>
                  </a:lnTo>
                  <a:lnTo>
                    <a:pt x="0" y="10495"/>
                  </a:lnTo>
                  <a:lnTo>
                    <a:pt x="26361" y="42242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7" name="object 4847"/>
            <p:cNvSpPr/>
            <p:nvPr/>
          </p:nvSpPr>
          <p:spPr>
            <a:xfrm>
              <a:off x="1775524" y="10532704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501"/>
                  </a:moveTo>
                  <a:lnTo>
                    <a:pt x="26361" y="28316"/>
                  </a:lnTo>
                  <a:lnTo>
                    <a:pt x="0" y="0"/>
                  </a:lnTo>
                  <a:lnTo>
                    <a:pt x="0" y="13265"/>
                  </a:lnTo>
                  <a:lnTo>
                    <a:pt x="26361" y="43501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8" name="object 4848"/>
            <p:cNvSpPr/>
            <p:nvPr/>
          </p:nvSpPr>
          <p:spPr>
            <a:xfrm>
              <a:off x="1775524" y="10515209"/>
              <a:ext cx="26670" cy="46355"/>
            </a:xfrm>
            <a:custGeom>
              <a:avLst/>
              <a:gdLst/>
              <a:ahLst/>
              <a:cxnLst/>
              <a:rect l="l" t="t" r="r" b="b"/>
              <a:pathLst>
                <a:path w="26669" h="46354">
                  <a:moveTo>
                    <a:pt x="26361" y="45812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26361" y="4581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9" name="object 4849"/>
            <p:cNvSpPr/>
            <p:nvPr/>
          </p:nvSpPr>
          <p:spPr>
            <a:xfrm>
              <a:off x="1775524" y="10488566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419"/>
                  </a:moveTo>
                  <a:lnTo>
                    <a:pt x="26361" y="21913"/>
                  </a:lnTo>
                  <a:lnTo>
                    <a:pt x="0" y="0"/>
                  </a:lnTo>
                  <a:lnTo>
                    <a:pt x="0" y="26643"/>
                  </a:lnTo>
                  <a:lnTo>
                    <a:pt x="26361" y="5241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0" name="object 4850"/>
            <p:cNvSpPr/>
            <p:nvPr/>
          </p:nvSpPr>
          <p:spPr>
            <a:xfrm>
              <a:off x="1775524" y="10379400"/>
              <a:ext cx="26670" cy="131445"/>
            </a:xfrm>
            <a:custGeom>
              <a:avLst/>
              <a:gdLst/>
              <a:ahLst/>
              <a:cxnLst/>
              <a:rect l="l" t="t" r="r" b="b"/>
              <a:pathLst>
                <a:path w="26669" h="131445">
                  <a:moveTo>
                    <a:pt x="26361" y="131083"/>
                  </a:moveTo>
                  <a:lnTo>
                    <a:pt x="26361" y="6084"/>
                  </a:lnTo>
                  <a:lnTo>
                    <a:pt x="0" y="0"/>
                  </a:lnTo>
                  <a:lnTo>
                    <a:pt x="0" y="109170"/>
                  </a:lnTo>
                  <a:lnTo>
                    <a:pt x="26361" y="13108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1" name="object 4851"/>
            <p:cNvSpPr/>
            <p:nvPr/>
          </p:nvSpPr>
          <p:spPr>
            <a:xfrm>
              <a:off x="1775524" y="1034383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41649"/>
                  </a:moveTo>
                  <a:lnTo>
                    <a:pt x="26361" y="915"/>
                  </a:lnTo>
                  <a:lnTo>
                    <a:pt x="0" y="0"/>
                  </a:lnTo>
                  <a:lnTo>
                    <a:pt x="0" y="35564"/>
                  </a:lnTo>
                  <a:lnTo>
                    <a:pt x="26361" y="4164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2" name="object 4852"/>
            <p:cNvSpPr/>
            <p:nvPr/>
          </p:nvSpPr>
          <p:spPr>
            <a:xfrm>
              <a:off x="1775524" y="10314262"/>
              <a:ext cx="26670" cy="31115"/>
            </a:xfrm>
            <a:custGeom>
              <a:avLst/>
              <a:gdLst/>
              <a:ahLst/>
              <a:cxnLst/>
              <a:rect l="l" t="t" r="r" b="b"/>
              <a:pathLst>
                <a:path w="26669" h="31115">
                  <a:moveTo>
                    <a:pt x="26361" y="30493"/>
                  </a:moveTo>
                  <a:lnTo>
                    <a:pt x="26361" y="0"/>
                  </a:lnTo>
                  <a:lnTo>
                    <a:pt x="0" y="2934"/>
                  </a:lnTo>
                  <a:lnTo>
                    <a:pt x="0" y="29578"/>
                  </a:lnTo>
                  <a:lnTo>
                    <a:pt x="26361" y="3049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3" name="object 4853"/>
            <p:cNvSpPr/>
            <p:nvPr/>
          </p:nvSpPr>
          <p:spPr>
            <a:xfrm>
              <a:off x="1775524" y="10288511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5754"/>
                  </a:moveTo>
                  <a:lnTo>
                    <a:pt x="26361" y="0"/>
                  </a:lnTo>
                  <a:lnTo>
                    <a:pt x="0" y="6199"/>
                  </a:lnTo>
                  <a:lnTo>
                    <a:pt x="0" y="28688"/>
                  </a:lnTo>
                  <a:lnTo>
                    <a:pt x="26361" y="25754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4" name="object 4854"/>
            <p:cNvSpPr/>
            <p:nvPr/>
          </p:nvSpPr>
          <p:spPr>
            <a:xfrm>
              <a:off x="1775524" y="10265609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908"/>
                  </a:moveTo>
                  <a:lnTo>
                    <a:pt x="26361" y="0"/>
                  </a:lnTo>
                  <a:lnTo>
                    <a:pt x="0" y="9108"/>
                  </a:lnTo>
                  <a:lnTo>
                    <a:pt x="0" y="29107"/>
                  </a:lnTo>
                  <a:lnTo>
                    <a:pt x="26361" y="22908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5" name="object 4855"/>
            <p:cNvSpPr/>
            <p:nvPr/>
          </p:nvSpPr>
          <p:spPr>
            <a:xfrm>
              <a:off x="1775524" y="1024464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965"/>
                  </a:moveTo>
                  <a:lnTo>
                    <a:pt x="26361" y="0"/>
                  </a:lnTo>
                  <a:lnTo>
                    <a:pt x="0" y="11763"/>
                  </a:lnTo>
                  <a:lnTo>
                    <a:pt x="0" y="30073"/>
                  </a:lnTo>
                  <a:lnTo>
                    <a:pt x="26361" y="2096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6" name="object 4856"/>
            <p:cNvSpPr/>
            <p:nvPr/>
          </p:nvSpPr>
          <p:spPr>
            <a:xfrm>
              <a:off x="1775524" y="10225068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66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330"/>
                  </a:lnTo>
                  <a:lnTo>
                    <a:pt x="26361" y="1956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7" name="object 4857"/>
            <p:cNvSpPr/>
            <p:nvPr/>
          </p:nvSpPr>
          <p:spPr>
            <a:xfrm>
              <a:off x="1775524" y="10206573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98"/>
                  </a:moveTo>
                  <a:lnTo>
                    <a:pt x="26361" y="0"/>
                  </a:lnTo>
                  <a:lnTo>
                    <a:pt x="0" y="16578"/>
                  </a:lnTo>
                  <a:lnTo>
                    <a:pt x="0" y="32727"/>
                  </a:lnTo>
                  <a:lnTo>
                    <a:pt x="26361" y="1849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8" name="object 4858"/>
            <p:cNvSpPr/>
            <p:nvPr/>
          </p:nvSpPr>
          <p:spPr>
            <a:xfrm>
              <a:off x="1775524" y="10188930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636"/>
                  </a:moveTo>
                  <a:lnTo>
                    <a:pt x="26361" y="0"/>
                  </a:lnTo>
                  <a:lnTo>
                    <a:pt x="0" y="18802"/>
                  </a:lnTo>
                  <a:lnTo>
                    <a:pt x="0" y="34215"/>
                  </a:lnTo>
                  <a:lnTo>
                    <a:pt x="26361" y="1763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9" name="object 4859"/>
            <p:cNvSpPr/>
            <p:nvPr/>
          </p:nvSpPr>
          <p:spPr>
            <a:xfrm>
              <a:off x="1775524" y="10171995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936"/>
                  </a:moveTo>
                  <a:lnTo>
                    <a:pt x="26361" y="0"/>
                  </a:lnTo>
                  <a:lnTo>
                    <a:pt x="0" y="20962"/>
                  </a:lnTo>
                  <a:lnTo>
                    <a:pt x="0" y="35738"/>
                  </a:lnTo>
                  <a:lnTo>
                    <a:pt x="26361" y="16936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0" name="object 4860"/>
            <p:cNvSpPr/>
            <p:nvPr/>
          </p:nvSpPr>
          <p:spPr>
            <a:xfrm>
              <a:off x="1775524" y="10155669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325"/>
                  </a:moveTo>
                  <a:lnTo>
                    <a:pt x="26361" y="0"/>
                  </a:lnTo>
                  <a:lnTo>
                    <a:pt x="0" y="23031"/>
                  </a:lnTo>
                  <a:lnTo>
                    <a:pt x="0" y="37287"/>
                  </a:lnTo>
                  <a:lnTo>
                    <a:pt x="26361" y="1632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1" name="object 4861"/>
            <p:cNvSpPr/>
            <p:nvPr/>
          </p:nvSpPr>
          <p:spPr>
            <a:xfrm>
              <a:off x="1775524" y="10139899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15781"/>
                  </a:moveTo>
                  <a:lnTo>
                    <a:pt x="26361" y="0"/>
                  </a:lnTo>
                  <a:lnTo>
                    <a:pt x="0" y="25026"/>
                  </a:lnTo>
                  <a:lnTo>
                    <a:pt x="0" y="38800"/>
                  </a:lnTo>
                  <a:lnTo>
                    <a:pt x="26361" y="15781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2" name="object 4862"/>
            <p:cNvSpPr/>
            <p:nvPr/>
          </p:nvSpPr>
          <p:spPr>
            <a:xfrm>
              <a:off x="1775524" y="10124615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84"/>
                  </a:moveTo>
                  <a:lnTo>
                    <a:pt x="26361" y="0"/>
                  </a:lnTo>
                  <a:lnTo>
                    <a:pt x="0" y="26956"/>
                  </a:lnTo>
                  <a:lnTo>
                    <a:pt x="0" y="40311"/>
                  </a:lnTo>
                  <a:lnTo>
                    <a:pt x="26361" y="15284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3" name="object 4863"/>
            <p:cNvSpPr/>
            <p:nvPr/>
          </p:nvSpPr>
          <p:spPr>
            <a:xfrm>
              <a:off x="1775524" y="10109814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803"/>
                  </a:moveTo>
                  <a:lnTo>
                    <a:pt x="26361" y="0"/>
                  </a:lnTo>
                  <a:lnTo>
                    <a:pt x="0" y="28826"/>
                  </a:lnTo>
                  <a:lnTo>
                    <a:pt x="0" y="41760"/>
                  </a:lnTo>
                  <a:lnTo>
                    <a:pt x="26361" y="1480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4" name="object 4864"/>
            <p:cNvSpPr/>
            <p:nvPr/>
          </p:nvSpPr>
          <p:spPr>
            <a:xfrm>
              <a:off x="1775524" y="10095500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306"/>
                  </a:moveTo>
                  <a:lnTo>
                    <a:pt x="26361" y="0"/>
                  </a:lnTo>
                  <a:lnTo>
                    <a:pt x="0" y="30667"/>
                  </a:lnTo>
                  <a:lnTo>
                    <a:pt x="0" y="43145"/>
                  </a:lnTo>
                  <a:lnTo>
                    <a:pt x="26361" y="1430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5" name="object 4865"/>
            <p:cNvSpPr/>
            <p:nvPr/>
          </p:nvSpPr>
          <p:spPr>
            <a:xfrm>
              <a:off x="1775524" y="10081838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0"/>
                  </a:moveTo>
                  <a:lnTo>
                    <a:pt x="26361" y="0"/>
                  </a:lnTo>
                  <a:lnTo>
                    <a:pt x="0" y="32381"/>
                  </a:lnTo>
                  <a:lnTo>
                    <a:pt x="0" y="44324"/>
                  </a:lnTo>
                  <a:lnTo>
                    <a:pt x="26361" y="1367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6" name="object 4866"/>
            <p:cNvSpPr/>
            <p:nvPr/>
          </p:nvSpPr>
          <p:spPr>
            <a:xfrm>
              <a:off x="1775524" y="10069152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80"/>
                  </a:moveTo>
                  <a:lnTo>
                    <a:pt x="26361" y="0"/>
                  </a:lnTo>
                  <a:lnTo>
                    <a:pt x="0" y="33982"/>
                  </a:lnTo>
                  <a:lnTo>
                    <a:pt x="0" y="45062"/>
                  </a:lnTo>
                  <a:lnTo>
                    <a:pt x="26361" y="1268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7" name="object 4867"/>
            <p:cNvSpPr/>
            <p:nvPr/>
          </p:nvSpPr>
          <p:spPr>
            <a:xfrm>
              <a:off x="1775524" y="10057868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282"/>
                  </a:moveTo>
                  <a:lnTo>
                    <a:pt x="26361" y="0"/>
                  </a:lnTo>
                  <a:lnTo>
                    <a:pt x="0" y="35418"/>
                  </a:lnTo>
                  <a:lnTo>
                    <a:pt x="0" y="45265"/>
                  </a:lnTo>
                  <a:lnTo>
                    <a:pt x="26361" y="1128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8" name="object 4868"/>
            <p:cNvSpPr/>
            <p:nvPr/>
          </p:nvSpPr>
          <p:spPr>
            <a:xfrm>
              <a:off x="1755660" y="10053104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6055"/>
                  </a:moveTo>
                  <a:lnTo>
                    <a:pt x="0" y="50"/>
                  </a:lnTo>
                  <a:lnTo>
                    <a:pt x="0" y="568782"/>
                  </a:lnTo>
                  <a:lnTo>
                    <a:pt x="19850" y="532765"/>
                  </a:lnTo>
                  <a:lnTo>
                    <a:pt x="19850" y="36055"/>
                  </a:lnTo>
                  <a:close/>
                </a:path>
                <a:path w="339089" h="568959">
                  <a:moveTo>
                    <a:pt x="19850" y="36042"/>
                  </a:moveTo>
                  <a:lnTo>
                    <a:pt x="0" y="0"/>
                  </a:lnTo>
                  <a:lnTo>
                    <a:pt x="19850" y="36042"/>
                  </a:lnTo>
                  <a:close/>
                </a:path>
                <a:path w="339089" h="568959">
                  <a:moveTo>
                    <a:pt x="46215" y="0"/>
                  </a:moveTo>
                  <a:lnTo>
                    <a:pt x="19862" y="36017"/>
                  </a:lnTo>
                  <a:lnTo>
                    <a:pt x="19862" y="40182"/>
                  </a:lnTo>
                  <a:lnTo>
                    <a:pt x="46215" y="4775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5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9" name="object 4869"/>
            <p:cNvSpPr/>
            <p:nvPr/>
          </p:nvSpPr>
          <p:spPr>
            <a:xfrm>
              <a:off x="2170782" y="10564016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89"/>
                  </a:moveTo>
                  <a:lnTo>
                    <a:pt x="2961240" y="35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0" name="object 4870"/>
            <p:cNvSpPr/>
            <p:nvPr/>
          </p:nvSpPr>
          <p:spPr>
            <a:xfrm>
              <a:off x="2170782" y="1055381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02"/>
                  </a:moveTo>
                  <a:lnTo>
                    <a:pt x="2961240" y="1020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1" name="object 4871"/>
            <p:cNvSpPr/>
            <p:nvPr/>
          </p:nvSpPr>
          <p:spPr>
            <a:xfrm>
              <a:off x="2170782" y="1054221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2" name="object 4872"/>
            <p:cNvSpPr/>
            <p:nvPr/>
          </p:nvSpPr>
          <p:spPr>
            <a:xfrm>
              <a:off x="2170782" y="10529469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3" name="object 4873"/>
            <p:cNvSpPr/>
            <p:nvPr/>
          </p:nvSpPr>
          <p:spPr>
            <a:xfrm>
              <a:off x="2170782" y="1051701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4" name="object 4874"/>
            <p:cNvSpPr/>
            <p:nvPr/>
          </p:nvSpPr>
          <p:spPr>
            <a:xfrm>
              <a:off x="2170782" y="1050544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5" name="object 4875"/>
            <p:cNvSpPr/>
            <p:nvPr/>
          </p:nvSpPr>
          <p:spPr>
            <a:xfrm>
              <a:off x="2170782" y="1049521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6" name="object 4876"/>
            <p:cNvSpPr/>
            <p:nvPr/>
          </p:nvSpPr>
          <p:spPr>
            <a:xfrm>
              <a:off x="2170782" y="1048642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7" name="object 4877"/>
            <p:cNvSpPr/>
            <p:nvPr/>
          </p:nvSpPr>
          <p:spPr>
            <a:xfrm>
              <a:off x="2170782" y="10478405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8" name="object 4878"/>
            <p:cNvSpPr/>
            <p:nvPr/>
          </p:nvSpPr>
          <p:spPr>
            <a:xfrm>
              <a:off x="2170782" y="1047062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9" name="object 4879"/>
            <p:cNvSpPr/>
            <p:nvPr/>
          </p:nvSpPr>
          <p:spPr>
            <a:xfrm>
              <a:off x="2170782" y="1046375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73"/>
                  </a:moveTo>
                  <a:lnTo>
                    <a:pt x="2961240" y="68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0" name="object 4880"/>
            <p:cNvSpPr/>
            <p:nvPr/>
          </p:nvSpPr>
          <p:spPr>
            <a:xfrm>
              <a:off x="2170782" y="1045678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1" name="object 4881"/>
            <p:cNvSpPr/>
            <p:nvPr/>
          </p:nvSpPr>
          <p:spPr>
            <a:xfrm>
              <a:off x="2170782" y="10449449"/>
              <a:ext cx="2961640" cy="7620"/>
            </a:xfrm>
            <a:custGeom>
              <a:avLst/>
              <a:gdLst/>
              <a:ahLst/>
              <a:cxnLst/>
              <a:rect l="l" t="t" r="r" b="b"/>
              <a:pathLst>
                <a:path w="2961640" h="7620">
                  <a:moveTo>
                    <a:pt x="0" y="7331"/>
                  </a:moveTo>
                  <a:lnTo>
                    <a:pt x="2961240" y="73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2" name="object 4882"/>
            <p:cNvSpPr/>
            <p:nvPr/>
          </p:nvSpPr>
          <p:spPr>
            <a:xfrm>
              <a:off x="2170782" y="10441711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37"/>
                  </a:moveTo>
                  <a:lnTo>
                    <a:pt x="2961240" y="77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3" name="object 4883"/>
            <p:cNvSpPr/>
            <p:nvPr/>
          </p:nvSpPr>
          <p:spPr>
            <a:xfrm>
              <a:off x="2170782" y="1043383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64"/>
                  </a:moveTo>
                  <a:lnTo>
                    <a:pt x="2961240" y="78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4" name="object 4884"/>
            <p:cNvSpPr/>
            <p:nvPr/>
          </p:nvSpPr>
          <p:spPr>
            <a:xfrm>
              <a:off x="2170782" y="10420327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506"/>
                  </a:moveTo>
                  <a:lnTo>
                    <a:pt x="2961240" y="135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5" name="object 4885"/>
            <p:cNvSpPr/>
            <p:nvPr/>
          </p:nvSpPr>
          <p:spPr>
            <a:xfrm>
              <a:off x="2170782" y="1038986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68"/>
                  </a:moveTo>
                  <a:lnTo>
                    <a:pt x="2961240" y="304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6" name="object 4886"/>
            <p:cNvSpPr/>
            <p:nvPr/>
          </p:nvSpPr>
          <p:spPr>
            <a:xfrm>
              <a:off x="2170782" y="10380609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237"/>
                  </a:moveTo>
                  <a:lnTo>
                    <a:pt x="2961240" y="923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7" name="object 4887"/>
            <p:cNvSpPr/>
            <p:nvPr/>
          </p:nvSpPr>
          <p:spPr>
            <a:xfrm>
              <a:off x="2170782" y="10372325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8" name="object 4888"/>
            <p:cNvSpPr/>
            <p:nvPr/>
          </p:nvSpPr>
          <p:spPr>
            <a:xfrm>
              <a:off x="2170782" y="10364512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801"/>
                  </a:moveTo>
                  <a:lnTo>
                    <a:pt x="2961240" y="780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9" name="object 4889"/>
            <p:cNvSpPr/>
            <p:nvPr/>
          </p:nvSpPr>
          <p:spPr>
            <a:xfrm>
              <a:off x="2170782" y="1035870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0" name="object 4890"/>
            <p:cNvSpPr/>
            <p:nvPr/>
          </p:nvSpPr>
          <p:spPr>
            <a:xfrm>
              <a:off x="2170782" y="1035286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44"/>
                  </a:moveTo>
                  <a:lnTo>
                    <a:pt x="2961240" y="58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1" name="object 4891"/>
            <p:cNvSpPr/>
            <p:nvPr/>
          </p:nvSpPr>
          <p:spPr>
            <a:xfrm>
              <a:off x="2170782" y="1034699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70"/>
                  </a:moveTo>
                  <a:lnTo>
                    <a:pt x="2961240" y="58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2" name="object 4892"/>
            <p:cNvSpPr/>
            <p:nvPr/>
          </p:nvSpPr>
          <p:spPr>
            <a:xfrm>
              <a:off x="2170782" y="1034110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3" name="object 4893"/>
            <p:cNvSpPr/>
            <p:nvPr/>
          </p:nvSpPr>
          <p:spPr>
            <a:xfrm>
              <a:off x="2170782" y="1033528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19"/>
                  </a:moveTo>
                  <a:lnTo>
                    <a:pt x="2961240" y="581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4" name="object 4894"/>
            <p:cNvSpPr/>
            <p:nvPr/>
          </p:nvSpPr>
          <p:spPr>
            <a:xfrm>
              <a:off x="2170782" y="1032950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5" name="object 4895"/>
            <p:cNvSpPr/>
            <p:nvPr/>
          </p:nvSpPr>
          <p:spPr>
            <a:xfrm>
              <a:off x="2170782" y="1032375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6" name="object 4896"/>
            <p:cNvSpPr/>
            <p:nvPr/>
          </p:nvSpPr>
          <p:spPr>
            <a:xfrm>
              <a:off x="2170782" y="10317792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58"/>
                  </a:moveTo>
                  <a:lnTo>
                    <a:pt x="2961240" y="595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7" name="object 4897"/>
            <p:cNvSpPr/>
            <p:nvPr/>
          </p:nvSpPr>
          <p:spPr>
            <a:xfrm>
              <a:off x="2170782" y="1031097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8" name="object 4898"/>
            <p:cNvSpPr/>
            <p:nvPr/>
          </p:nvSpPr>
          <p:spPr>
            <a:xfrm>
              <a:off x="2170782" y="10304197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9" name="object 4899"/>
            <p:cNvSpPr/>
            <p:nvPr/>
          </p:nvSpPr>
          <p:spPr>
            <a:xfrm>
              <a:off x="2170782" y="1029747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0" name="object 4900"/>
            <p:cNvSpPr/>
            <p:nvPr/>
          </p:nvSpPr>
          <p:spPr>
            <a:xfrm>
              <a:off x="2170782" y="10289179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96"/>
                  </a:moveTo>
                  <a:lnTo>
                    <a:pt x="2961240" y="82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1" name="object 4901"/>
            <p:cNvSpPr/>
            <p:nvPr/>
          </p:nvSpPr>
          <p:spPr>
            <a:xfrm>
              <a:off x="2170782" y="1028060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2" name="object 4902"/>
            <p:cNvSpPr/>
            <p:nvPr/>
          </p:nvSpPr>
          <p:spPr>
            <a:xfrm>
              <a:off x="2170782" y="10271658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3" name="object 4903"/>
            <p:cNvSpPr/>
            <p:nvPr/>
          </p:nvSpPr>
          <p:spPr>
            <a:xfrm>
              <a:off x="2170782" y="1026112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33"/>
                  </a:moveTo>
                  <a:lnTo>
                    <a:pt x="2961240" y="105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4" name="object 4904"/>
            <p:cNvSpPr/>
            <p:nvPr/>
          </p:nvSpPr>
          <p:spPr>
            <a:xfrm>
              <a:off x="2170782" y="10250515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5" name="object 4905"/>
            <p:cNvSpPr/>
            <p:nvPr/>
          </p:nvSpPr>
          <p:spPr>
            <a:xfrm>
              <a:off x="2170782" y="10238788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6" name="object 4906"/>
            <p:cNvSpPr/>
            <p:nvPr/>
          </p:nvSpPr>
          <p:spPr>
            <a:xfrm>
              <a:off x="2170782" y="102269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16"/>
                  </a:moveTo>
                  <a:lnTo>
                    <a:pt x="2961240" y="1181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7" name="object 4907"/>
            <p:cNvSpPr/>
            <p:nvPr/>
          </p:nvSpPr>
          <p:spPr>
            <a:xfrm>
              <a:off x="2170782" y="1021490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8" name="object 4908"/>
            <p:cNvSpPr/>
            <p:nvPr/>
          </p:nvSpPr>
          <p:spPr>
            <a:xfrm>
              <a:off x="2170782" y="1020269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9" name="object 4909"/>
            <p:cNvSpPr/>
            <p:nvPr/>
          </p:nvSpPr>
          <p:spPr>
            <a:xfrm>
              <a:off x="2170782" y="1019054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0" name="object 4910"/>
            <p:cNvSpPr/>
            <p:nvPr/>
          </p:nvSpPr>
          <p:spPr>
            <a:xfrm>
              <a:off x="2170782" y="1017810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1" name="object 4911"/>
            <p:cNvSpPr/>
            <p:nvPr/>
          </p:nvSpPr>
          <p:spPr>
            <a:xfrm>
              <a:off x="2170782" y="1016543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2" name="object 4912"/>
            <p:cNvSpPr/>
            <p:nvPr/>
          </p:nvSpPr>
          <p:spPr>
            <a:xfrm>
              <a:off x="2170782" y="10152542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3" name="object 4913"/>
            <p:cNvSpPr/>
            <p:nvPr/>
          </p:nvSpPr>
          <p:spPr>
            <a:xfrm>
              <a:off x="2170782" y="1013911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29"/>
                  </a:moveTo>
                  <a:lnTo>
                    <a:pt x="2961240" y="134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4" name="object 4914"/>
            <p:cNvSpPr/>
            <p:nvPr/>
          </p:nvSpPr>
          <p:spPr>
            <a:xfrm>
              <a:off x="2170782" y="10124564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5" name="object 4915"/>
            <p:cNvSpPr/>
            <p:nvPr/>
          </p:nvSpPr>
          <p:spPr>
            <a:xfrm>
              <a:off x="2170782" y="1010737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6" name="object 4916"/>
            <p:cNvSpPr/>
            <p:nvPr/>
          </p:nvSpPr>
          <p:spPr>
            <a:xfrm>
              <a:off x="2170773" y="10053104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92"/>
                  </a:lnTo>
                  <a:lnTo>
                    <a:pt x="2961246" y="54292"/>
                  </a:lnTo>
                  <a:lnTo>
                    <a:pt x="2961246" y="5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7" name="object 4917"/>
            <p:cNvSpPr/>
            <p:nvPr/>
          </p:nvSpPr>
          <p:spPr>
            <a:xfrm>
              <a:off x="1651000" y="10053094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04664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8" name="object 4918"/>
            <p:cNvSpPr/>
            <p:nvPr/>
          </p:nvSpPr>
          <p:spPr>
            <a:xfrm>
              <a:off x="1651000" y="10053322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04664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9" name="object 4919"/>
            <p:cNvSpPr/>
            <p:nvPr/>
          </p:nvSpPr>
          <p:spPr>
            <a:xfrm>
              <a:off x="1651000" y="10054454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0" name="object 4920"/>
            <p:cNvSpPr/>
            <p:nvPr/>
          </p:nvSpPr>
          <p:spPr>
            <a:xfrm>
              <a:off x="1651000" y="10056384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1" name="object 4921"/>
            <p:cNvSpPr/>
            <p:nvPr/>
          </p:nvSpPr>
          <p:spPr>
            <a:xfrm>
              <a:off x="1651000" y="1005895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2" name="object 4922"/>
            <p:cNvSpPr/>
            <p:nvPr/>
          </p:nvSpPr>
          <p:spPr>
            <a:xfrm>
              <a:off x="1651000" y="10062141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3" name="object 4923"/>
            <p:cNvSpPr/>
            <p:nvPr/>
          </p:nvSpPr>
          <p:spPr>
            <a:xfrm>
              <a:off x="1651000" y="10065914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4" name="object 4924"/>
            <p:cNvSpPr/>
            <p:nvPr/>
          </p:nvSpPr>
          <p:spPr>
            <a:xfrm>
              <a:off x="1651000" y="10070246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5" name="object 4925"/>
            <p:cNvSpPr/>
            <p:nvPr/>
          </p:nvSpPr>
          <p:spPr>
            <a:xfrm>
              <a:off x="1651000" y="10075176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6" name="object 4926"/>
            <p:cNvSpPr/>
            <p:nvPr/>
          </p:nvSpPr>
          <p:spPr>
            <a:xfrm>
              <a:off x="1651000" y="10080716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04664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7" name="object 4927"/>
            <p:cNvSpPr/>
            <p:nvPr/>
          </p:nvSpPr>
          <p:spPr>
            <a:xfrm>
              <a:off x="1651000" y="100869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8" name="object 4928"/>
            <p:cNvSpPr/>
            <p:nvPr/>
          </p:nvSpPr>
          <p:spPr>
            <a:xfrm>
              <a:off x="1651000" y="1009396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9" name="object 4929"/>
            <p:cNvSpPr/>
            <p:nvPr/>
          </p:nvSpPr>
          <p:spPr>
            <a:xfrm>
              <a:off x="1651000" y="10101935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0" name="object 4930"/>
            <p:cNvSpPr/>
            <p:nvPr/>
          </p:nvSpPr>
          <p:spPr>
            <a:xfrm>
              <a:off x="1651000" y="10110969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1" name="object 4931"/>
            <p:cNvSpPr/>
            <p:nvPr/>
          </p:nvSpPr>
          <p:spPr>
            <a:xfrm>
              <a:off x="1651000" y="1012117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2" name="object 4932"/>
            <p:cNvSpPr/>
            <p:nvPr/>
          </p:nvSpPr>
          <p:spPr>
            <a:xfrm>
              <a:off x="1651000" y="10132760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5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56"/>
                  </a:lnTo>
                  <a:lnTo>
                    <a:pt x="104664" y="12756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3" name="object 4933"/>
            <p:cNvSpPr/>
            <p:nvPr/>
          </p:nvSpPr>
          <p:spPr>
            <a:xfrm>
              <a:off x="1651000" y="101455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4" name="object 4934"/>
            <p:cNvSpPr/>
            <p:nvPr/>
          </p:nvSpPr>
          <p:spPr>
            <a:xfrm>
              <a:off x="1651000" y="1015796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5" name="object 4935"/>
            <p:cNvSpPr/>
            <p:nvPr/>
          </p:nvSpPr>
          <p:spPr>
            <a:xfrm>
              <a:off x="1651000" y="10169543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6" name="object 4936"/>
            <p:cNvSpPr/>
            <p:nvPr/>
          </p:nvSpPr>
          <p:spPr>
            <a:xfrm>
              <a:off x="1651000" y="10179770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7" name="object 4937"/>
            <p:cNvSpPr/>
            <p:nvPr/>
          </p:nvSpPr>
          <p:spPr>
            <a:xfrm>
              <a:off x="1651000" y="1018854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8" name="object 4938"/>
            <p:cNvSpPr/>
            <p:nvPr/>
          </p:nvSpPr>
          <p:spPr>
            <a:xfrm>
              <a:off x="1651000" y="10196580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9" name="object 4939"/>
            <p:cNvSpPr/>
            <p:nvPr/>
          </p:nvSpPr>
          <p:spPr>
            <a:xfrm>
              <a:off x="1651000" y="1020435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04664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0" name="object 4940"/>
            <p:cNvSpPr/>
            <p:nvPr/>
          </p:nvSpPr>
          <p:spPr>
            <a:xfrm>
              <a:off x="1651000" y="1021122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8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04664" y="6988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1" name="object 4941"/>
            <p:cNvSpPr/>
            <p:nvPr/>
          </p:nvSpPr>
          <p:spPr>
            <a:xfrm>
              <a:off x="1651000" y="10218205"/>
              <a:ext cx="104775" cy="7620"/>
            </a:xfrm>
            <a:custGeom>
              <a:avLst/>
              <a:gdLst/>
              <a:ahLst/>
              <a:cxnLst/>
              <a:rect l="l" t="t" r="r" b="b"/>
              <a:pathLst>
                <a:path w="104775" h="7620">
                  <a:moveTo>
                    <a:pt x="104664" y="731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04664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2" name="object 4942"/>
            <p:cNvSpPr/>
            <p:nvPr/>
          </p:nvSpPr>
          <p:spPr>
            <a:xfrm>
              <a:off x="1651000" y="1022553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5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04664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3" name="object 4943"/>
            <p:cNvSpPr/>
            <p:nvPr/>
          </p:nvSpPr>
          <p:spPr>
            <a:xfrm>
              <a:off x="1651000" y="1023328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04664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4" name="object 4944"/>
            <p:cNvSpPr/>
            <p:nvPr/>
          </p:nvSpPr>
          <p:spPr>
            <a:xfrm>
              <a:off x="1651000" y="1024115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5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04664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5" name="object 4945"/>
            <p:cNvSpPr/>
            <p:nvPr/>
          </p:nvSpPr>
          <p:spPr>
            <a:xfrm>
              <a:off x="1651000" y="1025467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04664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6" name="object 4946"/>
            <p:cNvSpPr/>
            <p:nvPr/>
          </p:nvSpPr>
          <p:spPr>
            <a:xfrm>
              <a:off x="1651000" y="10285139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23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04664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7" name="object 4947"/>
            <p:cNvSpPr/>
            <p:nvPr/>
          </p:nvSpPr>
          <p:spPr>
            <a:xfrm>
              <a:off x="1651000" y="1029437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8" name="object 4948"/>
            <p:cNvSpPr/>
            <p:nvPr/>
          </p:nvSpPr>
          <p:spPr>
            <a:xfrm>
              <a:off x="1651000" y="1030267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80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04664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9" name="object 4949"/>
            <p:cNvSpPr/>
            <p:nvPr/>
          </p:nvSpPr>
          <p:spPr>
            <a:xfrm>
              <a:off x="1651000" y="103104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0" name="object 4950"/>
            <p:cNvSpPr/>
            <p:nvPr/>
          </p:nvSpPr>
          <p:spPr>
            <a:xfrm>
              <a:off x="1651000" y="1031628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04664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1" name="object 4951"/>
            <p:cNvSpPr/>
            <p:nvPr/>
          </p:nvSpPr>
          <p:spPr>
            <a:xfrm>
              <a:off x="1651000" y="1032212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04664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2" name="object 4952"/>
            <p:cNvSpPr/>
            <p:nvPr/>
          </p:nvSpPr>
          <p:spPr>
            <a:xfrm>
              <a:off x="1651005" y="1032799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3" name="object 4953"/>
            <p:cNvSpPr/>
            <p:nvPr/>
          </p:nvSpPr>
          <p:spPr>
            <a:xfrm>
              <a:off x="1651000" y="103338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4" name="object 4954"/>
            <p:cNvSpPr/>
            <p:nvPr/>
          </p:nvSpPr>
          <p:spPr>
            <a:xfrm>
              <a:off x="1651000" y="1033969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5" name="object 4955"/>
            <p:cNvSpPr/>
            <p:nvPr/>
          </p:nvSpPr>
          <p:spPr>
            <a:xfrm>
              <a:off x="1651000" y="1034547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6" name="object 4956"/>
            <p:cNvSpPr/>
            <p:nvPr/>
          </p:nvSpPr>
          <p:spPr>
            <a:xfrm>
              <a:off x="1651000" y="1035123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5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04664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7" name="object 4957"/>
            <p:cNvSpPr/>
            <p:nvPr/>
          </p:nvSpPr>
          <p:spPr>
            <a:xfrm>
              <a:off x="1651000" y="1035719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10"/>
                  </a:lnTo>
                  <a:lnTo>
                    <a:pt x="104664" y="681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8" name="object 4958"/>
            <p:cNvSpPr/>
            <p:nvPr/>
          </p:nvSpPr>
          <p:spPr>
            <a:xfrm>
              <a:off x="1651000" y="1036400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04664" y="6784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9" name="object 4959"/>
            <p:cNvSpPr/>
            <p:nvPr/>
          </p:nvSpPr>
          <p:spPr>
            <a:xfrm>
              <a:off x="1651000" y="10370788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0" name="object 4960"/>
            <p:cNvSpPr/>
            <p:nvPr/>
          </p:nvSpPr>
          <p:spPr>
            <a:xfrm>
              <a:off x="1651000" y="10377509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1" name="object 4961"/>
            <p:cNvSpPr/>
            <p:nvPr/>
          </p:nvSpPr>
          <p:spPr>
            <a:xfrm>
              <a:off x="1651000" y="1038581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2" name="object 4962"/>
            <p:cNvSpPr/>
            <p:nvPr/>
          </p:nvSpPr>
          <p:spPr>
            <a:xfrm>
              <a:off x="1651000" y="10394382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3" name="object 4963"/>
            <p:cNvSpPr/>
            <p:nvPr/>
          </p:nvSpPr>
          <p:spPr>
            <a:xfrm>
              <a:off x="1651000" y="10403327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04664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4" name="object 4964"/>
            <p:cNvSpPr/>
            <p:nvPr/>
          </p:nvSpPr>
          <p:spPr>
            <a:xfrm>
              <a:off x="1651000" y="10413860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04664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5" name="object 4965"/>
            <p:cNvSpPr/>
            <p:nvPr/>
          </p:nvSpPr>
          <p:spPr>
            <a:xfrm>
              <a:off x="1651000" y="1042445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6" name="object 4966"/>
            <p:cNvSpPr/>
            <p:nvPr/>
          </p:nvSpPr>
          <p:spPr>
            <a:xfrm>
              <a:off x="1651000" y="1043619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7" name="object 4967"/>
            <p:cNvSpPr/>
            <p:nvPr/>
          </p:nvSpPr>
          <p:spPr>
            <a:xfrm>
              <a:off x="1651000" y="1044798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8" name="object 4968"/>
            <p:cNvSpPr/>
            <p:nvPr/>
          </p:nvSpPr>
          <p:spPr>
            <a:xfrm>
              <a:off x="1651000" y="1046007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9" name="object 4969"/>
            <p:cNvSpPr/>
            <p:nvPr/>
          </p:nvSpPr>
          <p:spPr>
            <a:xfrm>
              <a:off x="1651000" y="1047229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0" name="object 4970"/>
            <p:cNvSpPr/>
            <p:nvPr/>
          </p:nvSpPr>
          <p:spPr>
            <a:xfrm>
              <a:off x="1651000" y="1048444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1" name="object 4971"/>
            <p:cNvSpPr/>
            <p:nvPr/>
          </p:nvSpPr>
          <p:spPr>
            <a:xfrm>
              <a:off x="1651000" y="1049689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2" name="object 4972"/>
            <p:cNvSpPr/>
            <p:nvPr/>
          </p:nvSpPr>
          <p:spPr>
            <a:xfrm>
              <a:off x="1651000" y="1050954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3" name="object 4973"/>
            <p:cNvSpPr/>
            <p:nvPr/>
          </p:nvSpPr>
          <p:spPr>
            <a:xfrm>
              <a:off x="1651000" y="1052244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04664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4" name="object 4974"/>
            <p:cNvSpPr/>
            <p:nvPr/>
          </p:nvSpPr>
          <p:spPr>
            <a:xfrm>
              <a:off x="1651000" y="10535860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5" name="object 4975"/>
            <p:cNvSpPr/>
            <p:nvPr/>
          </p:nvSpPr>
          <p:spPr>
            <a:xfrm>
              <a:off x="1651000" y="1055042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6" name="object 4976"/>
            <p:cNvSpPr/>
            <p:nvPr/>
          </p:nvSpPr>
          <p:spPr>
            <a:xfrm>
              <a:off x="1651005" y="1056760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04664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7" name="object 4977"/>
            <p:cNvSpPr/>
            <p:nvPr/>
          </p:nvSpPr>
          <p:spPr>
            <a:xfrm>
              <a:off x="1759433" y="10059931"/>
              <a:ext cx="16510" cy="29209"/>
            </a:xfrm>
            <a:custGeom>
              <a:avLst/>
              <a:gdLst/>
              <a:ahLst/>
              <a:cxnLst/>
              <a:rect l="l" t="t" r="r" b="b"/>
              <a:pathLst>
                <a:path w="16510" h="29209">
                  <a:moveTo>
                    <a:pt x="16081" y="29186"/>
                  </a:moveTo>
                  <a:lnTo>
                    <a:pt x="0" y="0"/>
                  </a:lnTo>
                  <a:lnTo>
                    <a:pt x="16081" y="2918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8" name="object 4978"/>
            <p:cNvSpPr/>
            <p:nvPr/>
          </p:nvSpPr>
          <p:spPr>
            <a:xfrm>
              <a:off x="1755668" y="1005310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186"/>
                  </a:moveTo>
                  <a:lnTo>
                    <a:pt x="19847" y="36016"/>
                  </a:lnTo>
                  <a:lnTo>
                    <a:pt x="0" y="0"/>
                  </a:lnTo>
                  <a:lnTo>
                    <a:pt x="0" y="1317"/>
                  </a:lnTo>
                  <a:lnTo>
                    <a:pt x="19847" y="3718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9" name="object 4979"/>
            <p:cNvSpPr/>
            <p:nvPr/>
          </p:nvSpPr>
          <p:spPr>
            <a:xfrm>
              <a:off x="1755668" y="10054425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9044"/>
                  </a:moveTo>
                  <a:lnTo>
                    <a:pt x="19847" y="35855"/>
                  </a:lnTo>
                  <a:lnTo>
                    <a:pt x="0" y="0"/>
                  </a:lnTo>
                  <a:lnTo>
                    <a:pt x="0" y="3658"/>
                  </a:lnTo>
                  <a:lnTo>
                    <a:pt x="19847" y="3904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0" name="object 4980"/>
            <p:cNvSpPr/>
            <p:nvPr/>
          </p:nvSpPr>
          <p:spPr>
            <a:xfrm>
              <a:off x="1755668" y="10058085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632"/>
                  </a:moveTo>
                  <a:lnTo>
                    <a:pt x="19847" y="35386"/>
                  </a:lnTo>
                  <a:lnTo>
                    <a:pt x="0" y="0"/>
                  </a:lnTo>
                  <a:lnTo>
                    <a:pt x="0" y="6009"/>
                  </a:lnTo>
                  <a:lnTo>
                    <a:pt x="19847" y="406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1" name="object 4981"/>
            <p:cNvSpPr/>
            <p:nvPr/>
          </p:nvSpPr>
          <p:spPr>
            <a:xfrm>
              <a:off x="1755668" y="10064091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2081"/>
                  </a:moveTo>
                  <a:lnTo>
                    <a:pt x="19847" y="34635"/>
                  </a:lnTo>
                  <a:lnTo>
                    <a:pt x="0" y="0"/>
                  </a:lnTo>
                  <a:lnTo>
                    <a:pt x="0" y="8525"/>
                  </a:lnTo>
                  <a:lnTo>
                    <a:pt x="19847" y="42081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2" name="object 4982"/>
            <p:cNvSpPr/>
            <p:nvPr/>
          </p:nvSpPr>
          <p:spPr>
            <a:xfrm>
              <a:off x="1755668" y="10072615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632"/>
                  </a:moveTo>
                  <a:lnTo>
                    <a:pt x="19847" y="33555"/>
                  </a:lnTo>
                  <a:lnTo>
                    <a:pt x="0" y="0"/>
                  </a:lnTo>
                  <a:lnTo>
                    <a:pt x="0" y="11536"/>
                  </a:lnTo>
                  <a:lnTo>
                    <a:pt x="19847" y="4363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3" name="object 4983"/>
            <p:cNvSpPr/>
            <p:nvPr/>
          </p:nvSpPr>
          <p:spPr>
            <a:xfrm>
              <a:off x="1755668" y="10084154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639"/>
                  </a:moveTo>
                  <a:lnTo>
                    <a:pt x="19847" y="32082"/>
                  </a:lnTo>
                  <a:lnTo>
                    <a:pt x="0" y="0"/>
                  </a:lnTo>
                  <a:lnTo>
                    <a:pt x="0" y="15527"/>
                  </a:lnTo>
                  <a:lnTo>
                    <a:pt x="19847" y="4563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4" name="object 4984"/>
            <p:cNvSpPr/>
            <p:nvPr/>
          </p:nvSpPr>
          <p:spPr>
            <a:xfrm>
              <a:off x="1755668" y="1009967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713"/>
                  </a:moveTo>
                  <a:lnTo>
                    <a:pt x="19847" y="30112"/>
                  </a:lnTo>
                  <a:lnTo>
                    <a:pt x="0" y="0"/>
                  </a:lnTo>
                  <a:lnTo>
                    <a:pt x="0" y="21294"/>
                  </a:lnTo>
                  <a:lnTo>
                    <a:pt x="19847" y="4871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5" name="object 4985"/>
            <p:cNvSpPr/>
            <p:nvPr/>
          </p:nvSpPr>
          <p:spPr>
            <a:xfrm>
              <a:off x="1755668" y="10120968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6464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3251"/>
                  </a:lnTo>
                  <a:lnTo>
                    <a:pt x="19847" y="5646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6" name="object 4986"/>
            <p:cNvSpPr/>
            <p:nvPr/>
          </p:nvSpPr>
          <p:spPr>
            <a:xfrm>
              <a:off x="1755668" y="10154221"/>
              <a:ext cx="20320" cy="153035"/>
            </a:xfrm>
            <a:custGeom>
              <a:avLst/>
              <a:gdLst/>
              <a:ahLst/>
              <a:cxnLst/>
              <a:rect l="l" t="t" r="r" b="b"/>
              <a:pathLst>
                <a:path w="20319" h="153034">
                  <a:moveTo>
                    <a:pt x="19847" y="152582"/>
                  </a:moveTo>
                  <a:lnTo>
                    <a:pt x="19847" y="23213"/>
                  </a:lnTo>
                  <a:lnTo>
                    <a:pt x="0" y="0"/>
                  </a:lnTo>
                  <a:lnTo>
                    <a:pt x="0" y="148123"/>
                  </a:lnTo>
                  <a:lnTo>
                    <a:pt x="19847" y="152582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7" name="object 4987"/>
            <p:cNvSpPr/>
            <p:nvPr/>
          </p:nvSpPr>
          <p:spPr>
            <a:xfrm>
              <a:off x="1755668" y="10302348"/>
              <a:ext cx="20320" cy="47625"/>
            </a:xfrm>
            <a:custGeom>
              <a:avLst/>
              <a:gdLst/>
              <a:ahLst/>
              <a:cxnLst/>
              <a:rect l="l" t="t" r="r" b="b"/>
              <a:pathLst>
                <a:path w="20319" h="47625">
                  <a:moveTo>
                    <a:pt x="19847" y="45664"/>
                  </a:moveTo>
                  <a:lnTo>
                    <a:pt x="19847" y="4458"/>
                  </a:lnTo>
                  <a:lnTo>
                    <a:pt x="0" y="0"/>
                  </a:lnTo>
                  <a:lnTo>
                    <a:pt x="0" y="47188"/>
                  </a:lnTo>
                  <a:lnTo>
                    <a:pt x="19847" y="4566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8" name="object 4988"/>
            <p:cNvSpPr/>
            <p:nvPr/>
          </p:nvSpPr>
          <p:spPr>
            <a:xfrm>
              <a:off x="1755668" y="10348011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0874"/>
                  </a:moveTo>
                  <a:lnTo>
                    <a:pt x="19847" y="0"/>
                  </a:lnTo>
                  <a:lnTo>
                    <a:pt x="0" y="1524"/>
                  </a:lnTo>
                  <a:lnTo>
                    <a:pt x="0" y="36871"/>
                  </a:lnTo>
                  <a:lnTo>
                    <a:pt x="19847" y="30874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9" name="object 4989"/>
            <p:cNvSpPr/>
            <p:nvPr/>
          </p:nvSpPr>
          <p:spPr>
            <a:xfrm>
              <a:off x="1755668" y="10378875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6033"/>
                  </a:moveTo>
                  <a:lnTo>
                    <a:pt x="19847" y="0"/>
                  </a:lnTo>
                  <a:lnTo>
                    <a:pt x="0" y="6009"/>
                  </a:lnTo>
                  <a:lnTo>
                    <a:pt x="0" y="35816"/>
                  </a:lnTo>
                  <a:lnTo>
                    <a:pt x="19847" y="26033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0" name="object 4990"/>
            <p:cNvSpPr/>
            <p:nvPr/>
          </p:nvSpPr>
          <p:spPr>
            <a:xfrm>
              <a:off x="1755668" y="10404905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263"/>
                  </a:moveTo>
                  <a:lnTo>
                    <a:pt x="19847" y="0"/>
                  </a:lnTo>
                  <a:lnTo>
                    <a:pt x="0" y="9782"/>
                  </a:lnTo>
                  <a:lnTo>
                    <a:pt x="0" y="36414"/>
                  </a:lnTo>
                  <a:lnTo>
                    <a:pt x="19847" y="23263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1" name="object 4991"/>
            <p:cNvSpPr/>
            <p:nvPr/>
          </p:nvSpPr>
          <p:spPr>
            <a:xfrm>
              <a:off x="1755668" y="10428165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19" h="38100">
                  <a:moveTo>
                    <a:pt x="19847" y="21282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508"/>
                  </a:lnTo>
                  <a:lnTo>
                    <a:pt x="19847" y="21282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2" name="object 4992"/>
            <p:cNvSpPr/>
            <p:nvPr/>
          </p:nvSpPr>
          <p:spPr>
            <a:xfrm>
              <a:off x="1755668" y="10449448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808"/>
                  </a:moveTo>
                  <a:lnTo>
                    <a:pt x="19847" y="0"/>
                  </a:lnTo>
                  <a:lnTo>
                    <a:pt x="0" y="16225"/>
                  </a:lnTo>
                  <a:lnTo>
                    <a:pt x="0" y="38930"/>
                  </a:lnTo>
                  <a:lnTo>
                    <a:pt x="19847" y="19808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3" name="object 4993"/>
            <p:cNvSpPr/>
            <p:nvPr/>
          </p:nvSpPr>
          <p:spPr>
            <a:xfrm>
              <a:off x="1755668" y="10469257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76"/>
                  </a:moveTo>
                  <a:lnTo>
                    <a:pt x="19847" y="0"/>
                  </a:lnTo>
                  <a:lnTo>
                    <a:pt x="0" y="19122"/>
                  </a:lnTo>
                  <a:lnTo>
                    <a:pt x="0" y="40505"/>
                  </a:lnTo>
                  <a:lnTo>
                    <a:pt x="19847" y="18676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4" name="object 4994"/>
            <p:cNvSpPr/>
            <p:nvPr/>
          </p:nvSpPr>
          <p:spPr>
            <a:xfrm>
              <a:off x="1755668" y="10487930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49"/>
                  </a:moveTo>
                  <a:lnTo>
                    <a:pt x="19847" y="0"/>
                  </a:lnTo>
                  <a:lnTo>
                    <a:pt x="0" y="21828"/>
                  </a:lnTo>
                  <a:lnTo>
                    <a:pt x="0" y="42030"/>
                  </a:lnTo>
                  <a:lnTo>
                    <a:pt x="19847" y="1764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5" name="object 4995"/>
            <p:cNvSpPr/>
            <p:nvPr/>
          </p:nvSpPr>
          <p:spPr>
            <a:xfrm>
              <a:off x="1755668" y="10505577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70"/>
                  </a:moveTo>
                  <a:lnTo>
                    <a:pt x="19847" y="0"/>
                  </a:lnTo>
                  <a:lnTo>
                    <a:pt x="0" y="24381"/>
                  </a:lnTo>
                  <a:lnTo>
                    <a:pt x="0" y="43465"/>
                  </a:lnTo>
                  <a:lnTo>
                    <a:pt x="19847" y="1667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6" name="object 4996"/>
            <p:cNvSpPr/>
            <p:nvPr/>
          </p:nvSpPr>
          <p:spPr>
            <a:xfrm>
              <a:off x="1755668" y="10522247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67"/>
                  </a:moveTo>
                  <a:lnTo>
                    <a:pt x="19847" y="0"/>
                  </a:lnTo>
                  <a:lnTo>
                    <a:pt x="0" y="26795"/>
                  </a:lnTo>
                  <a:lnTo>
                    <a:pt x="0" y="44851"/>
                  </a:lnTo>
                  <a:lnTo>
                    <a:pt x="19847" y="15767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7" name="object 4997"/>
            <p:cNvSpPr/>
            <p:nvPr/>
          </p:nvSpPr>
          <p:spPr>
            <a:xfrm>
              <a:off x="1755668" y="1053801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700"/>
                  </a:moveTo>
                  <a:lnTo>
                    <a:pt x="19847" y="0"/>
                  </a:lnTo>
                  <a:lnTo>
                    <a:pt x="0" y="29084"/>
                  </a:lnTo>
                  <a:lnTo>
                    <a:pt x="0" y="45918"/>
                  </a:lnTo>
                  <a:lnTo>
                    <a:pt x="19847" y="1470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8" name="object 4998"/>
            <p:cNvSpPr/>
            <p:nvPr/>
          </p:nvSpPr>
          <p:spPr>
            <a:xfrm>
              <a:off x="1755668" y="1055271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92"/>
                  </a:moveTo>
                  <a:lnTo>
                    <a:pt x="19847" y="0"/>
                  </a:lnTo>
                  <a:lnTo>
                    <a:pt x="0" y="31217"/>
                  </a:lnTo>
                  <a:lnTo>
                    <a:pt x="0" y="46541"/>
                  </a:lnTo>
                  <a:lnTo>
                    <a:pt x="19847" y="13392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9" name="object 4999"/>
            <p:cNvSpPr/>
            <p:nvPr/>
          </p:nvSpPr>
          <p:spPr>
            <a:xfrm>
              <a:off x="1755668" y="10566108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73"/>
                  </a:moveTo>
                  <a:lnTo>
                    <a:pt x="19847" y="0"/>
                  </a:lnTo>
                  <a:lnTo>
                    <a:pt x="0" y="33149"/>
                  </a:lnTo>
                  <a:lnTo>
                    <a:pt x="0" y="46287"/>
                  </a:lnTo>
                  <a:lnTo>
                    <a:pt x="19847" y="11473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0" name="object 5000"/>
            <p:cNvSpPr/>
            <p:nvPr/>
          </p:nvSpPr>
          <p:spPr>
            <a:xfrm>
              <a:off x="1755668" y="1057758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63"/>
                  </a:moveTo>
                  <a:lnTo>
                    <a:pt x="19847" y="0"/>
                  </a:lnTo>
                  <a:lnTo>
                    <a:pt x="0" y="34814"/>
                  </a:lnTo>
                  <a:lnTo>
                    <a:pt x="0" y="43708"/>
                  </a:lnTo>
                  <a:lnTo>
                    <a:pt x="19847" y="776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1" name="object 5001"/>
            <p:cNvSpPr/>
            <p:nvPr/>
          </p:nvSpPr>
          <p:spPr>
            <a:xfrm>
              <a:off x="1755660" y="10053104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257"/>
                  </a:moveTo>
                  <a:lnTo>
                    <a:pt x="0" y="568198"/>
                  </a:lnTo>
                  <a:lnTo>
                    <a:pt x="0" y="568782"/>
                  </a:lnTo>
                  <a:lnTo>
                    <a:pt x="19850" y="532777"/>
                  </a:lnTo>
                  <a:lnTo>
                    <a:pt x="19850" y="532257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6017"/>
                  </a:lnTo>
                  <a:lnTo>
                    <a:pt x="19862" y="128676"/>
                  </a:lnTo>
                  <a:lnTo>
                    <a:pt x="46215" y="106108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2" name="object 5002"/>
            <p:cNvSpPr/>
            <p:nvPr/>
          </p:nvSpPr>
          <p:spPr>
            <a:xfrm>
              <a:off x="1775524" y="10159202"/>
              <a:ext cx="26670" cy="142240"/>
            </a:xfrm>
            <a:custGeom>
              <a:avLst/>
              <a:gdLst/>
              <a:ahLst/>
              <a:cxnLst/>
              <a:rect l="l" t="t" r="r" b="b"/>
              <a:pathLst>
                <a:path w="26669" h="142240">
                  <a:moveTo>
                    <a:pt x="26361" y="136662"/>
                  </a:moveTo>
                  <a:lnTo>
                    <a:pt x="26361" y="0"/>
                  </a:lnTo>
                  <a:lnTo>
                    <a:pt x="0" y="22574"/>
                  </a:lnTo>
                  <a:lnTo>
                    <a:pt x="0" y="141947"/>
                  </a:lnTo>
                  <a:lnTo>
                    <a:pt x="26361" y="13666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3" name="object 5003"/>
            <p:cNvSpPr/>
            <p:nvPr/>
          </p:nvSpPr>
          <p:spPr>
            <a:xfrm>
              <a:off x="1775524" y="10295871"/>
              <a:ext cx="26670" cy="326390"/>
            </a:xfrm>
            <a:custGeom>
              <a:avLst/>
              <a:gdLst/>
              <a:ahLst/>
              <a:cxnLst/>
              <a:rect l="l" t="t" r="r" b="b"/>
              <a:pathLst>
                <a:path w="26669" h="326390">
                  <a:moveTo>
                    <a:pt x="26361" y="326015"/>
                  </a:moveTo>
                  <a:lnTo>
                    <a:pt x="26361" y="0"/>
                  </a:lnTo>
                  <a:lnTo>
                    <a:pt x="0" y="5272"/>
                  </a:lnTo>
                  <a:lnTo>
                    <a:pt x="0" y="289999"/>
                  </a:lnTo>
                  <a:lnTo>
                    <a:pt x="26361" y="32601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4" name="object 5004"/>
            <p:cNvSpPr/>
            <p:nvPr/>
          </p:nvSpPr>
          <p:spPr>
            <a:xfrm>
              <a:off x="1801888" y="10053104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292798" y="228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28"/>
                  </a:lnTo>
                  <a:lnTo>
                    <a:pt x="3330130" y="2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5" name="object 5005"/>
            <p:cNvSpPr/>
            <p:nvPr/>
          </p:nvSpPr>
          <p:spPr>
            <a:xfrm>
              <a:off x="1801888" y="10053332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30"/>
                  </a:lnTo>
                  <a:lnTo>
                    <a:pt x="292798" y="1130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30"/>
                  </a:lnTo>
                  <a:lnTo>
                    <a:pt x="3330130" y="11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6" name="object 5006"/>
            <p:cNvSpPr/>
            <p:nvPr/>
          </p:nvSpPr>
          <p:spPr>
            <a:xfrm>
              <a:off x="1801888" y="10054462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7" name="object 5007"/>
            <p:cNvSpPr/>
            <p:nvPr/>
          </p:nvSpPr>
          <p:spPr>
            <a:xfrm>
              <a:off x="1801888" y="10056393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8" name="object 5008"/>
            <p:cNvSpPr/>
            <p:nvPr/>
          </p:nvSpPr>
          <p:spPr>
            <a:xfrm>
              <a:off x="1801888" y="10058958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9" name="object 5009"/>
            <p:cNvSpPr/>
            <p:nvPr/>
          </p:nvSpPr>
          <p:spPr>
            <a:xfrm>
              <a:off x="1801888" y="10062146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71"/>
                  </a:lnTo>
                  <a:lnTo>
                    <a:pt x="292798" y="3771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71"/>
                  </a:lnTo>
                  <a:lnTo>
                    <a:pt x="3330130" y="37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0" name="object 5010"/>
            <p:cNvSpPr/>
            <p:nvPr/>
          </p:nvSpPr>
          <p:spPr>
            <a:xfrm>
              <a:off x="1801888" y="10065918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30"/>
                  </a:lnTo>
                  <a:lnTo>
                    <a:pt x="292798" y="4330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30"/>
                  </a:lnTo>
                  <a:lnTo>
                    <a:pt x="3330130" y="43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1" name="object 5011"/>
            <p:cNvSpPr/>
            <p:nvPr/>
          </p:nvSpPr>
          <p:spPr>
            <a:xfrm>
              <a:off x="1801888" y="10070249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2" name="object 5012"/>
            <p:cNvSpPr/>
            <p:nvPr/>
          </p:nvSpPr>
          <p:spPr>
            <a:xfrm>
              <a:off x="1801888" y="10075176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62"/>
                  </a:lnTo>
                  <a:lnTo>
                    <a:pt x="292798" y="5562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62"/>
                  </a:lnTo>
                  <a:lnTo>
                    <a:pt x="3330130" y="556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3" name="object 5013"/>
            <p:cNvSpPr/>
            <p:nvPr/>
          </p:nvSpPr>
          <p:spPr>
            <a:xfrm>
              <a:off x="1801888" y="100807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73"/>
                  </a:lnTo>
                  <a:lnTo>
                    <a:pt x="292798" y="627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73"/>
                  </a:lnTo>
                  <a:lnTo>
                    <a:pt x="3330130" y="627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4" name="object 5014"/>
            <p:cNvSpPr/>
            <p:nvPr/>
          </p:nvSpPr>
          <p:spPr>
            <a:xfrm>
              <a:off x="1801888" y="10087000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72"/>
                  </a:lnTo>
                  <a:lnTo>
                    <a:pt x="292798" y="6972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72"/>
                  </a:lnTo>
                  <a:lnTo>
                    <a:pt x="3330130" y="69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5" name="object 5015"/>
            <p:cNvSpPr/>
            <p:nvPr/>
          </p:nvSpPr>
          <p:spPr>
            <a:xfrm>
              <a:off x="1801888" y="1009397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62"/>
                  </a:lnTo>
                  <a:lnTo>
                    <a:pt x="292798" y="7962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62"/>
                  </a:lnTo>
                  <a:lnTo>
                    <a:pt x="3330130" y="796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6" name="object 5016"/>
            <p:cNvSpPr/>
            <p:nvPr/>
          </p:nvSpPr>
          <p:spPr>
            <a:xfrm>
              <a:off x="1801888" y="10101935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42"/>
                  </a:lnTo>
                  <a:lnTo>
                    <a:pt x="292798" y="904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42"/>
                  </a:lnTo>
                  <a:lnTo>
                    <a:pt x="3330130" y="90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7" name="object 5017"/>
            <p:cNvSpPr/>
            <p:nvPr/>
          </p:nvSpPr>
          <p:spPr>
            <a:xfrm>
              <a:off x="1801888" y="10110977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98"/>
                  </a:lnTo>
                  <a:lnTo>
                    <a:pt x="292798" y="1019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98"/>
                  </a:lnTo>
                  <a:lnTo>
                    <a:pt x="3330130" y="101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8" name="object 5018"/>
            <p:cNvSpPr/>
            <p:nvPr/>
          </p:nvSpPr>
          <p:spPr>
            <a:xfrm>
              <a:off x="1801888" y="10121176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9" name="object 5019"/>
            <p:cNvSpPr/>
            <p:nvPr/>
          </p:nvSpPr>
          <p:spPr>
            <a:xfrm>
              <a:off x="1801888" y="10132771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50"/>
                  </a:lnTo>
                  <a:lnTo>
                    <a:pt x="292798" y="12750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50"/>
                  </a:lnTo>
                  <a:lnTo>
                    <a:pt x="3330130" y="1275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0" name="object 5020"/>
            <p:cNvSpPr/>
            <p:nvPr/>
          </p:nvSpPr>
          <p:spPr>
            <a:xfrm>
              <a:off x="1801888" y="10145521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1" name="object 5021"/>
            <p:cNvSpPr/>
            <p:nvPr/>
          </p:nvSpPr>
          <p:spPr>
            <a:xfrm>
              <a:off x="1801888" y="10157968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82"/>
                  </a:lnTo>
                  <a:lnTo>
                    <a:pt x="292798" y="11582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82"/>
                  </a:lnTo>
                  <a:lnTo>
                    <a:pt x="3330130" y="1158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2" name="object 5022"/>
            <p:cNvSpPr/>
            <p:nvPr/>
          </p:nvSpPr>
          <p:spPr>
            <a:xfrm>
              <a:off x="1801888" y="10169550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3" name="object 5023"/>
            <p:cNvSpPr/>
            <p:nvPr/>
          </p:nvSpPr>
          <p:spPr>
            <a:xfrm>
              <a:off x="1801888" y="10179773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4" name="object 5024"/>
            <p:cNvSpPr/>
            <p:nvPr/>
          </p:nvSpPr>
          <p:spPr>
            <a:xfrm>
              <a:off x="1801888" y="10188562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5" name="object 5025"/>
            <p:cNvSpPr/>
            <p:nvPr/>
          </p:nvSpPr>
          <p:spPr>
            <a:xfrm>
              <a:off x="1801888" y="10196588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292798" y="7759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59"/>
                  </a:lnTo>
                  <a:lnTo>
                    <a:pt x="3330130" y="77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6" name="object 5026"/>
            <p:cNvSpPr/>
            <p:nvPr/>
          </p:nvSpPr>
          <p:spPr>
            <a:xfrm>
              <a:off x="1801888" y="10204361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70"/>
                  </a:lnTo>
                  <a:lnTo>
                    <a:pt x="292798" y="6870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70"/>
                  </a:lnTo>
                  <a:lnTo>
                    <a:pt x="3330130" y="687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7" name="object 5027"/>
            <p:cNvSpPr/>
            <p:nvPr/>
          </p:nvSpPr>
          <p:spPr>
            <a:xfrm>
              <a:off x="1801888" y="10211231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292798" y="6997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6997"/>
                  </a:lnTo>
                  <a:lnTo>
                    <a:pt x="3330130" y="699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8" name="object 5028"/>
            <p:cNvSpPr/>
            <p:nvPr/>
          </p:nvSpPr>
          <p:spPr>
            <a:xfrm>
              <a:off x="1801888" y="10218216"/>
              <a:ext cx="3330575" cy="7620"/>
            </a:xfrm>
            <a:custGeom>
              <a:avLst/>
              <a:gdLst/>
              <a:ahLst/>
              <a:cxnLst/>
              <a:rect l="l" t="t" r="r" b="b"/>
              <a:pathLst>
                <a:path w="3330575" h="7620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7620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9" name="object 5029"/>
            <p:cNvSpPr/>
            <p:nvPr/>
          </p:nvSpPr>
          <p:spPr>
            <a:xfrm>
              <a:off x="1801888" y="1022554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47"/>
                  </a:lnTo>
                  <a:lnTo>
                    <a:pt x="292798" y="774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47"/>
                  </a:lnTo>
                  <a:lnTo>
                    <a:pt x="3330130" y="7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0" name="object 5030"/>
            <p:cNvSpPr/>
            <p:nvPr/>
          </p:nvSpPr>
          <p:spPr>
            <a:xfrm>
              <a:off x="1801888" y="10233291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861"/>
                  </a:lnTo>
                  <a:lnTo>
                    <a:pt x="292798" y="7861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861"/>
                  </a:lnTo>
                  <a:lnTo>
                    <a:pt x="3330130" y="78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1" name="object 5031"/>
            <p:cNvSpPr/>
            <p:nvPr/>
          </p:nvSpPr>
          <p:spPr>
            <a:xfrm>
              <a:off x="1801888" y="10241153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292798" y="13512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512"/>
                  </a:lnTo>
                  <a:lnTo>
                    <a:pt x="3330130" y="1351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2" name="object 5032"/>
            <p:cNvSpPr/>
            <p:nvPr/>
          </p:nvSpPr>
          <p:spPr>
            <a:xfrm>
              <a:off x="1801888" y="10254678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92798" y="30467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67"/>
                  </a:lnTo>
                  <a:lnTo>
                    <a:pt x="3330130" y="3046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3" name="object 5033"/>
            <p:cNvSpPr/>
            <p:nvPr/>
          </p:nvSpPr>
          <p:spPr>
            <a:xfrm>
              <a:off x="1801888" y="10285145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292798" y="9232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330130" y="923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4" name="object 5034"/>
            <p:cNvSpPr/>
            <p:nvPr/>
          </p:nvSpPr>
          <p:spPr>
            <a:xfrm>
              <a:off x="1801888" y="10294378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305"/>
                  </a:lnTo>
                  <a:lnTo>
                    <a:pt x="292798" y="8305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305"/>
                  </a:lnTo>
                  <a:lnTo>
                    <a:pt x="3330130" y="830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5" name="object 5035"/>
            <p:cNvSpPr/>
            <p:nvPr/>
          </p:nvSpPr>
          <p:spPr>
            <a:xfrm>
              <a:off x="1801888" y="1030268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97"/>
                  </a:lnTo>
                  <a:lnTo>
                    <a:pt x="292798" y="7797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97"/>
                  </a:lnTo>
                  <a:lnTo>
                    <a:pt x="3330130" y="779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6" name="object 5036"/>
            <p:cNvSpPr/>
            <p:nvPr/>
          </p:nvSpPr>
          <p:spPr>
            <a:xfrm>
              <a:off x="1801888" y="10310482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03"/>
                  </a:lnTo>
                  <a:lnTo>
                    <a:pt x="3330130" y="58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7" name="object 5037"/>
            <p:cNvSpPr/>
            <p:nvPr/>
          </p:nvSpPr>
          <p:spPr>
            <a:xfrm>
              <a:off x="1801888" y="1031628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92798" y="584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42"/>
                  </a:lnTo>
                  <a:lnTo>
                    <a:pt x="3330130" y="584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8" name="object 5038"/>
            <p:cNvSpPr/>
            <p:nvPr/>
          </p:nvSpPr>
          <p:spPr>
            <a:xfrm>
              <a:off x="1801888" y="1032212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9" name="object 5039"/>
            <p:cNvSpPr/>
            <p:nvPr/>
          </p:nvSpPr>
          <p:spPr>
            <a:xfrm>
              <a:off x="1801888" y="1032799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92"/>
                  </a:lnTo>
                  <a:lnTo>
                    <a:pt x="292798" y="5892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92"/>
                  </a:lnTo>
                  <a:lnTo>
                    <a:pt x="3330130" y="589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0" name="object 5040"/>
            <p:cNvSpPr/>
            <p:nvPr/>
          </p:nvSpPr>
          <p:spPr>
            <a:xfrm>
              <a:off x="1801888" y="1033388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1" name="object 5041"/>
            <p:cNvSpPr/>
            <p:nvPr/>
          </p:nvSpPr>
          <p:spPr>
            <a:xfrm>
              <a:off x="1801888" y="10339704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78"/>
                  </a:lnTo>
                  <a:lnTo>
                    <a:pt x="292798" y="5778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78"/>
                  </a:lnTo>
                  <a:lnTo>
                    <a:pt x="3330130" y="577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2" name="object 5042"/>
            <p:cNvSpPr/>
            <p:nvPr/>
          </p:nvSpPr>
          <p:spPr>
            <a:xfrm>
              <a:off x="1801888" y="10345483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53"/>
                  </a:lnTo>
                  <a:lnTo>
                    <a:pt x="292798" y="575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53"/>
                  </a:lnTo>
                  <a:lnTo>
                    <a:pt x="3330130" y="57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3" name="object 5043"/>
            <p:cNvSpPr/>
            <p:nvPr/>
          </p:nvSpPr>
          <p:spPr>
            <a:xfrm>
              <a:off x="1801888" y="1035123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69"/>
                  </a:lnTo>
                  <a:lnTo>
                    <a:pt x="292798" y="5969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69"/>
                  </a:lnTo>
                  <a:lnTo>
                    <a:pt x="3330130" y="59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4" name="object 5044"/>
            <p:cNvSpPr/>
            <p:nvPr/>
          </p:nvSpPr>
          <p:spPr>
            <a:xfrm>
              <a:off x="1801888" y="10357205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07"/>
                  </a:lnTo>
                  <a:lnTo>
                    <a:pt x="292798" y="6807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07"/>
                  </a:lnTo>
                  <a:lnTo>
                    <a:pt x="3330130" y="680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5" name="object 5045"/>
            <p:cNvSpPr/>
            <p:nvPr/>
          </p:nvSpPr>
          <p:spPr>
            <a:xfrm>
              <a:off x="1801888" y="10364012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81"/>
                  </a:lnTo>
                  <a:lnTo>
                    <a:pt x="292798" y="6781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81"/>
                  </a:lnTo>
                  <a:lnTo>
                    <a:pt x="3330130" y="678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6" name="object 5046"/>
            <p:cNvSpPr/>
            <p:nvPr/>
          </p:nvSpPr>
          <p:spPr>
            <a:xfrm>
              <a:off x="1801888" y="1037079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18"/>
                  </a:lnTo>
                  <a:lnTo>
                    <a:pt x="292798" y="6718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18"/>
                  </a:lnTo>
                  <a:lnTo>
                    <a:pt x="3330130" y="671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7" name="object 5047"/>
            <p:cNvSpPr/>
            <p:nvPr/>
          </p:nvSpPr>
          <p:spPr>
            <a:xfrm>
              <a:off x="1801888" y="10377512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8" name="object 5048"/>
            <p:cNvSpPr/>
            <p:nvPr/>
          </p:nvSpPr>
          <p:spPr>
            <a:xfrm>
              <a:off x="1801888" y="10385818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72"/>
                  </a:lnTo>
                  <a:lnTo>
                    <a:pt x="292798" y="8572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72"/>
                  </a:lnTo>
                  <a:lnTo>
                    <a:pt x="3330130" y="8572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9" name="object 5049"/>
            <p:cNvSpPr/>
            <p:nvPr/>
          </p:nvSpPr>
          <p:spPr>
            <a:xfrm>
              <a:off x="1801888" y="10394391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40"/>
                  </a:lnTo>
                  <a:lnTo>
                    <a:pt x="292798" y="8940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40"/>
                  </a:lnTo>
                  <a:lnTo>
                    <a:pt x="3330130" y="894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0" name="object 5050"/>
            <p:cNvSpPr/>
            <p:nvPr/>
          </p:nvSpPr>
          <p:spPr>
            <a:xfrm>
              <a:off x="1801888" y="1040333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28"/>
                  </a:lnTo>
                  <a:lnTo>
                    <a:pt x="292798" y="1052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28"/>
                  </a:lnTo>
                  <a:lnTo>
                    <a:pt x="3330130" y="105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1" name="object 5051"/>
            <p:cNvSpPr/>
            <p:nvPr/>
          </p:nvSpPr>
          <p:spPr>
            <a:xfrm>
              <a:off x="1801888" y="10413873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91"/>
                  </a:lnTo>
                  <a:lnTo>
                    <a:pt x="292798" y="10591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91"/>
                  </a:lnTo>
                  <a:lnTo>
                    <a:pt x="3330130" y="1059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2" name="object 5052"/>
            <p:cNvSpPr/>
            <p:nvPr/>
          </p:nvSpPr>
          <p:spPr>
            <a:xfrm>
              <a:off x="1801888" y="10424464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34"/>
                  </a:lnTo>
                  <a:lnTo>
                    <a:pt x="292798" y="1173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34"/>
                  </a:lnTo>
                  <a:lnTo>
                    <a:pt x="3330130" y="1173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3" name="object 5053"/>
            <p:cNvSpPr/>
            <p:nvPr/>
          </p:nvSpPr>
          <p:spPr>
            <a:xfrm>
              <a:off x="1801888" y="10436199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811"/>
                  </a:lnTo>
                  <a:lnTo>
                    <a:pt x="292798" y="11811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811"/>
                  </a:lnTo>
                  <a:lnTo>
                    <a:pt x="3330130" y="1181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4" name="object 5054"/>
            <p:cNvSpPr/>
            <p:nvPr/>
          </p:nvSpPr>
          <p:spPr>
            <a:xfrm>
              <a:off x="1801888" y="1044799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77"/>
                  </a:lnTo>
                  <a:lnTo>
                    <a:pt x="292798" y="12077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77"/>
                  </a:lnTo>
                  <a:lnTo>
                    <a:pt x="3330130" y="1207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5" name="object 5055"/>
            <p:cNvSpPr/>
            <p:nvPr/>
          </p:nvSpPr>
          <p:spPr>
            <a:xfrm>
              <a:off x="1801888" y="1046007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30"/>
                  </a:lnTo>
                  <a:lnTo>
                    <a:pt x="292798" y="1223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30"/>
                  </a:lnTo>
                  <a:lnTo>
                    <a:pt x="3330130" y="122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6" name="object 5056"/>
            <p:cNvSpPr/>
            <p:nvPr/>
          </p:nvSpPr>
          <p:spPr>
            <a:xfrm>
              <a:off x="1801888" y="1047230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7" name="object 5057"/>
            <p:cNvSpPr/>
            <p:nvPr/>
          </p:nvSpPr>
          <p:spPr>
            <a:xfrm>
              <a:off x="1801888" y="10484446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33"/>
                  </a:lnTo>
                  <a:lnTo>
                    <a:pt x="292798" y="12433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33"/>
                  </a:lnTo>
                  <a:lnTo>
                    <a:pt x="3330130" y="1243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8" name="object 5058"/>
            <p:cNvSpPr/>
            <p:nvPr/>
          </p:nvSpPr>
          <p:spPr>
            <a:xfrm>
              <a:off x="1801888" y="10496905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49"/>
                  </a:lnTo>
                  <a:lnTo>
                    <a:pt x="292798" y="12649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49"/>
                  </a:lnTo>
                  <a:lnTo>
                    <a:pt x="3330130" y="126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9" name="object 5059"/>
            <p:cNvSpPr/>
            <p:nvPr/>
          </p:nvSpPr>
          <p:spPr>
            <a:xfrm>
              <a:off x="1801888" y="10509554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890"/>
                  </a:lnTo>
                  <a:lnTo>
                    <a:pt x="292798" y="12890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890"/>
                  </a:lnTo>
                  <a:lnTo>
                    <a:pt x="3330130" y="1289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0" name="object 5060"/>
            <p:cNvSpPr/>
            <p:nvPr/>
          </p:nvSpPr>
          <p:spPr>
            <a:xfrm>
              <a:off x="1801888" y="10522445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36"/>
                  </a:lnTo>
                  <a:lnTo>
                    <a:pt x="292798" y="13436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36"/>
                  </a:lnTo>
                  <a:lnTo>
                    <a:pt x="3330130" y="1343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1" name="object 5061"/>
            <p:cNvSpPr/>
            <p:nvPr/>
          </p:nvSpPr>
          <p:spPr>
            <a:xfrm>
              <a:off x="1801888" y="10535869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54"/>
                  </a:lnTo>
                  <a:lnTo>
                    <a:pt x="292798" y="14554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54"/>
                  </a:lnTo>
                  <a:lnTo>
                    <a:pt x="3330130" y="145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2" name="object 5062"/>
            <p:cNvSpPr/>
            <p:nvPr/>
          </p:nvSpPr>
          <p:spPr>
            <a:xfrm>
              <a:off x="1801888" y="10550423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195"/>
                  </a:lnTo>
                  <a:lnTo>
                    <a:pt x="292798" y="17195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195"/>
                  </a:lnTo>
                  <a:lnTo>
                    <a:pt x="3330130" y="171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3" name="object 5063"/>
            <p:cNvSpPr/>
            <p:nvPr/>
          </p:nvSpPr>
          <p:spPr>
            <a:xfrm>
              <a:off x="1801888" y="10567606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120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12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4" name="object 5064"/>
            <p:cNvSpPr/>
            <p:nvPr/>
          </p:nvSpPr>
          <p:spPr>
            <a:xfrm>
              <a:off x="1982686" y="1005504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5" name="object 5065"/>
            <p:cNvSpPr/>
            <p:nvPr/>
          </p:nvSpPr>
          <p:spPr>
            <a:xfrm>
              <a:off x="2094687" y="1005114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09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24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79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26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26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79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24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75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09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43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64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55"/>
                  </a:lnTo>
                  <a:lnTo>
                    <a:pt x="1507909" y="531393"/>
                  </a:lnTo>
                  <a:lnTo>
                    <a:pt x="1580083" y="531952"/>
                  </a:lnTo>
                  <a:lnTo>
                    <a:pt x="1652270" y="531393"/>
                  </a:lnTo>
                  <a:lnTo>
                    <a:pt x="1723136" y="529755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64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43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6" name="object 5066"/>
            <p:cNvSpPr/>
            <p:nvPr/>
          </p:nvSpPr>
          <p:spPr>
            <a:xfrm>
              <a:off x="5208114" y="10621663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7" name="object 5067"/>
            <p:cNvSpPr/>
            <p:nvPr/>
          </p:nvSpPr>
          <p:spPr>
            <a:xfrm>
              <a:off x="5208114" y="10564016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89"/>
                  </a:moveTo>
                  <a:lnTo>
                    <a:pt x="103396" y="35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8" name="object 5068"/>
            <p:cNvSpPr/>
            <p:nvPr/>
          </p:nvSpPr>
          <p:spPr>
            <a:xfrm>
              <a:off x="5208114" y="1055381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9" name="object 5069"/>
            <p:cNvSpPr/>
            <p:nvPr/>
          </p:nvSpPr>
          <p:spPr>
            <a:xfrm>
              <a:off x="5208114" y="1054221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0" name="object 5070"/>
            <p:cNvSpPr/>
            <p:nvPr/>
          </p:nvSpPr>
          <p:spPr>
            <a:xfrm>
              <a:off x="5208114" y="10529469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1" name="object 5071"/>
            <p:cNvSpPr/>
            <p:nvPr/>
          </p:nvSpPr>
          <p:spPr>
            <a:xfrm>
              <a:off x="5208114" y="1051701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2" name="object 5072"/>
            <p:cNvSpPr/>
            <p:nvPr/>
          </p:nvSpPr>
          <p:spPr>
            <a:xfrm>
              <a:off x="5208114" y="1050544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3" name="object 5073"/>
            <p:cNvSpPr/>
            <p:nvPr/>
          </p:nvSpPr>
          <p:spPr>
            <a:xfrm>
              <a:off x="5208114" y="1049521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4" name="object 5074"/>
            <p:cNvSpPr/>
            <p:nvPr/>
          </p:nvSpPr>
          <p:spPr>
            <a:xfrm>
              <a:off x="5208114" y="1048642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5" name="object 5075"/>
            <p:cNvSpPr/>
            <p:nvPr/>
          </p:nvSpPr>
          <p:spPr>
            <a:xfrm>
              <a:off x="5208114" y="1047840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6" name="object 5076"/>
            <p:cNvSpPr/>
            <p:nvPr/>
          </p:nvSpPr>
          <p:spPr>
            <a:xfrm>
              <a:off x="5208114" y="1047062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7" name="object 5077"/>
            <p:cNvSpPr/>
            <p:nvPr/>
          </p:nvSpPr>
          <p:spPr>
            <a:xfrm>
              <a:off x="5208114" y="1046375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8" name="object 5078"/>
            <p:cNvSpPr/>
            <p:nvPr/>
          </p:nvSpPr>
          <p:spPr>
            <a:xfrm>
              <a:off x="5208114" y="1045678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9" name="object 5079"/>
            <p:cNvSpPr/>
            <p:nvPr/>
          </p:nvSpPr>
          <p:spPr>
            <a:xfrm>
              <a:off x="5208114" y="10449449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31"/>
                  </a:moveTo>
                  <a:lnTo>
                    <a:pt x="103396" y="73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0" name="object 5080"/>
            <p:cNvSpPr/>
            <p:nvPr/>
          </p:nvSpPr>
          <p:spPr>
            <a:xfrm>
              <a:off x="5208114" y="1044171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37"/>
                  </a:moveTo>
                  <a:lnTo>
                    <a:pt x="103396" y="77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1" name="object 5081"/>
            <p:cNvSpPr/>
            <p:nvPr/>
          </p:nvSpPr>
          <p:spPr>
            <a:xfrm>
              <a:off x="5208114" y="1043383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2" name="object 5082"/>
            <p:cNvSpPr/>
            <p:nvPr/>
          </p:nvSpPr>
          <p:spPr>
            <a:xfrm>
              <a:off x="5208114" y="10420327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3" name="object 5083"/>
            <p:cNvSpPr/>
            <p:nvPr/>
          </p:nvSpPr>
          <p:spPr>
            <a:xfrm>
              <a:off x="5208114" y="1038986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4" name="object 5084"/>
            <p:cNvSpPr/>
            <p:nvPr/>
          </p:nvSpPr>
          <p:spPr>
            <a:xfrm>
              <a:off x="5208114" y="1038060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5" name="object 5085"/>
            <p:cNvSpPr/>
            <p:nvPr/>
          </p:nvSpPr>
          <p:spPr>
            <a:xfrm>
              <a:off x="5208114" y="10372325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6" name="object 5086"/>
            <p:cNvSpPr/>
            <p:nvPr/>
          </p:nvSpPr>
          <p:spPr>
            <a:xfrm>
              <a:off x="5208114" y="10364512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7" name="object 5087"/>
            <p:cNvSpPr/>
            <p:nvPr/>
          </p:nvSpPr>
          <p:spPr>
            <a:xfrm>
              <a:off x="5208114" y="1035870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8" name="object 5088"/>
            <p:cNvSpPr/>
            <p:nvPr/>
          </p:nvSpPr>
          <p:spPr>
            <a:xfrm>
              <a:off x="5208114" y="1035286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9" name="object 5089"/>
            <p:cNvSpPr/>
            <p:nvPr/>
          </p:nvSpPr>
          <p:spPr>
            <a:xfrm>
              <a:off x="5208114" y="1034699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0" name="object 5090"/>
            <p:cNvSpPr/>
            <p:nvPr/>
          </p:nvSpPr>
          <p:spPr>
            <a:xfrm>
              <a:off x="5208114" y="1034110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1" name="object 5091"/>
            <p:cNvSpPr/>
            <p:nvPr/>
          </p:nvSpPr>
          <p:spPr>
            <a:xfrm>
              <a:off x="5208114" y="1033528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2" name="object 5092"/>
            <p:cNvSpPr/>
            <p:nvPr/>
          </p:nvSpPr>
          <p:spPr>
            <a:xfrm>
              <a:off x="5208114" y="1032950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3" name="object 5093"/>
            <p:cNvSpPr/>
            <p:nvPr/>
          </p:nvSpPr>
          <p:spPr>
            <a:xfrm>
              <a:off x="5208114" y="1032375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4" name="object 5094"/>
            <p:cNvSpPr/>
            <p:nvPr/>
          </p:nvSpPr>
          <p:spPr>
            <a:xfrm>
              <a:off x="5208114" y="10317792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58"/>
                  </a:moveTo>
                  <a:lnTo>
                    <a:pt x="103396" y="595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5" name="object 5095"/>
            <p:cNvSpPr/>
            <p:nvPr/>
          </p:nvSpPr>
          <p:spPr>
            <a:xfrm>
              <a:off x="5208114" y="1031097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6" name="object 5096"/>
            <p:cNvSpPr/>
            <p:nvPr/>
          </p:nvSpPr>
          <p:spPr>
            <a:xfrm>
              <a:off x="5208114" y="1030419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7" name="object 5097"/>
            <p:cNvSpPr/>
            <p:nvPr/>
          </p:nvSpPr>
          <p:spPr>
            <a:xfrm>
              <a:off x="5208114" y="1029747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8" name="object 5098"/>
            <p:cNvSpPr/>
            <p:nvPr/>
          </p:nvSpPr>
          <p:spPr>
            <a:xfrm>
              <a:off x="5208114" y="1028917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9" name="object 5099"/>
            <p:cNvSpPr/>
            <p:nvPr/>
          </p:nvSpPr>
          <p:spPr>
            <a:xfrm>
              <a:off x="5208114" y="1028060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0" name="object 5100"/>
            <p:cNvSpPr/>
            <p:nvPr/>
          </p:nvSpPr>
          <p:spPr>
            <a:xfrm>
              <a:off x="5208114" y="10271658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1" name="object 5101"/>
            <p:cNvSpPr/>
            <p:nvPr/>
          </p:nvSpPr>
          <p:spPr>
            <a:xfrm>
              <a:off x="5208114" y="1026112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2" name="object 5102"/>
            <p:cNvSpPr/>
            <p:nvPr/>
          </p:nvSpPr>
          <p:spPr>
            <a:xfrm>
              <a:off x="5208114" y="10250515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3" name="object 5103"/>
            <p:cNvSpPr/>
            <p:nvPr/>
          </p:nvSpPr>
          <p:spPr>
            <a:xfrm>
              <a:off x="5208114" y="10238788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4" name="object 5104"/>
            <p:cNvSpPr/>
            <p:nvPr/>
          </p:nvSpPr>
          <p:spPr>
            <a:xfrm>
              <a:off x="5208114" y="102269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16"/>
                  </a:moveTo>
                  <a:lnTo>
                    <a:pt x="103396" y="1181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5" name="object 5105"/>
            <p:cNvSpPr/>
            <p:nvPr/>
          </p:nvSpPr>
          <p:spPr>
            <a:xfrm>
              <a:off x="5208114" y="1021490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6" name="object 5106"/>
            <p:cNvSpPr/>
            <p:nvPr/>
          </p:nvSpPr>
          <p:spPr>
            <a:xfrm>
              <a:off x="5208114" y="1020269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7" name="object 5107"/>
            <p:cNvSpPr/>
            <p:nvPr/>
          </p:nvSpPr>
          <p:spPr>
            <a:xfrm>
              <a:off x="5208114" y="1019054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8" name="object 5108"/>
            <p:cNvSpPr/>
            <p:nvPr/>
          </p:nvSpPr>
          <p:spPr>
            <a:xfrm>
              <a:off x="5208114" y="1017810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9" name="object 5109"/>
            <p:cNvSpPr/>
            <p:nvPr/>
          </p:nvSpPr>
          <p:spPr>
            <a:xfrm>
              <a:off x="5208114" y="1016543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0" name="object 5110"/>
            <p:cNvSpPr/>
            <p:nvPr/>
          </p:nvSpPr>
          <p:spPr>
            <a:xfrm>
              <a:off x="5208114" y="1015254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1" name="object 5111"/>
            <p:cNvSpPr/>
            <p:nvPr/>
          </p:nvSpPr>
          <p:spPr>
            <a:xfrm>
              <a:off x="5208114" y="1013911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29"/>
                  </a:moveTo>
                  <a:lnTo>
                    <a:pt x="103396" y="134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2" name="object 5112"/>
            <p:cNvSpPr/>
            <p:nvPr/>
          </p:nvSpPr>
          <p:spPr>
            <a:xfrm>
              <a:off x="5208114" y="10124564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3" name="object 5113"/>
            <p:cNvSpPr/>
            <p:nvPr/>
          </p:nvSpPr>
          <p:spPr>
            <a:xfrm>
              <a:off x="5208114" y="1010737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4" name="object 5114"/>
            <p:cNvSpPr/>
            <p:nvPr/>
          </p:nvSpPr>
          <p:spPr>
            <a:xfrm>
              <a:off x="5208114" y="10053145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40"/>
                  </a:moveTo>
                  <a:lnTo>
                    <a:pt x="103396" y="542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5" name="object 5115"/>
            <p:cNvSpPr/>
            <p:nvPr/>
          </p:nvSpPr>
          <p:spPr>
            <a:xfrm>
              <a:off x="5383303" y="10621663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6" name="object 5116"/>
            <p:cNvSpPr/>
            <p:nvPr/>
          </p:nvSpPr>
          <p:spPr>
            <a:xfrm>
              <a:off x="5383303" y="10564016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89"/>
                  </a:moveTo>
                  <a:lnTo>
                    <a:pt x="122698" y="3589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7" name="object 5117"/>
            <p:cNvSpPr/>
            <p:nvPr/>
          </p:nvSpPr>
          <p:spPr>
            <a:xfrm>
              <a:off x="5383303" y="1055381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8" name="object 5118"/>
            <p:cNvSpPr/>
            <p:nvPr/>
          </p:nvSpPr>
          <p:spPr>
            <a:xfrm>
              <a:off x="5383303" y="1054221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9" name="object 5119"/>
            <p:cNvSpPr/>
            <p:nvPr/>
          </p:nvSpPr>
          <p:spPr>
            <a:xfrm>
              <a:off x="5383303" y="10529469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0" name="object 5120"/>
            <p:cNvSpPr/>
            <p:nvPr/>
          </p:nvSpPr>
          <p:spPr>
            <a:xfrm>
              <a:off x="5383303" y="1051701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1" name="object 5121"/>
            <p:cNvSpPr/>
            <p:nvPr/>
          </p:nvSpPr>
          <p:spPr>
            <a:xfrm>
              <a:off x="5383303" y="1050544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2" name="object 5122"/>
            <p:cNvSpPr/>
            <p:nvPr/>
          </p:nvSpPr>
          <p:spPr>
            <a:xfrm>
              <a:off x="5383303" y="1049521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3" name="object 5123"/>
            <p:cNvSpPr/>
            <p:nvPr/>
          </p:nvSpPr>
          <p:spPr>
            <a:xfrm>
              <a:off x="5383303" y="1048642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4" name="object 5124"/>
            <p:cNvSpPr/>
            <p:nvPr/>
          </p:nvSpPr>
          <p:spPr>
            <a:xfrm>
              <a:off x="5383303" y="1047840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5" name="object 5125"/>
            <p:cNvSpPr/>
            <p:nvPr/>
          </p:nvSpPr>
          <p:spPr>
            <a:xfrm>
              <a:off x="5383303" y="1047062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6" name="object 5126"/>
            <p:cNvSpPr/>
            <p:nvPr/>
          </p:nvSpPr>
          <p:spPr>
            <a:xfrm>
              <a:off x="5383303" y="1046375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7" name="object 5127"/>
            <p:cNvSpPr/>
            <p:nvPr/>
          </p:nvSpPr>
          <p:spPr>
            <a:xfrm>
              <a:off x="5383303" y="1045678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8" name="object 5128"/>
            <p:cNvSpPr/>
            <p:nvPr/>
          </p:nvSpPr>
          <p:spPr>
            <a:xfrm>
              <a:off x="5383303" y="10449449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31"/>
                  </a:lnTo>
                  <a:lnTo>
                    <a:pt x="122698" y="733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9" name="object 5129"/>
            <p:cNvSpPr/>
            <p:nvPr/>
          </p:nvSpPr>
          <p:spPr>
            <a:xfrm>
              <a:off x="5383303" y="1044171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37"/>
                  </a:lnTo>
                  <a:lnTo>
                    <a:pt x="122698" y="7737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0" name="object 5130"/>
            <p:cNvSpPr/>
            <p:nvPr/>
          </p:nvSpPr>
          <p:spPr>
            <a:xfrm>
              <a:off x="5383303" y="1043383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1" name="object 5131"/>
            <p:cNvSpPr/>
            <p:nvPr/>
          </p:nvSpPr>
          <p:spPr>
            <a:xfrm>
              <a:off x="5383303" y="10420327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2" name="object 5132"/>
            <p:cNvSpPr/>
            <p:nvPr/>
          </p:nvSpPr>
          <p:spPr>
            <a:xfrm>
              <a:off x="5383303" y="1038986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3" name="object 5133"/>
            <p:cNvSpPr/>
            <p:nvPr/>
          </p:nvSpPr>
          <p:spPr>
            <a:xfrm>
              <a:off x="5383303" y="1038060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4" name="object 5134"/>
            <p:cNvSpPr/>
            <p:nvPr/>
          </p:nvSpPr>
          <p:spPr>
            <a:xfrm>
              <a:off x="5383303" y="10372325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5" name="object 5135"/>
            <p:cNvSpPr/>
            <p:nvPr/>
          </p:nvSpPr>
          <p:spPr>
            <a:xfrm>
              <a:off x="5383303" y="10364512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6" name="object 5136"/>
            <p:cNvSpPr/>
            <p:nvPr/>
          </p:nvSpPr>
          <p:spPr>
            <a:xfrm>
              <a:off x="5383303" y="1035870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7" name="object 5137"/>
            <p:cNvSpPr/>
            <p:nvPr/>
          </p:nvSpPr>
          <p:spPr>
            <a:xfrm>
              <a:off x="5383303" y="1035286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8" name="object 5138"/>
            <p:cNvSpPr/>
            <p:nvPr/>
          </p:nvSpPr>
          <p:spPr>
            <a:xfrm>
              <a:off x="5383303" y="1034699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9" name="object 5139"/>
            <p:cNvSpPr/>
            <p:nvPr/>
          </p:nvSpPr>
          <p:spPr>
            <a:xfrm>
              <a:off x="5383306" y="1034110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0" name="object 5140"/>
            <p:cNvSpPr/>
            <p:nvPr/>
          </p:nvSpPr>
          <p:spPr>
            <a:xfrm>
              <a:off x="5383303" y="1033528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1" name="object 5141"/>
            <p:cNvSpPr/>
            <p:nvPr/>
          </p:nvSpPr>
          <p:spPr>
            <a:xfrm>
              <a:off x="5383303" y="1032950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2" name="object 5142"/>
            <p:cNvSpPr/>
            <p:nvPr/>
          </p:nvSpPr>
          <p:spPr>
            <a:xfrm>
              <a:off x="5383303" y="1032375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3" name="object 5143"/>
            <p:cNvSpPr/>
            <p:nvPr/>
          </p:nvSpPr>
          <p:spPr>
            <a:xfrm>
              <a:off x="5383303" y="10317792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5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22698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4" name="object 5144"/>
            <p:cNvSpPr/>
            <p:nvPr/>
          </p:nvSpPr>
          <p:spPr>
            <a:xfrm>
              <a:off x="5383303" y="1031097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5" name="object 5145"/>
            <p:cNvSpPr/>
            <p:nvPr/>
          </p:nvSpPr>
          <p:spPr>
            <a:xfrm>
              <a:off x="5383303" y="1030419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6" name="object 5146"/>
            <p:cNvSpPr/>
            <p:nvPr/>
          </p:nvSpPr>
          <p:spPr>
            <a:xfrm>
              <a:off x="5383303" y="1029747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7" name="object 5147"/>
            <p:cNvSpPr/>
            <p:nvPr/>
          </p:nvSpPr>
          <p:spPr>
            <a:xfrm>
              <a:off x="5383303" y="1028917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8" name="object 5148"/>
            <p:cNvSpPr/>
            <p:nvPr/>
          </p:nvSpPr>
          <p:spPr>
            <a:xfrm>
              <a:off x="5383303" y="1028060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9" name="object 5149"/>
            <p:cNvSpPr/>
            <p:nvPr/>
          </p:nvSpPr>
          <p:spPr>
            <a:xfrm>
              <a:off x="5383303" y="10271658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0" name="object 5150"/>
            <p:cNvSpPr/>
            <p:nvPr/>
          </p:nvSpPr>
          <p:spPr>
            <a:xfrm>
              <a:off x="5383303" y="1026112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1" name="object 5151"/>
            <p:cNvSpPr/>
            <p:nvPr/>
          </p:nvSpPr>
          <p:spPr>
            <a:xfrm>
              <a:off x="5383303" y="10250515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2" name="object 5152"/>
            <p:cNvSpPr/>
            <p:nvPr/>
          </p:nvSpPr>
          <p:spPr>
            <a:xfrm>
              <a:off x="5383303" y="10238788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3" name="object 5153"/>
            <p:cNvSpPr/>
            <p:nvPr/>
          </p:nvSpPr>
          <p:spPr>
            <a:xfrm>
              <a:off x="5383303" y="102269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1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22698" y="1181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4" name="object 5154"/>
            <p:cNvSpPr/>
            <p:nvPr/>
          </p:nvSpPr>
          <p:spPr>
            <a:xfrm>
              <a:off x="5383303" y="1021490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5" name="object 5155"/>
            <p:cNvSpPr/>
            <p:nvPr/>
          </p:nvSpPr>
          <p:spPr>
            <a:xfrm>
              <a:off x="5383303" y="1020269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6" name="object 5156"/>
            <p:cNvSpPr/>
            <p:nvPr/>
          </p:nvSpPr>
          <p:spPr>
            <a:xfrm>
              <a:off x="5383303" y="1019054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7" name="object 5157"/>
            <p:cNvSpPr/>
            <p:nvPr/>
          </p:nvSpPr>
          <p:spPr>
            <a:xfrm>
              <a:off x="5383303" y="1017810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8" name="object 5158"/>
            <p:cNvSpPr/>
            <p:nvPr/>
          </p:nvSpPr>
          <p:spPr>
            <a:xfrm>
              <a:off x="5383303" y="1016543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9" name="object 5159"/>
            <p:cNvSpPr/>
            <p:nvPr/>
          </p:nvSpPr>
          <p:spPr>
            <a:xfrm>
              <a:off x="5383303" y="1015254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0" name="object 5160"/>
            <p:cNvSpPr/>
            <p:nvPr/>
          </p:nvSpPr>
          <p:spPr>
            <a:xfrm>
              <a:off x="5383303" y="1013911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22698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1" name="object 5161"/>
            <p:cNvSpPr/>
            <p:nvPr/>
          </p:nvSpPr>
          <p:spPr>
            <a:xfrm>
              <a:off x="5383303" y="10124564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2" name="object 5162"/>
            <p:cNvSpPr/>
            <p:nvPr/>
          </p:nvSpPr>
          <p:spPr>
            <a:xfrm>
              <a:off x="5383303" y="1010737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3" name="object 5163"/>
            <p:cNvSpPr/>
            <p:nvPr/>
          </p:nvSpPr>
          <p:spPr>
            <a:xfrm>
              <a:off x="5383303" y="1005314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40"/>
                  </a:lnTo>
                  <a:lnTo>
                    <a:pt x="122698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4" name="object 5164"/>
            <p:cNvSpPr/>
            <p:nvPr/>
          </p:nvSpPr>
          <p:spPr>
            <a:xfrm>
              <a:off x="5344154" y="10585655"/>
              <a:ext cx="39370" cy="36830"/>
            </a:xfrm>
            <a:custGeom>
              <a:avLst/>
              <a:gdLst/>
              <a:ahLst/>
              <a:cxnLst/>
              <a:rect l="l" t="t" r="r" b="b"/>
              <a:pathLst>
                <a:path w="39370" h="36829">
                  <a:moveTo>
                    <a:pt x="39146" y="36233"/>
                  </a:moveTo>
                  <a:lnTo>
                    <a:pt x="39146" y="35993"/>
                  </a:lnTo>
                  <a:lnTo>
                    <a:pt x="0" y="0"/>
                  </a:lnTo>
                  <a:lnTo>
                    <a:pt x="0" y="214"/>
                  </a:lnTo>
                  <a:lnTo>
                    <a:pt x="39146" y="36233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5" name="object 5165"/>
            <p:cNvSpPr/>
            <p:nvPr/>
          </p:nvSpPr>
          <p:spPr>
            <a:xfrm>
              <a:off x="5344154" y="10584670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983"/>
                  </a:moveTo>
                  <a:lnTo>
                    <a:pt x="39146" y="35839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98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6" name="object 5166"/>
            <p:cNvSpPr/>
            <p:nvPr/>
          </p:nvSpPr>
          <p:spPr>
            <a:xfrm>
              <a:off x="5344154" y="10582915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593"/>
                  </a:moveTo>
                  <a:lnTo>
                    <a:pt x="39146" y="35586"/>
                  </a:lnTo>
                  <a:lnTo>
                    <a:pt x="0" y="0"/>
                  </a:lnTo>
                  <a:lnTo>
                    <a:pt x="0" y="1753"/>
                  </a:lnTo>
                  <a:lnTo>
                    <a:pt x="39146" y="3759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7" name="object 5167"/>
            <p:cNvSpPr/>
            <p:nvPr/>
          </p:nvSpPr>
          <p:spPr>
            <a:xfrm>
              <a:off x="5344154" y="10580453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8051"/>
                  </a:moveTo>
                  <a:lnTo>
                    <a:pt x="39146" y="35231"/>
                  </a:lnTo>
                  <a:lnTo>
                    <a:pt x="0" y="0"/>
                  </a:lnTo>
                  <a:lnTo>
                    <a:pt x="0" y="2465"/>
                  </a:lnTo>
                  <a:lnTo>
                    <a:pt x="39146" y="38051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8" name="object 5168"/>
            <p:cNvSpPr/>
            <p:nvPr/>
          </p:nvSpPr>
          <p:spPr>
            <a:xfrm>
              <a:off x="5344154" y="1057727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407"/>
                  </a:moveTo>
                  <a:lnTo>
                    <a:pt x="39146" y="3476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407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9" name="object 5169"/>
            <p:cNvSpPr/>
            <p:nvPr/>
          </p:nvSpPr>
          <p:spPr>
            <a:xfrm>
              <a:off x="5344154" y="10573359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673"/>
                  </a:moveTo>
                  <a:lnTo>
                    <a:pt x="39146" y="34214"/>
                  </a:lnTo>
                  <a:lnTo>
                    <a:pt x="0" y="0"/>
                  </a:lnTo>
                  <a:lnTo>
                    <a:pt x="0" y="3912"/>
                  </a:lnTo>
                  <a:lnTo>
                    <a:pt x="39146" y="38673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0" name="object 5170"/>
            <p:cNvSpPr/>
            <p:nvPr/>
          </p:nvSpPr>
          <p:spPr>
            <a:xfrm>
              <a:off x="5344154" y="1056871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852"/>
                  </a:moveTo>
                  <a:lnTo>
                    <a:pt x="39146" y="33528"/>
                  </a:lnTo>
                  <a:lnTo>
                    <a:pt x="0" y="0"/>
                  </a:lnTo>
                  <a:lnTo>
                    <a:pt x="0" y="4650"/>
                  </a:lnTo>
                  <a:lnTo>
                    <a:pt x="39146" y="3885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1" name="object 5171"/>
            <p:cNvSpPr/>
            <p:nvPr/>
          </p:nvSpPr>
          <p:spPr>
            <a:xfrm>
              <a:off x="5344154" y="10563171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2741"/>
                  </a:lnTo>
                  <a:lnTo>
                    <a:pt x="0" y="0"/>
                  </a:lnTo>
                  <a:lnTo>
                    <a:pt x="0" y="5539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2" name="object 5172"/>
            <p:cNvSpPr/>
            <p:nvPr/>
          </p:nvSpPr>
          <p:spPr>
            <a:xfrm>
              <a:off x="5344154" y="1055671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195"/>
                  </a:moveTo>
                  <a:lnTo>
                    <a:pt x="39146" y="31787"/>
                  </a:lnTo>
                  <a:lnTo>
                    <a:pt x="0" y="0"/>
                  </a:lnTo>
                  <a:lnTo>
                    <a:pt x="0" y="6466"/>
                  </a:lnTo>
                  <a:lnTo>
                    <a:pt x="39146" y="39195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3" name="object 5173"/>
            <p:cNvSpPr/>
            <p:nvPr/>
          </p:nvSpPr>
          <p:spPr>
            <a:xfrm>
              <a:off x="5344154" y="10549165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334"/>
                  </a:moveTo>
                  <a:lnTo>
                    <a:pt x="39146" y="30695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39146" y="39334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4" name="object 5174"/>
            <p:cNvSpPr/>
            <p:nvPr/>
          </p:nvSpPr>
          <p:spPr>
            <a:xfrm>
              <a:off x="5344154" y="10540299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563"/>
                  </a:moveTo>
                  <a:lnTo>
                    <a:pt x="39146" y="29398"/>
                  </a:lnTo>
                  <a:lnTo>
                    <a:pt x="0" y="0"/>
                  </a:lnTo>
                  <a:lnTo>
                    <a:pt x="0" y="8868"/>
                  </a:lnTo>
                  <a:lnTo>
                    <a:pt x="39146" y="39563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5" name="object 5175"/>
            <p:cNvSpPr/>
            <p:nvPr/>
          </p:nvSpPr>
          <p:spPr>
            <a:xfrm>
              <a:off x="5344154" y="10529535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160"/>
                  </a:moveTo>
                  <a:lnTo>
                    <a:pt x="39146" y="27861"/>
                  </a:lnTo>
                  <a:lnTo>
                    <a:pt x="0" y="0"/>
                  </a:lnTo>
                  <a:lnTo>
                    <a:pt x="0" y="10762"/>
                  </a:lnTo>
                  <a:lnTo>
                    <a:pt x="39146" y="4016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6" name="object 5176"/>
            <p:cNvSpPr/>
            <p:nvPr/>
          </p:nvSpPr>
          <p:spPr>
            <a:xfrm>
              <a:off x="5344154" y="10516261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127"/>
                  </a:moveTo>
                  <a:lnTo>
                    <a:pt x="39146" y="25919"/>
                  </a:lnTo>
                  <a:lnTo>
                    <a:pt x="0" y="0"/>
                  </a:lnTo>
                  <a:lnTo>
                    <a:pt x="0" y="13277"/>
                  </a:lnTo>
                  <a:lnTo>
                    <a:pt x="39146" y="41127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7" name="object 5177"/>
            <p:cNvSpPr/>
            <p:nvPr/>
          </p:nvSpPr>
          <p:spPr>
            <a:xfrm>
              <a:off x="5344154" y="1049855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630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711"/>
                  </a:lnTo>
                  <a:lnTo>
                    <a:pt x="39146" y="43630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8" name="object 5178"/>
            <p:cNvSpPr/>
            <p:nvPr/>
          </p:nvSpPr>
          <p:spPr>
            <a:xfrm>
              <a:off x="5344154" y="10472204"/>
              <a:ext cx="39370" cy="50165"/>
            </a:xfrm>
            <a:custGeom>
              <a:avLst/>
              <a:gdLst/>
              <a:ahLst/>
              <a:cxnLst/>
              <a:rect l="l" t="t" r="r" b="b"/>
              <a:pathLst>
                <a:path w="39370" h="50165">
                  <a:moveTo>
                    <a:pt x="39146" y="49702"/>
                  </a:moveTo>
                  <a:lnTo>
                    <a:pt x="39146" y="19540"/>
                  </a:lnTo>
                  <a:lnTo>
                    <a:pt x="0" y="0"/>
                  </a:lnTo>
                  <a:lnTo>
                    <a:pt x="0" y="26351"/>
                  </a:lnTo>
                  <a:lnTo>
                    <a:pt x="39146" y="49702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9" name="object 5179"/>
            <p:cNvSpPr/>
            <p:nvPr/>
          </p:nvSpPr>
          <p:spPr>
            <a:xfrm>
              <a:off x="5344154" y="10385077"/>
              <a:ext cx="39370" cy="106680"/>
            </a:xfrm>
            <a:custGeom>
              <a:avLst/>
              <a:gdLst/>
              <a:ahLst/>
              <a:cxnLst/>
              <a:rect l="l" t="t" r="r" b="b"/>
              <a:pathLst>
                <a:path w="39370" h="106679">
                  <a:moveTo>
                    <a:pt x="39146" y="106664"/>
                  </a:moveTo>
                  <a:lnTo>
                    <a:pt x="39146" y="6898"/>
                  </a:lnTo>
                  <a:lnTo>
                    <a:pt x="0" y="0"/>
                  </a:lnTo>
                  <a:lnTo>
                    <a:pt x="0" y="87124"/>
                  </a:lnTo>
                  <a:lnTo>
                    <a:pt x="39146" y="106664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0" name="object 5180"/>
            <p:cNvSpPr/>
            <p:nvPr/>
          </p:nvSpPr>
          <p:spPr>
            <a:xfrm>
              <a:off x="5344154" y="10357475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34495"/>
                  </a:moveTo>
                  <a:lnTo>
                    <a:pt x="39146" y="2909"/>
                  </a:lnTo>
                  <a:lnTo>
                    <a:pt x="0" y="0"/>
                  </a:lnTo>
                  <a:lnTo>
                    <a:pt x="0" y="27597"/>
                  </a:lnTo>
                  <a:lnTo>
                    <a:pt x="39146" y="3449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1" name="object 5181"/>
            <p:cNvSpPr/>
            <p:nvPr/>
          </p:nvSpPr>
          <p:spPr>
            <a:xfrm>
              <a:off x="5344154" y="10336588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797"/>
                  </a:moveTo>
                  <a:lnTo>
                    <a:pt x="39146" y="0"/>
                  </a:lnTo>
                  <a:lnTo>
                    <a:pt x="0" y="114"/>
                  </a:lnTo>
                  <a:lnTo>
                    <a:pt x="0" y="20887"/>
                  </a:lnTo>
                  <a:lnTo>
                    <a:pt x="39146" y="23797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2" name="object 5182"/>
            <p:cNvSpPr/>
            <p:nvPr/>
          </p:nvSpPr>
          <p:spPr>
            <a:xfrm>
              <a:off x="5344154" y="10316122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468"/>
                  </a:moveTo>
                  <a:lnTo>
                    <a:pt x="39146" y="0"/>
                  </a:lnTo>
                  <a:lnTo>
                    <a:pt x="0" y="2706"/>
                  </a:lnTo>
                  <a:lnTo>
                    <a:pt x="0" y="20582"/>
                  </a:lnTo>
                  <a:lnTo>
                    <a:pt x="39146" y="20468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3" name="object 5183"/>
            <p:cNvSpPr/>
            <p:nvPr/>
          </p:nvSpPr>
          <p:spPr>
            <a:xfrm>
              <a:off x="5344154" y="10297696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423"/>
                  </a:moveTo>
                  <a:lnTo>
                    <a:pt x="39146" y="0"/>
                  </a:lnTo>
                  <a:lnTo>
                    <a:pt x="0" y="5031"/>
                  </a:lnTo>
                  <a:lnTo>
                    <a:pt x="0" y="21130"/>
                  </a:lnTo>
                  <a:lnTo>
                    <a:pt x="39146" y="18423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4" name="object 5184"/>
            <p:cNvSpPr/>
            <p:nvPr/>
          </p:nvSpPr>
          <p:spPr>
            <a:xfrm>
              <a:off x="5344154" y="10280612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7089"/>
                  </a:moveTo>
                  <a:lnTo>
                    <a:pt x="39146" y="0"/>
                  </a:lnTo>
                  <a:lnTo>
                    <a:pt x="0" y="7204"/>
                  </a:lnTo>
                  <a:lnTo>
                    <a:pt x="0" y="22120"/>
                  </a:lnTo>
                  <a:lnTo>
                    <a:pt x="39146" y="1708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5" name="object 5185"/>
            <p:cNvSpPr/>
            <p:nvPr/>
          </p:nvSpPr>
          <p:spPr>
            <a:xfrm>
              <a:off x="5344154" y="10264351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63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67"/>
                  </a:lnTo>
                  <a:lnTo>
                    <a:pt x="39146" y="1626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6" name="object 5186"/>
            <p:cNvSpPr/>
            <p:nvPr/>
          </p:nvSpPr>
          <p:spPr>
            <a:xfrm>
              <a:off x="5344154" y="10248784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63"/>
                  </a:moveTo>
                  <a:lnTo>
                    <a:pt x="39146" y="0"/>
                  </a:lnTo>
                  <a:lnTo>
                    <a:pt x="0" y="11243"/>
                  </a:lnTo>
                  <a:lnTo>
                    <a:pt x="0" y="24825"/>
                  </a:lnTo>
                  <a:lnTo>
                    <a:pt x="39146" y="15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7" name="object 5187"/>
            <p:cNvSpPr/>
            <p:nvPr/>
          </p:nvSpPr>
          <p:spPr>
            <a:xfrm>
              <a:off x="5344154" y="10233863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917"/>
                  </a:moveTo>
                  <a:lnTo>
                    <a:pt x="39146" y="0"/>
                  </a:lnTo>
                  <a:lnTo>
                    <a:pt x="0" y="13137"/>
                  </a:lnTo>
                  <a:lnTo>
                    <a:pt x="0" y="26161"/>
                  </a:lnTo>
                  <a:lnTo>
                    <a:pt x="39146" y="1491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8" name="object 5188"/>
            <p:cNvSpPr/>
            <p:nvPr/>
          </p:nvSpPr>
          <p:spPr>
            <a:xfrm>
              <a:off x="5344154" y="1021948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82"/>
                  </a:moveTo>
                  <a:lnTo>
                    <a:pt x="39146" y="0"/>
                  </a:lnTo>
                  <a:lnTo>
                    <a:pt x="0" y="14941"/>
                  </a:lnTo>
                  <a:lnTo>
                    <a:pt x="0" y="27507"/>
                  </a:lnTo>
                  <a:lnTo>
                    <a:pt x="39146" y="1438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9" name="object 5189"/>
            <p:cNvSpPr/>
            <p:nvPr/>
          </p:nvSpPr>
          <p:spPr>
            <a:xfrm>
              <a:off x="5344154" y="10205508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76"/>
                  </a:moveTo>
                  <a:lnTo>
                    <a:pt x="39146" y="0"/>
                  </a:lnTo>
                  <a:lnTo>
                    <a:pt x="0" y="16719"/>
                  </a:lnTo>
                  <a:lnTo>
                    <a:pt x="0" y="28918"/>
                  </a:lnTo>
                  <a:lnTo>
                    <a:pt x="39146" y="139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0" name="object 5190"/>
            <p:cNvSpPr/>
            <p:nvPr/>
          </p:nvSpPr>
          <p:spPr>
            <a:xfrm>
              <a:off x="5344154" y="10191928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81"/>
                  </a:moveTo>
                  <a:lnTo>
                    <a:pt x="39146" y="0"/>
                  </a:lnTo>
                  <a:lnTo>
                    <a:pt x="0" y="18434"/>
                  </a:lnTo>
                  <a:lnTo>
                    <a:pt x="0" y="30301"/>
                  </a:lnTo>
                  <a:lnTo>
                    <a:pt x="39146" y="13581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1" name="object 5191"/>
            <p:cNvSpPr/>
            <p:nvPr/>
          </p:nvSpPr>
          <p:spPr>
            <a:xfrm>
              <a:off x="5344154" y="10178629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303"/>
                  </a:moveTo>
                  <a:lnTo>
                    <a:pt x="39146" y="0"/>
                  </a:lnTo>
                  <a:lnTo>
                    <a:pt x="0" y="20111"/>
                  </a:lnTo>
                  <a:lnTo>
                    <a:pt x="0" y="31737"/>
                  </a:lnTo>
                  <a:lnTo>
                    <a:pt x="39146" y="133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2" name="object 5192"/>
            <p:cNvSpPr/>
            <p:nvPr/>
          </p:nvSpPr>
          <p:spPr>
            <a:xfrm>
              <a:off x="5344154" y="1016560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23"/>
                  </a:moveTo>
                  <a:lnTo>
                    <a:pt x="39146" y="0"/>
                  </a:lnTo>
                  <a:lnTo>
                    <a:pt x="0" y="21751"/>
                  </a:lnTo>
                  <a:lnTo>
                    <a:pt x="0" y="33135"/>
                  </a:lnTo>
                  <a:lnTo>
                    <a:pt x="39146" y="1302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3" name="object 5193"/>
            <p:cNvSpPr/>
            <p:nvPr/>
          </p:nvSpPr>
          <p:spPr>
            <a:xfrm>
              <a:off x="5344154" y="10152842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55"/>
                  </a:moveTo>
                  <a:lnTo>
                    <a:pt x="39146" y="0"/>
                  </a:lnTo>
                  <a:lnTo>
                    <a:pt x="0" y="23389"/>
                  </a:lnTo>
                  <a:lnTo>
                    <a:pt x="0" y="34519"/>
                  </a:lnTo>
                  <a:lnTo>
                    <a:pt x="39146" y="1275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4" name="object 5194"/>
            <p:cNvSpPr/>
            <p:nvPr/>
          </p:nvSpPr>
          <p:spPr>
            <a:xfrm>
              <a:off x="5344154" y="10140315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28"/>
                  </a:moveTo>
                  <a:lnTo>
                    <a:pt x="39146" y="0"/>
                  </a:lnTo>
                  <a:lnTo>
                    <a:pt x="0" y="24978"/>
                  </a:lnTo>
                  <a:lnTo>
                    <a:pt x="0" y="35917"/>
                  </a:lnTo>
                  <a:lnTo>
                    <a:pt x="39146" y="12528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5" name="object 5195"/>
            <p:cNvSpPr/>
            <p:nvPr/>
          </p:nvSpPr>
          <p:spPr>
            <a:xfrm>
              <a:off x="5344154" y="10127808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12501"/>
                  </a:moveTo>
                  <a:lnTo>
                    <a:pt x="39146" y="0"/>
                  </a:lnTo>
                  <a:lnTo>
                    <a:pt x="0" y="26565"/>
                  </a:lnTo>
                  <a:lnTo>
                    <a:pt x="0" y="37479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6" name="object 5196"/>
            <p:cNvSpPr/>
            <p:nvPr/>
          </p:nvSpPr>
          <p:spPr>
            <a:xfrm>
              <a:off x="5344154" y="1011545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50"/>
                  </a:moveTo>
                  <a:lnTo>
                    <a:pt x="39146" y="0"/>
                  </a:lnTo>
                  <a:lnTo>
                    <a:pt x="0" y="28115"/>
                  </a:lnTo>
                  <a:lnTo>
                    <a:pt x="0" y="38916"/>
                  </a:lnTo>
                  <a:lnTo>
                    <a:pt x="39146" y="12350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7" name="object 5197"/>
            <p:cNvSpPr/>
            <p:nvPr/>
          </p:nvSpPr>
          <p:spPr>
            <a:xfrm>
              <a:off x="5344154" y="10103171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73"/>
                  </a:moveTo>
                  <a:lnTo>
                    <a:pt x="39146" y="0"/>
                  </a:lnTo>
                  <a:lnTo>
                    <a:pt x="0" y="29679"/>
                  </a:lnTo>
                  <a:lnTo>
                    <a:pt x="0" y="40401"/>
                  </a:lnTo>
                  <a:lnTo>
                    <a:pt x="39146" y="12273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8" name="object 5198"/>
            <p:cNvSpPr/>
            <p:nvPr/>
          </p:nvSpPr>
          <p:spPr>
            <a:xfrm>
              <a:off x="5344154" y="10090940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35"/>
                  </a:moveTo>
                  <a:lnTo>
                    <a:pt x="39146" y="0"/>
                  </a:lnTo>
                  <a:lnTo>
                    <a:pt x="0" y="31228"/>
                  </a:lnTo>
                  <a:lnTo>
                    <a:pt x="0" y="41914"/>
                  </a:lnTo>
                  <a:lnTo>
                    <a:pt x="39146" y="12235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9" name="object 5199"/>
            <p:cNvSpPr/>
            <p:nvPr/>
          </p:nvSpPr>
          <p:spPr>
            <a:xfrm>
              <a:off x="5344154" y="10078731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11"/>
                  </a:moveTo>
                  <a:lnTo>
                    <a:pt x="39146" y="0"/>
                  </a:lnTo>
                  <a:lnTo>
                    <a:pt x="0" y="32779"/>
                  </a:lnTo>
                  <a:lnTo>
                    <a:pt x="0" y="43439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0" name="object 5200"/>
            <p:cNvSpPr/>
            <p:nvPr/>
          </p:nvSpPr>
          <p:spPr>
            <a:xfrm>
              <a:off x="5344154" y="10066129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03"/>
                  </a:moveTo>
                  <a:lnTo>
                    <a:pt x="39146" y="0"/>
                  </a:lnTo>
                  <a:lnTo>
                    <a:pt x="0" y="34366"/>
                  </a:lnTo>
                  <a:lnTo>
                    <a:pt x="0" y="45382"/>
                  </a:lnTo>
                  <a:lnTo>
                    <a:pt x="39146" y="1260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1" name="object 5201"/>
            <p:cNvSpPr/>
            <p:nvPr/>
          </p:nvSpPr>
          <p:spPr>
            <a:xfrm>
              <a:off x="5311508" y="10053154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478"/>
                  </a:moveTo>
                  <a:lnTo>
                    <a:pt x="0" y="530669"/>
                  </a:lnTo>
                  <a:lnTo>
                    <a:pt x="0" y="568744"/>
                  </a:lnTo>
                  <a:lnTo>
                    <a:pt x="32639" y="532726"/>
                  </a:lnTo>
                  <a:lnTo>
                    <a:pt x="32639" y="499478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6004"/>
                  </a:lnTo>
                  <a:lnTo>
                    <a:pt x="32639" y="47345"/>
                  </a:lnTo>
                  <a:lnTo>
                    <a:pt x="71793" y="12979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2" name="object 5202"/>
            <p:cNvSpPr/>
            <p:nvPr/>
          </p:nvSpPr>
          <p:spPr>
            <a:xfrm>
              <a:off x="5311512" y="10508390"/>
              <a:ext cx="33020" cy="75565"/>
            </a:xfrm>
            <a:custGeom>
              <a:avLst/>
              <a:gdLst/>
              <a:ahLst/>
              <a:cxnLst/>
              <a:rect l="l" t="t" r="r" b="b"/>
              <a:pathLst>
                <a:path w="33020" h="75565">
                  <a:moveTo>
                    <a:pt x="32642" y="44240"/>
                  </a:moveTo>
                  <a:lnTo>
                    <a:pt x="32642" y="0"/>
                  </a:lnTo>
                  <a:lnTo>
                    <a:pt x="0" y="24773"/>
                  </a:lnTo>
                  <a:lnTo>
                    <a:pt x="0" y="75431"/>
                  </a:lnTo>
                  <a:lnTo>
                    <a:pt x="32642" y="4424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3" name="object 5203"/>
            <p:cNvSpPr/>
            <p:nvPr/>
          </p:nvSpPr>
          <p:spPr>
            <a:xfrm>
              <a:off x="5311512" y="10353680"/>
              <a:ext cx="33020" cy="179705"/>
            </a:xfrm>
            <a:custGeom>
              <a:avLst/>
              <a:gdLst/>
              <a:ahLst/>
              <a:cxnLst/>
              <a:rect l="l" t="t" r="r" b="b"/>
              <a:pathLst>
                <a:path w="33020" h="179704">
                  <a:moveTo>
                    <a:pt x="32642" y="154706"/>
                  </a:moveTo>
                  <a:lnTo>
                    <a:pt x="32642" y="0"/>
                  </a:lnTo>
                  <a:lnTo>
                    <a:pt x="0" y="2363"/>
                  </a:lnTo>
                  <a:lnTo>
                    <a:pt x="0" y="179480"/>
                  </a:lnTo>
                  <a:lnTo>
                    <a:pt x="32642" y="154706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4" name="object 5204"/>
            <p:cNvSpPr/>
            <p:nvPr/>
          </p:nvSpPr>
          <p:spPr>
            <a:xfrm>
              <a:off x="5311512" y="10274428"/>
              <a:ext cx="33020" cy="81915"/>
            </a:xfrm>
            <a:custGeom>
              <a:avLst/>
              <a:gdLst/>
              <a:ahLst/>
              <a:cxnLst/>
              <a:rect l="l" t="t" r="r" b="b"/>
              <a:pathLst>
                <a:path w="33020" h="81915">
                  <a:moveTo>
                    <a:pt x="32642" y="79245"/>
                  </a:moveTo>
                  <a:lnTo>
                    <a:pt x="32642" y="7991"/>
                  </a:lnTo>
                  <a:lnTo>
                    <a:pt x="0" y="0"/>
                  </a:lnTo>
                  <a:lnTo>
                    <a:pt x="0" y="81608"/>
                  </a:lnTo>
                  <a:lnTo>
                    <a:pt x="32642" y="7924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5" name="object 5205"/>
            <p:cNvSpPr/>
            <p:nvPr/>
          </p:nvSpPr>
          <p:spPr>
            <a:xfrm>
              <a:off x="5311512" y="10053147"/>
              <a:ext cx="33020" cy="229870"/>
            </a:xfrm>
            <a:custGeom>
              <a:avLst/>
              <a:gdLst/>
              <a:ahLst/>
              <a:cxnLst/>
              <a:rect l="l" t="t" r="r" b="b"/>
              <a:pathLst>
                <a:path w="33020" h="229870">
                  <a:moveTo>
                    <a:pt x="32642" y="229275"/>
                  </a:moveTo>
                  <a:lnTo>
                    <a:pt x="32642" y="36006"/>
                  </a:lnTo>
                  <a:lnTo>
                    <a:pt x="0" y="0"/>
                  </a:lnTo>
                  <a:lnTo>
                    <a:pt x="0" y="221283"/>
                  </a:lnTo>
                  <a:lnTo>
                    <a:pt x="32642" y="229275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6" name="object 5206"/>
            <p:cNvSpPr/>
            <p:nvPr/>
          </p:nvSpPr>
          <p:spPr>
            <a:xfrm>
              <a:off x="5506001" y="1044530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3"/>
                  </a:moveTo>
                  <a:lnTo>
                    <a:pt x="0" y="176521"/>
                  </a:lnTo>
                  <a:lnTo>
                    <a:pt x="745091" y="13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7" name="object 5207"/>
            <p:cNvSpPr/>
            <p:nvPr/>
          </p:nvSpPr>
          <p:spPr>
            <a:xfrm>
              <a:off x="5506001" y="1044477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20"/>
                  </a:moveTo>
                  <a:lnTo>
                    <a:pt x="745091" y="0"/>
                  </a:lnTo>
                  <a:lnTo>
                    <a:pt x="0" y="175656"/>
                  </a:lnTo>
                  <a:lnTo>
                    <a:pt x="0" y="177054"/>
                  </a:lnTo>
                  <a:lnTo>
                    <a:pt x="745091" y="52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8" name="object 5208"/>
            <p:cNvSpPr/>
            <p:nvPr/>
          </p:nvSpPr>
          <p:spPr>
            <a:xfrm>
              <a:off x="5506001" y="1044373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1"/>
                  </a:moveTo>
                  <a:lnTo>
                    <a:pt x="745091" y="0"/>
                  </a:lnTo>
                  <a:lnTo>
                    <a:pt x="0" y="173940"/>
                  </a:lnTo>
                  <a:lnTo>
                    <a:pt x="0" y="176684"/>
                  </a:lnTo>
                  <a:lnTo>
                    <a:pt x="745091" y="1041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9" name="object 5209"/>
            <p:cNvSpPr/>
            <p:nvPr/>
          </p:nvSpPr>
          <p:spPr>
            <a:xfrm>
              <a:off x="5506001" y="1044230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36"/>
                  </a:moveTo>
                  <a:lnTo>
                    <a:pt x="745091" y="0"/>
                  </a:lnTo>
                  <a:lnTo>
                    <a:pt x="0" y="171616"/>
                  </a:lnTo>
                  <a:lnTo>
                    <a:pt x="0" y="175376"/>
                  </a:lnTo>
                  <a:lnTo>
                    <a:pt x="745091" y="143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0" name="object 5210"/>
            <p:cNvSpPr/>
            <p:nvPr/>
          </p:nvSpPr>
          <p:spPr>
            <a:xfrm>
              <a:off x="5506001" y="10440554"/>
              <a:ext cx="745490" cy="173990"/>
            </a:xfrm>
            <a:custGeom>
              <a:avLst/>
              <a:gdLst/>
              <a:ahLst/>
              <a:cxnLst/>
              <a:rect l="l" t="t" r="r" b="b"/>
              <a:pathLst>
                <a:path w="745489" h="173990">
                  <a:moveTo>
                    <a:pt x="745091" y="1752"/>
                  </a:moveTo>
                  <a:lnTo>
                    <a:pt x="745091" y="0"/>
                  </a:lnTo>
                  <a:lnTo>
                    <a:pt x="0" y="168756"/>
                  </a:lnTo>
                  <a:lnTo>
                    <a:pt x="0" y="173368"/>
                  </a:lnTo>
                  <a:lnTo>
                    <a:pt x="745091" y="1752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1" name="object 5211"/>
            <p:cNvSpPr/>
            <p:nvPr/>
          </p:nvSpPr>
          <p:spPr>
            <a:xfrm>
              <a:off x="5506001" y="10438504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58"/>
                  </a:moveTo>
                  <a:lnTo>
                    <a:pt x="745091" y="0"/>
                  </a:lnTo>
                  <a:lnTo>
                    <a:pt x="0" y="165365"/>
                  </a:lnTo>
                  <a:lnTo>
                    <a:pt x="0" y="170802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2" name="object 5212"/>
            <p:cNvSpPr/>
            <p:nvPr/>
          </p:nvSpPr>
          <p:spPr>
            <a:xfrm>
              <a:off x="5506001" y="1043610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451"/>
                  </a:lnTo>
                  <a:lnTo>
                    <a:pt x="0" y="167766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3" name="object 5213"/>
            <p:cNvSpPr/>
            <p:nvPr/>
          </p:nvSpPr>
          <p:spPr>
            <a:xfrm>
              <a:off x="5506001" y="1043336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966"/>
                  </a:lnTo>
                  <a:lnTo>
                    <a:pt x="0" y="164195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4" name="object 5214"/>
            <p:cNvSpPr/>
            <p:nvPr/>
          </p:nvSpPr>
          <p:spPr>
            <a:xfrm>
              <a:off x="5506001" y="10430232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3125"/>
                  </a:moveTo>
                  <a:lnTo>
                    <a:pt x="745091" y="0"/>
                  </a:lnTo>
                  <a:lnTo>
                    <a:pt x="0" y="151858"/>
                  </a:lnTo>
                  <a:lnTo>
                    <a:pt x="0" y="160092"/>
                  </a:lnTo>
                  <a:lnTo>
                    <a:pt x="745091" y="3125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5" name="object 5215"/>
            <p:cNvSpPr/>
            <p:nvPr/>
          </p:nvSpPr>
          <p:spPr>
            <a:xfrm>
              <a:off x="5506001" y="10426617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98"/>
                  </a:lnTo>
                  <a:lnTo>
                    <a:pt x="0" y="155467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6" name="object 5216"/>
            <p:cNvSpPr/>
            <p:nvPr/>
          </p:nvSpPr>
          <p:spPr>
            <a:xfrm>
              <a:off x="5506001" y="1042238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1"/>
                  </a:moveTo>
                  <a:lnTo>
                    <a:pt x="745091" y="0"/>
                  </a:lnTo>
                  <a:lnTo>
                    <a:pt x="0" y="138987"/>
                  </a:lnTo>
                  <a:lnTo>
                    <a:pt x="0" y="150130"/>
                  </a:lnTo>
                  <a:lnTo>
                    <a:pt x="745091" y="4231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7" name="object 5217"/>
            <p:cNvSpPr/>
            <p:nvPr/>
          </p:nvSpPr>
          <p:spPr>
            <a:xfrm>
              <a:off x="5506001" y="1041736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19"/>
                  </a:moveTo>
                  <a:lnTo>
                    <a:pt x="745091" y="0"/>
                  </a:lnTo>
                  <a:lnTo>
                    <a:pt x="0" y="130793"/>
                  </a:lnTo>
                  <a:lnTo>
                    <a:pt x="0" y="144006"/>
                  </a:lnTo>
                  <a:lnTo>
                    <a:pt x="745091" y="501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8" name="object 5218"/>
            <p:cNvSpPr/>
            <p:nvPr/>
          </p:nvSpPr>
          <p:spPr>
            <a:xfrm>
              <a:off x="5506001" y="10411219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704"/>
                  </a:lnTo>
                  <a:lnTo>
                    <a:pt x="0" y="136942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9" name="object 5219"/>
            <p:cNvSpPr/>
            <p:nvPr/>
          </p:nvSpPr>
          <p:spPr>
            <a:xfrm>
              <a:off x="5506001" y="10403311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58"/>
                  </a:lnTo>
                  <a:lnTo>
                    <a:pt x="0" y="128607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0" name="object 5220"/>
            <p:cNvSpPr/>
            <p:nvPr/>
          </p:nvSpPr>
          <p:spPr>
            <a:xfrm>
              <a:off x="5506001" y="10392072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44"/>
                  </a:moveTo>
                  <a:lnTo>
                    <a:pt x="745091" y="0"/>
                  </a:lnTo>
                  <a:lnTo>
                    <a:pt x="0" y="89359"/>
                  </a:lnTo>
                  <a:lnTo>
                    <a:pt x="0" y="119002"/>
                  </a:lnTo>
                  <a:lnTo>
                    <a:pt x="745091" y="11244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1" name="object 5221"/>
            <p:cNvSpPr/>
            <p:nvPr/>
          </p:nvSpPr>
          <p:spPr>
            <a:xfrm>
              <a:off x="5506001" y="10355963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108"/>
                  </a:moveTo>
                  <a:lnTo>
                    <a:pt x="745091" y="0"/>
                  </a:lnTo>
                  <a:lnTo>
                    <a:pt x="0" y="30238"/>
                  </a:lnTo>
                  <a:lnTo>
                    <a:pt x="0" y="125468"/>
                  </a:lnTo>
                  <a:lnTo>
                    <a:pt x="745091" y="36108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2" name="object 5222"/>
            <p:cNvSpPr/>
            <p:nvPr/>
          </p:nvSpPr>
          <p:spPr>
            <a:xfrm>
              <a:off x="5506001" y="10347194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881"/>
                  </a:lnTo>
                  <a:lnTo>
                    <a:pt x="0" y="39005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3" name="object 5223"/>
            <p:cNvSpPr/>
            <p:nvPr/>
          </p:nvSpPr>
          <p:spPr>
            <a:xfrm>
              <a:off x="5506001" y="10339960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4027"/>
                  </a:lnTo>
                  <a:lnTo>
                    <a:pt x="0" y="23111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4" name="object 5224"/>
            <p:cNvSpPr/>
            <p:nvPr/>
          </p:nvSpPr>
          <p:spPr>
            <a:xfrm>
              <a:off x="5506001" y="10326468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493"/>
                  </a:moveTo>
                  <a:lnTo>
                    <a:pt x="745091" y="6836"/>
                  </a:lnTo>
                  <a:lnTo>
                    <a:pt x="0" y="0"/>
                  </a:lnTo>
                  <a:lnTo>
                    <a:pt x="0" y="17520"/>
                  </a:lnTo>
                  <a:lnTo>
                    <a:pt x="745091" y="1349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5" name="object 5225"/>
            <p:cNvSpPr/>
            <p:nvPr/>
          </p:nvSpPr>
          <p:spPr>
            <a:xfrm>
              <a:off x="5506001" y="10309558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3747"/>
                  </a:moveTo>
                  <a:lnTo>
                    <a:pt x="745091" y="17343"/>
                  </a:lnTo>
                  <a:lnTo>
                    <a:pt x="0" y="0"/>
                  </a:lnTo>
                  <a:lnTo>
                    <a:pt x="0" y="16911"/>
                  </a:lnTo>
                  <a:lnTo>
                    <a:pt x="745091" y="23747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6" name="object 5226"/>
            <p:cNvSpPr/>
            <p:nvPr/>
          </p:nvSpPr>
          <p:spPr>
            <a:xfrm>
              <a:off x="5506001" y="10293077"/>
              <a:ext cx="745490" cy="34290"/>
            </a:xfrm>
            <a:custGeom>
              <a:avLst/>
              <a:gdLst/>
              <a:ahLst/>
              <a:cxnLst/>
              <a:rect l="l" t="t" r="r" b="b"/>
              <a:pathLst>
                <a:path w="745489" h="34290">
                  <a:moveTo>
                    <a:pt x="745091" y="33822"/>
                  </a:moveTo>
                  <a:lnTo>
                    <a:pt x="745091" y="27571"/>
                  </a:lnTo>
                  <a:lnTo>
                    <a:pt x="0" y="0"/>
                  </a:lnTo>
                  <a:lnTo>
                    <a:pt x="0" y="16479"/>
                  </a:lnTo>
                  <a:lnTo>
                    <a:pt x="745091" y="3382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7" name="object 5227"/>
            <p:cNvSpPr/>
            <p:nvPr/>
          </p:nvSpPr>
          <p:spPr>
            <a:xfrm>
              <a:off x="5506001" y="10276879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70"/>
                  </a:moveTo>
                  <a:lnTo>
                    <a:pt x="745091" y="37633"/>
                  </a:lnTo>
                  <a:lnTo>
                    <a:pt x="0" y="0"/>
                  </a:lnTo>
                  <a:lnTo>
                    <a:pt x="0" y="16198"/>
                  </a:lnTo>
                  <a:lnTo>
                    <a:pt x="745091" y="43770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8" name="object 5228"/>
            <p:cNvSpPr/>
            <p:nvPr/>
          </p:nvSpPr>
          <p:spPr>
            <a:xfrm>
              <a:off x="5506001" y="10260929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9" name="object 5229"/>
            <p:cNvSpPr/>
            <p:nvPr/>
          </p:nvSpPr>
          <p:spPr>
            <a:xfrm>
              <a:off x="5506001" y="10245238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24"/>
                  </a:moveTo>
                  <a:lnTo>
                    <a:pt x="745091" y="57265"/>
                  </a:lnTo>
                  <a:lnTo>
                    <a:pt x="0" y="0"/>
                  </a:lnTo>
                  <a:lnTo>
                    <a:pt x="0" y="15692"/>
                  </a:lnTo>
                  <a:lnTo>
                    <a:pt x="745091" y="6322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0" name="object 5230"/>
            <p:cNvSpPr/>
            <p:nvPr/>
          </p:nvSpPr>
          <p:spPr>
            <a:xfrm>
              <a:off x="5506001" y="10229771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40"/>
                  </a:moveTo>
                  <a:lnTo>
                    <a:pt x="745091" y="66883"/>
                  </a:lnTo>
                  <a:lnTo>
                    <a:pt x="0" y="0"/>
                  </a:lnTo>
                  <a:lnTo>
                    <a:pt x="0" y="15462"/>
                  </a:lnTo>
                  <a:lnTo>
                    <a:pt x="745091" y="72740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1" name="object 5231"/>
            <p:cNvSpPr/>
            <p:nvPr/>
          </p:nvSpPr>
          <p:spPr>
            <a:xfrm>
              <a:off x="5506001" y="10214335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321"/>
                  </a:moveTo>
                  <a:lnTo>
                    <a:pt x="745091" y="76464"/>
                  </a:lnTo>
                  <a:lnTo>
                    <a:pt x="0" y="0"/>
                  </a:lnTo>
                  <a:lnTo>
                    <a:pt x="0" y="15438"/>
                  </a:lnTo>
                  <a:lnTo>
                    <a:pt x="745091" y="82321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2" name="object 5232"/>
            <p:cNvSpPr/>
            <p:nvPr/>
          </p:nvSpPr>
          <p:spPr>
            <a:xfrm>
              <a:off x="5506001" y="10198749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53"/>
                  </a:moveTo>
                  <a:lnTo>
                    <a:pt x="745091" y="86144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53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3" name="object 5233"/>
            <p:cNvSpPr/>
            <p:nvPr/>
          </p:nvSpPr>
          <p:spPr>
            <a:xfrm>
              <a:off x="5506001" y="10182859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2026"/>
                  </a:moveTo>
                  <a:lnTo>
                    <a:pt x="745091" y="96004"/>
                  </a:lnTo>
                  <a:lnTo>
                    <a:pt x="0" y="0"/>
                  </a:lnTo>
                  <a:lnTo>
                    <a:pt x="0" y="15895"/>
                  </a:lnTo>
                  <a:lnTo>
                    <a:pt x="745091" y="10202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4" name="object 5234"/>
            <p:cNvSpPr/>
            <p:nvPr/>
          </p:nvSpPr>
          <p:spPr>
            <a:xfrm>
              <a:off x="5506001" y="10166328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534"/>
                  </a:moveTo>
                  <a:lnTo>
                    <a:pt x="745091" y="106258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534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5" name="object 5235"/>
            <p:cNvSpPr/>
            <p:nvPr/>
          </p:nvSpPr>
          <p:spPr>
            <a:xfrm>
              <a:off x="5506001" y="1014850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84"/>
                  </a:moveTo>
                  <a:lnTo>
                    <a:pt x="745091" y="117325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84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6" name="object 5236"/>
            <p:cNvSpPr/>
            <p:nvPr/>
          </p:nvSpPr>
          <p:spPr>
            <a:xfrm>
              <a:off x="5506001" y="10128045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81"/>
                  </a:moveTo>
                  <a:lnTo>
                    <a:pt x="745091" y="130030"/>
                  </a:lnTo>
                  <a:lnTo>
                    <a:pt x="0" y="0"/>
                  </a:lnTo>
                  <a:lnTo>
                    <a:pt x="0" y="20455"/>
                  </a:lnTo>
                  <a:lnTo>
                    <a:pt x="745091" y="137781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7" name="object 5237"/>
            <p:cNvSpPr/>
            <p:nvPr/>
          </p:nvSpPr>
          <p:spPr>
            <a:xfrm>
              <a:off x="5208104" y="10053104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6017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50"/>
                  </a:lnTo>
                  <a:lnTo>
                    <a:pt x="136042" y="36055"/>
                  </a:lnTo>
                  <a:lnTo>
                    <a:pt x="175196" y="50"/>
                  </a:lnTo>
                  <a:close/>
                </a:path>
                <a:path w="1043304" h="205104">
                  <a:moveTo>
                    <a:pt x="1042974" y="176580"/>
                  </a:moveTo>
                  <a:lnTo>
                    <a:pt x="297891" y="0"/>
                  </a:lnTo>
                  <a:lnTo>
                    <a:pt x="297891" y="74942"/>
                  </a:lnTo>
                  <a:lnTo>
                    <a:pt x="1042974" y="204978"/>
                  </a:lnTo>
                  <a:lnTo>
                    <a:pt x="1042974" y="17658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8" name="object 5238"/>
            <p:cNvSpPr/>
            <p:nvPr/>
          </p:nvSpPr>
          <p:spPr>
            <a:xfrm>
              <a:off x="5311512" y="10053096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32642" y="36234"/>
                  </a:moveTo>
                  <a:lnTo>
                    <a:pt x="32642" y="36018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32642" y="36234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9" name="object 5239"/>
            <p:cNvSpPr/>
            <p:nvPr/>
          </p:nvSpPr>
          <p:spPr>
            <a:xfrm>
              <a:off x="5311512" y="1005334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125"/>
                  </a:moveTo>
                  <a:lnTo>
                    <a:pt x="32642" y="35980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12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0" name="object 5240"/>
            <p:cNvSpPr/>
            <p:nvPr/>
          </p:nvSpPr>
          <p:spPr>
            <a:xfrm>
              <a:off x="5311512" y="10054648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873"/>
                  </a:moveTo>
                  <a:lnTo>
                    <a:pt x="32642" y="35815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87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1" name="object 5241"/>
            <p:cNvSpPr/>
            <p:nvPr/>
          </p:nvSpPr>
          <p:spPr>
            <a:xfrm>
              <a:off x="5311512" y="10057007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457"/>
                  </a:moveTo>
                  <a:lnTo>
                    <a:pt x="32642" y="35522"/>
                  </a:lnTo>
                  <a:lnTo>
                    <a:pt x="0" y="0"/>
                  </a:lnTo>
                  <a:lnTo>
                    <a:pt x="0" y="3379"/>
                  </a:lnTo>
                  <a:lnTo>
                    <a:pt x="32642" y="38457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2" name="object 5242"/>
            <p:cNvSpPr/>
            <p:nvPr/>
          </p:nvSpPr>
          <p:spPr>
            <a:xfrm>
              <a:off x="5311512" y="10060381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928"/>
                  </a:moveTo>
                  <a:lnTo>
                    <a:pt x="32642" y="35090"/>
                  </a:lnTo>
                  <a:lnTo>
                    <a:pt x="0" y="0"/>
                  </a:lnTo>
                  <a:lnTo>
                    <a:pt x="0" y="4395"/>
                  </a:lnTo>
                  <a:lnTo>
                    <a:pt x="32642" y="38928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3" name="object 5243"/>
            <p:cNvSpPr/>
            <p:nvPr/>
          </p:nvSpPr>
          <p:spPr>
            <a:xfrm>
              <a:off x="5311512" y="100647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322"/>
                  </a:moveTo>
                  <a:lnTo>
                    <a:pt x="32642" y="34545"/>
                  </a:lnTo>
                  <a:lnTo>
                    <a:pt x="0" y="0"/>
                  </a:lnTo>
                  <a:lnTo>
                    <a:pt x="0" y="5476"/>
                  </a:lnTo>
                  <a:lnTo>
                    <a:pt x="32642" y="39322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4" name="object 5244"/>
            <p:cNvSpPr/>
            <p:nvPr/>
          </p:nvSpPr>
          <p:spPr>
            <a:xfrm>
              <a:off x="5311512" y="10070245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652"/>
                  </a:moveTo>
                  <a:lnTo>
                    <a:pt x="32642" y="33846"/>
                  </a:lnTo>
                  <a:lnTo>
                    <a:pt x="0" y="0"/>
                  </a:lnTo>
                  <a:lnTo>
                    <a:pt x="0" y="6633"/>
                  </a:lnTo>
                  <a:lnTo>
                    <a:pt x="32642" y="39652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5" name="object 5245"/>
            <p:cNvSpPr/>
            <p:nvPr/>
          </p:nvSpPr>
          <p:spPr>
            <a:xfrm>
              <a:off x="5311512" y="1007688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957"/>
                  </a:moveTo>
                  <a:lnTo>
                    <a:pt x="32642" y="33019"/>
                  </a:lnTo>
                  <a:lnTo>
                    <a:pt x="0" y="0"/>
                  </a:lnTo>
                  <a:lnTo>
                    <a:pt x="0" y="7954"/>
                  </a:lnTo>
                  <a:lnTo>
                    <a:pt x="32642" y="39957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6" name="object 5246"/>
            <p:cNvSpPr/>
            <p:nvPr/>
          </p:nvSpPr>
          <p:spPr>
            <a:xfrm>
              <a:off x="5311512" y="1008483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300"/>
                  </a:moveTo>
                  <a:lnTo>
                    <a:pt x="32642" y="32003"/>
                  </a:lnTo>
                  <a:lnTo>
                    <a:pt x="0" y="0"/>
                  </a:lnTo>
                  <a:lnTo>
                    <a:pt x="0" y="9503"/>
                  </a:lnTo>
                  <a:lnTo>
                    <a:pt x="32642" y="40300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7" name="object 5247"/>
            <p:cNvSpPr/>
            <p:nvPr/>
          </p:nvSpPr>
          <p:spPr>
            <a:xfrm>
              <a:off x="5311512" y="1009434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821"/>
                  </a:moveTo>
                  <a:lnTo>
                    <a:pt x="32642" y="30796"/>
                  </a:lnTo>
                  <a:lnTo>
                    <a:pt x="0" y="0"/>
                  </a:lnTo>
                  <a:lnTo>
                    <a:pt x="0" y="11485"/>
                  </a:lnTo>
                  <a:lnTo>
                    <a:pt x="32642" y="40821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8" name="object 5248"/>
            <p:cNvSpPr/>
            <p:nvPr/>
          </p:nvSpPr>
          <p:spPr>
            <a:xfrm>
              <a:off x="5311512" y="1010583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787"/>
                  </a:moveTo>
                  <a:lnTo>
                    <a:pt x="32642" y="29335"/>
                  </a:lnTo>
                  <a:lnTo>
                    <a:pt x="0" y="0"/>
                  </a:lnTo>
                  <a:lnTo>
                    <a:pt x="0" y="14255"/>
                  </a:lnTo>
                  <a:lnTo>
                    <a:pt x="32642" y="417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9" name="object 5249"/>
            <p:cNvSpPr/>
            <p:nvPr/>
          </p:nvSpPr>
          <p:spPr>
            <a:xfrm>
              <a:off x="5311512" y="10120087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757"/>
                  </a:moveTo>
                  <a:lnTo>
                    <a:pt x="32642" y="27531"/>
                  </a:lnTo>
                  <a:lnTo>
                    <a:pt x="0" y="0"/>
                  </a:lnTo>
                  <a:lnTo>
                    <a:pt x="0" y="18576"/>
                  </a:lnTo>
                  <a:lnTo>
                    <a:pt x="32642" y="43757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0" name="object 5250"/>
            <p:cNvSpPr/>
            <p:nvPr/>
          </p:nvSpPr>
          <p:spPr>
            <a:xfrm>
              <a:off x="5311512" y="10138663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8102"/>
                  </a:moveTo>
                  <a:lnTo>
                    <a:pt x="32642" y="25181"/>
                  </a:lnTo>
                  <a:lnTo>
                    <a:pt x="0" y="0"/>
                  </a:lnTo>
                  <a:lnTo>
                    <a:pt x="0" y="26236"/>
                  </a:lnTo>
                  <a:lnTo>
                    <a:pt x="32642" y="48102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1" name="object 5251"/>
            <p:cNvSpPr/>
            <p:nvPr/>
          </p:nvSpPr>
          <p:spPr>
            <a:xfrm>
              <a:off x="5311512" y="10164906"/>
              <a:ext cx="33020" cy="132715"/>
            </a:xfrm>
            <a:custGeom>
              <a:avLst/>
              <a:gdLst/>
              <a:ahLst/>
              <a:cxnLst/>
              <a:rect l="l" t="t" r="r" b="b"/>
              <a:pathLst>
                <a:path w="33020" h="132715">
                  <a:moveTo>
                    <a:pt x="32642" y="132431"/>
                  </a:moveTo>
                  <a:lnTo>
                    <a:pt x="32642" y="21865"/>
                  </a:lnTo>
                  <a:lnTo>
                    <a:pt x="0" y="0"/>
                  </a:lnTo>
                  <a:lnTo>
                    <a:pt x="0" y="126612"/>
                  </a:lnTo>
                  <a:lnTo>
                    <a:pt x="32642" y="132431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2" name="object 5252"/>
            <p:cNvSpPr/>
            <p:nvPr/>
          </p:nvSpPr>
          <p:spPr>
            <a:xfrm>
              <a:off x="5311512" y="10291516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5359"/>
                  </a:moveTo>
                  <a:lnTo>
                    <a:pt x="32642" y="5818"/>
                  </a:lnTo>
                  <a:lnTo>
                    <a:pt x="0" y="0"/>
                  </a:lnTo>
                  <a:lnTo>
                    <a:pt x="0" y="33822"/>
                  </a:lnTo>
                  <a:lnTo>
                    <a:pt x="32642" y="35359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3" name="object 5253"/>
            <p:cNvSpPr/>
            <p:nvPr/>
          </p:nvSpPr>
          <p:spPr>
            <a:xfrm>
              <a:off x="5311512" y="10325340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24840"/>
                  </a:moveTo>
                  <a:lnTo>
                    <a:pt x="32642" y="1536"/>
                  </a:lnTo>
                  <a:lnTo>
                    <a:pt x="0" y="0"/>
                  </a:lnTo>
                  <a:lnTo>
                    <a:pt x="0" y="26681"/>
                  </a:lnTo>
                  <a:lnTo>
                    <a:pt x="32642" y="24840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4" name="object 5254"/>
            <p:cNvSpPr/>
            <p:nvPr/>
          </p:nvSpPr>
          <p:spPr>
            <a:xfrm>
              <a:off x="5311512" y="10350175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719"/>
                  </a:moveTo>
                  <a:lnTo>
                    <a:pt x="32642" y="0"/>
                  </a:lnTo>
                  <a:lnTo>
                    <a:pt x="0" y="1841"/>
                  </a:lnTo>
                  <a:lnTo>
                    <a:pt x="0" y="24406"/>
                  </a:lnTo>
                  <a:lnTo>
                    <a:pt x="32642" y="19719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5" name="object 5255"/>
            <p:cNvSpPr/>
            <p:nvPr/>
          </p:nvSpPr>
          <p:spPr>
            <a:xfrm>
              <a:off x="5311512" y="10369899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648"/>
                  </a:moveTo>
                  <a:lnTo>
                    <a:pt x="32642" y="0"/>
                  </a:lnTo>
                  <a:lnTo>
                    <a:pt x="0" y="4687"/>
                  </a:lnTo>
                  <a:lnTo>
                    <a:pt x="0" y="24901"/>
                  </a:lnTo>
                  <a:lnTo>
                    <a:pt x="32642" y="17648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6" name="object 5256"/>
            <p:cNvSpPr/>
            <p:nvPr/>
          </p:nvSpPr>
          <p:spPr>
            <a:xfrm>
              <a:off x="5311512" y="1038754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89"/>
                  </a:moveTo>
                  <a:lnTo>
                    <a:pt x="32642" y="0"/>
                  </a:lnTo>
                  <a:lnTo>
                    <a:pt x="0" y="7253"/>
                  </a:lnTo>
                  <a:lnTo>
                    <a:pt x="0" y="25906"/>
                  </a:lnTo>
                  <a:lnTo>
                    <a:pt x="32642" y="16289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7" name="object 5257"/>
            <p:cNvSpPr/>
            <p:nvPr/>
          </p:nvSpPr>
          <p:spPr>
            <a:xfrm>
              <a:off x="5311512" y="10403831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84"/>
                  </a:moveTo>
                  <a:lnTo>
                    <a:pt x="32642" y="0"/>
                  </a:lnTo>
                  <a:lnTo>
                    <a:pt x="0" y="9617"/>
                  </a:lnTo>
                  <a:lnTo>
                    <a:pt x="0" y="27125"/>
                  </a:lnTo>
                  <a:lnTo>
                    <a:pt x="32642" y="1528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8" name="object 5258"/>
            <p:cNvSpPr/>
            <p:nvPr/>
          </p:nvSpPr>
          <p:spPr>
            <a:xfrm>
              <a:off x="5311512" y="10419115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509"/>
                  </a:moveTo>
                  <a:lnTo>
                    <a:pt x="32642" y="0"/>
                  </a:lnTo>
                  <a:lnTo>
                    <a:pt x="0" y="11840"/>
                  </a:lnTo>
                  <a:lnTo>
                    <a:pt x="0" y="28447"/>
                  </a:lnTo>
                  <a:lnTo>
                    <a:pt x="32642" y="1450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9" name="object 5259"/>
            <p:cNvSpPr/>
            <p:nvPr/>
          </p:nvSpPr>
          <p:spPr>
            <a:xfrm>
              <a:off x="5311512" y="10433620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87"/>
                  </a:moveTo>
                  <a:lnTo>
                    <a:pt x="32642" y="0"/>
                  </a:lnTo>
                  <a:lnTo>
                    <a:pt x="0" y="13937"/>
                  </a:lnTo>
                  <a:lnTo>
                    <a:pt x="0" y="29845"/>
                  </a:lnTo>
                  <a:lnTo>
                    <a:pt x="32642" y="13887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0" name="object 5260"/>
            <p:cNvSpPr/>
            <p:nvPr/>
          </p:nvSpPr>
          <p:spPr>
            <a:xfrm>
              <a:off x="5311512" y="10447507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66"/>
                  </a:moveTo>
                  <a:lnTo>
                    <a:pt x="32642" y="0"/>
                  </a:lnTo>
                  <a:lnTo>
                    <a:pt x="0" y="15957"/>
                  </a:lnTo>
                  <a:lnTo>
                    <a:pt x="0" y="31255"/>
                  </a:lnTo>
                  <a:lnTo>
                    <a:pt x="32642" y="13366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1" name="object 5261"/>
            <p:cNvSpPr/>
            <p:nvPr/>
          </p:nvSpPr>
          <p:spPr>
            <a:xfrm>
              <a:off x="5311512" y="1046087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46"/>
                  </a:moveTo>
                  <a:lnTo>
                    <a:pt x="32642" y="0"/>
                  </a:lnTo>
                  <a:lnTo>
                    <a:pt x="0" y="17888"/>
                  </a:lnTo>
                  <a:lnTo>
                    <a:pt x="0" y="32715"/>
                  </a:lnTo>
                  <a:lnTo>
                    <a:pt x="32642" y="12946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2" name="object 5262"/>
            <p:cNvSpPr/>
            <p:nvPr/>
          </p:nvSpPr>
          <p:spPr>
            <a:xfrm>
              <a:off x="5311512" y="10473822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604"/>
                  </a:moveTo>
                  <a:lnTo>
                    <a:pt x="32642" y="0"/>
                  </a:lnTo>
                  <a:lnTo>
                    <a:pt x="0" y="19768"/>
                  </a:lnTo>
                  <a:lnTo>
                    <a:pt x="0" y="34191"/>
                  </a:lnTo>
                  <a:lnTo>
                    <a:pt x="32642" y="12604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3" name="object 5263"/>
            <p:cNvSpPr/>
            <p:nvPr/>
          </p:nvSpPr>
          <p:spPr>
            <a:xfrm>
              <a:off x="5311512" y="10486424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12260"/>
                  </a:moveTo>
                  <a:lnTo>
                    <a:pt x="32642" y="0"/>
                  </a:lnTo>
                  <a:lnTo>
                    <a:pt x="0" y="21586"/>
                  </a:lnTo>
                  <a:lnTo>
                    <a:pt x="0" y="35626"/>
                  </a:lnTo>
                  <a:lnTo>
                    <a:pt x="32642" y="12260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4" name="object 5264"/>
            <p:cNvSpPr/>
            <p:nvPr/>
          </p:nvSpPr>
          <p:spPr>
            <a:xfrm>
              <a:off x="5311512" y="10498677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82"/>
                  </a:moveTo>
                  <a:lnTo>
                    <a:pt x="32642" y="0"/>
                  </a:lnTo>
                  <a:lnTo>
                    <a:pt x="0" y="23378"/>
                  </a:lnTo>
                  <a:lnTo>
                    <a:pt x="0" y="37073"/>
                  </a:lnTo>
                  <a:lnTo>
                    <a:pt x="32642" y="11982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5" name="object 5265"/>
            <p:cNvSpPr/>
            <p:nvPr/>
          </p:nvSpPr>
          <p:spPr>
            <a:xfrm>
              <a:off x="5311512" y="10510648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66"/>
                  </a:moveTo>
                  <a:lnTo>
                    <a:pt x="32642" y="0"/>
                  </a:lnTo>
                  <a:lnTo>
                    <a:pt x="0" y="25105"/>
                  </a:lnTo>
                  <a:lnTo>
                    <a:pt x="0" y="38586"/>
                  </a:lnTo>
                  <a:lnTo>
                    <a:pt x="32642" y="117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6" name="object 5266"/>
            <p:cNvSpPr/>
            <p:nvPr/>
          </p:nvSpPr>
          <p:spPr>
            <a:xfrm>
              <a:off x="5311512" y="10522421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11562"/>
                  </a:moveTo>
                  <a:lnTo>
                    <a:pt x="32642" y="0"/>
                  </a:lnTo>
                  <a:lnTo>
                    <a:pt x="0" y="26806"/>
                  </a:lnTo>
                  <a:lnTo>
                    <a:pt x="0" y="40059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7" name="object 5267"/>
            <p:cNvSpPr/>
            <p:nvPr/>
          </p:nvSpPr>
          <p:spPr>
            <a:xfrm>
              <a:off x="5311512" y="10533983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20"/>
                  </a:moveTo>
                  <a:lnTo>
                    <a:pt x="32642" y="0"/>
                  </a:lnTo>
                  <a:lnTo>
                    <a:pt x="0" y="28497"/>
                  </a:lnTo>
                  <a:lnTo>
                    <a:pt x="0" y="41468"/>
                  </a:lnTo>
                  <a:lnTo>
                    <a:pt x="32642" y="1132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8" name="object 5268"/>
            <p:cNvSpPr/>
            <p:nvPr/>
          </p:nvSpPr>
          <p:spPr>
            <a:xfrm>
              <a:off x="5311512" y="10545311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04"/>
                  </a:moveTo>
                  <a:lnTo>
                    <a:pt x="32642" y="0"/>
                  </a:lnTo>
                  <a:lnTo>
                    <a:pt x="0" y="30135"/>
                  </a:lnTo>
                  <a:lnTo>
                    <a:pt x="0" y="42854"/>
                  </a:lnTo>
                  <a:lnTo>
                    <a:pt x="32642" y="11104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9" name="object 5269"/>
            <p:cNvSpPr/>
            <p:nvPr/>
          </p:nvSpPr>
          <p:spPr>
            <a:xfrm>
              <a:off x="5311512" y="10556416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749"/>
                  </a:lnTo>
                  <a:lnTo>
                    <a:pt x="0" y="44378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0" name="object 5270"/>
            <p:cNvSpPr/>
            <p:nvPr/>
          </p:nvSpPr>
          <p:spPr>
            <a:xfrm>
              <a:off x="5311512" y="10567446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0"/>
                  </a:moveTo>
                  <a:lnTo>
                    <a:pt x="32642" y="0"/>
                  </a:lnTo>
                  <a:lnTo>
                    <a:pt x="0" y="33349"/>
                  </a:lnTo>
                  <a:lnTo>
                    <a:pt x="0" y="45293"/>
                  </a:lnTo>
                  <a:lnTo>
                    <a:pt x="32642" y="1043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1" name="object 5271"/>
            <p:cNvSpPr/>
            <p:nvPr/>
          </p:nvSpPr>
          <p:spPr>
            <a:xfrm>
              <a:off x="5311512" y="1057788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7989"/>
                  </a:moveTo>
                  <a:lnTo>
                    <a:pt x="32642" y="0"/>
                  </a:lnTo>
                  <a:lnTo>
                    <a:pt x="0" y="34863"/>
                  </a:lnTo>
                  <a:lnTo>
                    <a:pt x="0" y="44008"/>
                  </a:lnTo>
                  <a:lnTo>
                    <a:pt x="32642" y="7989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2" name="object 5272"/>
            <p:cNvSpPr/>
            <p:nvPr/>
          </p:nvSpPr>
          <p:spPr>
            <a:xfrm>
              <a:off x="5208114" y="10053094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28"/>
                  </a:moveTo>
                  <a:lnTo>
                    <a:pt x="103396" y="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3" name="object 5273"/>
            <p:cNvSpPr/>
            <p:nvPr/>
          </p:nvSpPr>
          <p:spPr>
            <a:xfrm>
              <a:off x="5208114" y="10053322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30"/>
                  </a:moveTo>
                  <a:lnTo>
                    <a:pt x="103396" y="11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4" name="object 5274"/>
            <p:cNvSpPr/>
            <p:nvPr/>
          </p:nvSpPr>
          <p:spPr>
            <a:xfrm>
              <a:off x="5208114" y="10054454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5" name="object 5275"/>
            <p:cNvSpPr/>
            <p:nvPr/>
          </p:nvSpPr>
          <p:spPr>
            <a:xfrm>
              <a:off x="5208114" y="10056384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6" name="object 5276"/>
            <p:cNvSpPr/>
            <p:nvPr/>
          </p:nvSpPr>
          <p:spPr>
            <a:xfrm>
              <a:off x="5208114" y="1005895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7" name="object 5277"/>
            <p:cNvSpPr/>
            <p:nvPr/>
          </p:nvSpPr>
          <p:spPr>
            <a:xfrm>
              <a:off x="5208114" y="10062141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8" name="object 5278"/>
            <p:cNvSpPr/>
            <p:nvPr/>
          </p:nvSpPr>
          <p:spPr>
            <a:xfrm>
              <a:off x="5208114" y="10065914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9" name="object 5279"/>
            <p:cNvSpPr/>
            <p:nvPr/>
          </p:nvSpPr>
          <p:spPr>
            <a:xfrm>
              <a:off x="5208114" y="10070246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0" name="object 5280"/>
            <p:cNvSpPr/>
            <p:nvPr/>
          </p:nvSpPr>
          <p:spPr>
            <a:xfrm>
              <a:off x="5208114" y="10075176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1" name="object 5281"/>
            <p:cNvSpPr/>
            <p:nvPr/>
          </p:nvSpPr>
          <p:spPr>
            <a:xfrm>
              <a:off x="5208114" y="10080716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76"/>
                  </a:moveTo>
                  <a:lnTo>
                    <a:pt x="103396" y="62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2" name="object 5282"/>
            <p:cNvSpPr/>
            <p:nvPr/>
          </p:nvSpPr>
          <p:spPr>
            <a:xfrm>
              <a:off x="5208114" y="100869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3" name="object 5283"/>
            <p:cNvSpPr/>
            <p:nvPr/>
          </p:nvSpPr>
          <p:spPr>
            <a:xfrm>
              <a:off x="5208114" y="1009396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4" name="object 5284"/>
            <p:cNvSpPr/>
            <p:nvPr/>
          </p:nvSpPr>
          <p:spPr>
            <a:xfrm>
              <a:off x="5208114" y="10101935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5" name="object 5285"/>
            <p:cNvSpPr/>
            <p:nvPr/>
          </p:nvSpPr>
          <p:spPr>
            <a:xfrm>
              <a:off x="5208114" y="10110969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6" name="object 5286"/>
            <p:cNvSpPr/>
            <p:nvPr/>
          </p:nvSpPr>
          <p:spPr>
            <a:xfrm>
              <a:off x="5208114" y="1012117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7" name="object 5287"/>
            <p:cNvSpPr/>
            <p:nvPr/>
          </p:nvSpPr>
          <p:spPr>
            <a:xfrm>
              <a:off x="5208114" y="10132760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56"/>
                  </a:moveTo>
                  <a:lnTo>
                    <a:pt x="103396" y="1275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56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8" name="object 5288"/>
            <p:cNvSpPr/>
            <p:nvPr/>
          </p:nvSpPr>
          <p:spPr>
            <a:xfrm>
              <a:off x="5208114" y="101455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9" name="object 5289"/>
            <p:cNvSpPr/>
            <p:nvPr/>
          </p:nvSpPr>
          <p:spPr>
            <a:xfrm>
              <a:off x="5208114" y="1015796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0" name="object 5290"/>
            <p:cNvSpPr/>
            <p:nvPr/>
          </p:nvSpPr>
          <p:spPr>
            <a:xfrm>
              <a:off x="5208114" y="10169543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1" name="object 5291"/>
            <p:cNvSpPr/>
            <p:nvPr/>
          </p:nvSpPr>
          <p:spPr>
            <a:xfrm>
              <a:off x="5208114" y="10179770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2" name="object 5292"/>
            <p:cNvSpPr/>
            <p:nvPr/>
          </p:nvSpPr>
          <p:spPr>
            <a:xfrm>
              <a:off x="5208114" y="1018854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3" name="object 5293"/>
            <p:cNvSpPr/>
            <p:nvPr/>
          </p:nvSpPr>
          <p:spPr>
            <a:xfrm>
              <a:off x="5208114" y="10196580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4" name="object 5294"/>
            <p:cNvSpPr/>
            <p:nvPr/>
          </p:nvSpPr>
          <p:spPr>
            <a:xfrm>
              <a:off x="5208114" y="1020435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73"/>
                  </a:moveTo>
                  <a:lnTo>
                    <a:pt x="103396" y="68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5" name="object 5295"/>
            <p:cNvSpPr/>
            <p:nvPr/>
          </p:nvSpPr>
          <p:spPr>
            <a:xfrm>
              <a:off x="5208114" y="1021122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88"/>
                  </a:moveTo>
                  <a:lnTo>
                    <a:pt x="103396" y="698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88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6" name="object 5296"/>
            <p:cNvSpPr/>
            <p:nvPr/>
          </p:nvSpPr>
          <p:spPr>
            <a:xfrm>
              <a:off x="5208114" y="10218205"/>
              <a:ext cx="103505" cy="7620"/>
            </a:xfrm>
            <a:custGeom>
              <a:avLst/>
              <a:gdLst/>
              <a:ahLst/>
              <a:cxnLst/>
              <a:rect l="l" t="t" r="r" b="b"/>
              <a:pathLst>
                <a:path w="103504" h="7620">
                  <a:moveTo>
                    <a:pt x="0" y="7318"/>
                  </a:moveTo>
                  <a:lnTo>
                    <a:pt x="103396" y="731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7" name="object 5297"/>
            <p:cNvSpPr/>
            <p:nvPr/>
          </p:nvSpPr>
          <p:spPr>
            <a:xfrm>
              <a:off x="5208114" y="1022553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50"/>
                  </a:moveTo>
                  <a:lnTo>
                    <a:pt x="103396" y="775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8" name="object 5298"/>
            <p:cNvSpPr/>
            <p:nvPr/>
          </p:nvSpPr>
          <p:spPr>
            <a:xfrm>
              <a:off x="5208114" y="1023328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64"/>
                  </a:moveTo>
                  <a:lnTo>
                    <a:pt x="103396" y="78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9" name="object 5299"/>
            <p:cNvSpPr/>
            <p:nvPr/>
          </p:nvSpPr>
          <p:spPr>
            <a:xfrm>
              <a:off x="5208114" y="1024115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506"/>
                  </a:moveTo>
                  <a:lnTo>
                    <a:pt x="103396" y="135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0" name="object 5300"/>
            <p:cNvSpPr/>
            <p:nvPr/>
          </p:nvSpPr>
          <p:spPr>
            <a:xfrm>
              <a:off x="5208114" y="1025467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68"/>
                  </a:moveTo>
                  <a:lnTo>
                    <a:pt x="103396" y="304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1" name="object 5301"/>
            <p:cNvSpPr/>
            <p:nvPr/>
          </p:nvSpPr>
          <p:spPr>
            <a:xfrm>
              <a:off x="5208114" y="10285139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237"/>
                  </a:moveTo>
                  <a:lnTo>
                    <a:pt x="103396" y="923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2" name="object 5302"/>
            <p:cNvSpPr/>
            <p:nvPr/>
          </p:nvSpPr>
          <p:spPr>
            <a:xfrm>
              <a:off x="5208114" y="1029437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3" name="object 5303"/>
            <p:cNvSpPr/>
            <p:nvPr/>
          </p:nvSpPr>
          <p:spPr>
            <a:xfrm>
              <a:off x="5208114" y="1030267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801"/>
                  </a:moveTo>
                  <a:lnTo>
                    <a:pt x="103396" y="780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4" name="object 5304"/>
            <p:cNvSpPr/>
            <p:nvPr/>
          </p:nvSpPr>
          <p:spPr>
            <a:xfrm>
              <a:off x="5208114" y="103104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5" name="object 5305"/>
            <p:cNvSpPr/>
            <p:nvPr/>
          </p:nvSpPr>
          <p:spPr>
            <a:xfrm>
              <a:off x="5208114" y="1031628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44"/>
                  </a:moveTo>
                  <a:lnTo>
                    <a:pt x="103396" y="58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6" name="object 5306"/>
            <p:cNvSpPr/>
            <p:nvPr/>
          </p:nvSpPr>
          <p:spPr>
            <a:xfrm>
              <a:off x="5208114" y="1032212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70"/>
                  </a:moveTo>
                  <a:lnTo>
                    <a:pt x="103396" y="58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7" name="object 5307"/>
            <p:cNvSpPr/>
            <p:nvPr/>
          </p:nvSpPr>
          <p:spPr>
            <a:xfrm>
              <a:off x="5208114" y="1032799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8" name="object 5308"/>
            <p:cNvSpPr/>
            <p:nvPr/>
          </p:nvSpPr>
          <p:spPr>
            <a:xfrm>
              <a:off x="5208114" y="103338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9" name="object 5309"/>
            <p:cNvSpPr/>
            <p:nvPr/>
          </p:nvSpPr>
          <p:spPr>
            <a:xfrm>
              <a:off x="5208114" y="1033969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0" name="object 5310"/>
            <p:cNvSpPr/>
            <p:nvPr/>
          </p:nvSpPr>
          <p:spPr>
            <a:xfrm>
              <a:off x="5208114" y="1034547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1" name="object 5311"/>
            <p:cNvSpPr/>
            <p:nvPr/>
          </p:nvSpPr>
          <p:spPr>
            <a:xfrm>
              <a:off x="5208114" y="1035123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58"/>
                  </a:moveTo>
                  <a:lnTo>
                    <a:pt x="103396" y="595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2" name="object 5312"/>
            <p:cNvSpPr/>
            <p:nvPr/>
          </p:nvSpPr>
          <p:spPr>
            <a:xfrm>
              <a:off x="5208114" y="1035719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10"/>
                  </a:moveTo>
                  <a:lnTo>
                    <a:pt x="103396" y="68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1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3" name="object 5313"/>
            <p:cNvSpPr/>
            <p:nvPr/>
          </p:nvSpPr>
          <p:spPr>
            <a:xfrm>
              <a:off x="5208114" y="1036400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84"/>
                  </a:moveTo>
                  <a:lnTo>
                    <a:pt x="103396" y="67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84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4" name="object 5314"/>
            <p:cNvSpPr/>
            <p:nvPr/>
          </p:nvSpPr>
          <p:spPr>
            <a:xfrm>
              <a:off x="5208114" y="10370788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5" name="object 5315"/>
            <p:cNvSpPr/>
            <p:nvPr/>
          </p:nvSpPr>
          <p:spPr>
            <a:xfrm>
              <a:off x="5208114" y="10377509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6" name="object 5316"/>
            <p:cNvSpPr/>
            <p:nvPr/>
          </p:nvSpPr>
          <p:spPr>
            <a:xfrm>
              <a:off x="5208114" y="1038581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7" name="object 5317"/>
            <p:cNvSpPr/>
            <p:nvPr/>
          </p:nvSpPr>
          <p:spPr>
            <a:xfrm>
              <a:off x="5208114" y="10394382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8" name="object 5318"/>
            <p:cNvSpPr/>
            <p:nvPr/>
          </p:nvSpPr>
          <p:spPr>
            <a:xfrm>
              <a:off x="5208114" y="10403327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33"/>
                  </a:moveTo>
                  <a:lnTo>
                    <a:pt x="103396" y="105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9" name="object 5319"/>
            <p:cNvSpPr/>
            <p:nvPr/>
          </p:nvSpPr>
          <p:spPr>
            <a:xfrm>
              <a:off x="5208114" y="10413860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96"/>
                  </a:moveTo>
                  <a:lnTo>
                    <a:pt x="103396" y="105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0" name="object 5320"/>
            <p:cNvSpPr/>
            <p:nvPr/>
          </p:nvSpPr>
          <p:spPr>
            <a:xfrm>
              <a:off x="5208114" y="1042445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1" name="object 5321"/>
            <p:cNvSpPr/>
            <p:nvPr/>
          </p:nvSpPr>
          <p:spPr>
            <a:xfrm>
              <a:off x="5208114" y="1043619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2" name="object 5322"/>
            <p:cNvSpPr/>
            <p:nvPr/>
          </p:nvSpPr>
          <p:spPr>
            <a:xfrm>
              <a:off x="5208114" y="1044798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3" name="object 5323"/>
            <p:cNvSpPr/>
            <p:nvPr/>
          </p:nvSpPr>
          <p:spPr>
            <a:xfrm>
              <a:off x="5208114" y="1046007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4" name="object 5324"/>
            <p:cNvSpPr/>
            <p:nvPr/>
          </p:nvSpPr>
          <p:spPr>
            <a:xfrm>
              <a:off x="5208114" y="1047229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5" name="object 5325"/>
            <p:cNvSpPr/>
            <p:nvPr/>
          </p:nvSpPr>
          <p:spPr>
            <a:xfrm>
              <a:off x="5208114" y="1048444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6" name="object 5326"/>
            <p:cNvSpPr/>
            <p:nvPr/>
          </p:nvSpPr>
          <p:spPr>
            <a:xfrm>
              <a:off x="5208114" y="1049689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7" name="object 5327"/>
            <p:cNvSpPr/>
            <p:nvPr/>
          </p:nvSpPr>
          <p:spPr>
            <a:xfrm>
              <a:off x="5208114" y="1050954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8" name="object 5328"/>
            <p:cNvSpPr/>
            <p:nvPr/>
          </p:nvSpPr>
          <p:spPr>
            <a:xfrm>
              <a:off x="5208114" y="10522444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29"/>
                  </a:moveTo>
                  <a:lnTo>
                    <a:pt x="103396" y="134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9" name="object 5329"/>
            <p:cNvSpPr/>
            <p:nvPr/>
          </p:nvSpPr>
          <p:spPr>
            <a:xfrm>
              <a:off x="5208114" y="10535860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0" name="object 5330"/>
            <p:cNvSpPr/>
            <p:nvPr/>
          </p:nvSpPr>
          <p:spPr>
            <a:xfrm>
              <a:off x="5208114" y="1055042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1" name="object 5331"/>
            <p:cNvSpPr/>
            <p:nvPr/>
          </p:nvSpPr>
          <p:spPr>
            <a:xfrm>
              <a:off x="5208104" y="10053104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623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623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6017"/>
                  </a:lnTo>
                  <a:lnTo>
                    <a:pt x="136042" y="51765"/>
                  </a:lnTo>
                  <a:lnTo>
                    <a:pt x="175196" y="18034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2" name="object 5332"/>
            <p:cNvSpPr/>
            <p:nvPr/>
          </p:nvSpPr>
          <p:spPr>
            <a:xfrm>
              <a:off x="5344154" y="10071130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695"/>
                  </a:moveTo>
                  <a:lnTo>
                    <a:pt x="39146" y="0"/>
                  </a:lnTo>
                  <a:lnTo>
                    <a:pt x="0" y="33731"/>
                  </a:lnTo>
                  <a:lnTo>
                    <a:pt x="0" y="54428"/>
                  </a:lnTo>
                  <a:lnTo>
                    <a:pt x="39146" y="2369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3" name="object 5333"/>
            <p:cNvSpPr/>
            <p:nvPr/>
          </p:nvSpPr>
          <p:spPr>
            <a:xfrm>
              <a:off x="5344154" y="10094825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3060"/>
                  </a:moveTo>
                  <a:lnTo>
                    <a:pt x="39146" y="0"/>
                  </a:lnTo>
                  <a:lnTo>
                    <a:pt x="0" y="30733"/>
                  </a:lnTo>
                  <a:lnTo>
                    <a:pt x="0" y="59600"/>
                  </a:lnTo>
                  <a:lnTo>
                    <a:pt x="39146" y="330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4" name="object 5334"/>
            <p:cNvSpPr/>
            <p:nvPr/>
          </p:nvSpPr>
          <p:spPr>
            <a:xfrm>
              <a:off x="5344154" y="10127878"/>
              <a:ext cx="39370" cy="86360"/>
            </a:xfrm>
            <a:custGeom>
              <a:avLst/>
              <a:gdLst/>
              <a:ahLst/>
              <a:cxnLst/>
              <a:rect l="l" t="t" r="r" b="b"/>
              <a:pathLst>
                <a:path w="39370" h="86359">
                  <a:moveTo>
                    <a:pt x="39146" y="68419"/>
                  </a:moveTo>
                  <a:lnTo>
                    <a:pt x="39146" y="0"/>
                  </a:lnTo>
                  <a:lnTo>
                    <a:pt x="0" y="26552"/>
                  </a:lnTo>
                  <a:lnTo>
                    <a:pt x="0" y="86295"/>
                  </a:lnTo>
                  <a:lnTo>
                    <a:pt x="39146" y="6841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5" name="object 5335"/>
            <p:cNvSpPr/>
            <p:nvPr/>
          </p:nvSpPr>
          <p:spPr>
            <a:xfrm>
              <a:off x="5344154" y="10196300"/>
              <a:ext cx="39370" cy="66675"/>
            </a:xfrm>
            <a:custGeom>
              <a:avLst/>
              <a:gdLst/>
              <a:ahLst/>
              <a:cxnLst/>
              <a:rect l="l" t="t" r="r" b="b"/>
              <a:pathLst>
                <a:path w="39370" h="66675">
                  <a:moveTo>
                    <a:pt x="39146" y="55752"/>
                  </a:moveTo>
                  <a:lnTo>
                    <a:pt x="39146" y="0"/>
                  </a:lnTo>
                  <a:lnTo>
                    <a:pt x="0" y="17875"/>
                  </a:lnTo>
                  <a:lnTo>
                    <a:pt x="0" y="66577"/>
                  </a:lnTo>
                  <a:lnTo>
                    <a:pt x="39146" y="55752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6" name="object 5336"/>
            <p:cNvSpPr/>
            <p:nvPr/>
          </p:nvSpPr>
          <p:spPr>
            <a:xfrm>
              <a:off x="5344154" y="10252053"/>
              <a:ext cx="39370" cy="87630"/>
            </a:xfrm>
            <a:custGeom>
              <a:avLst/>
              <a:gdLst/>
              <a:ahLst/>
              <a:cxnLst/>
              <a:rect l="l" t="t" r="r" b="b"/>
              <a:pathLst>
                <a:path w="39370" h="87629">
                  <a:moveTo>
                    <a:pt x="39146" y="87072"/>
                  </a:moveTo>
                  <a:lnTo>
                    <a:pt x="39146" y="0"/>
                  </a:lnTo>
                  <a:lnTo>
                    <a:pt x="0" y="10824"/>
                  </a:lnTo>
                  <a:lnTo>
                    <a:pt x="0" y="86869"/>
                  </a:lnTo>
                  <a:lnTo>
                    <a:pt x="39146" y="87072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7" name="object 5337"/>
            <p:cNvSpPr/>
            <p:nvPr/>
          </p:nvSpPr>
          <p:spPr>
            <a:xfrm>
              <a:off x="5344154" y="10338926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39146" y="54761"/>
                  </a:moveTo>
                  <a:lnTo>
                    <a:pt x="39146" y="203"/>
                  </a:lnTo>
                  <a:lnTo>
                    <a:pt x="0" y="0"/>
                  </a:lnTo>
                  <a:lnTo>
                    <a:pt x="0" y="47647"/>
                  </a:lnTo>
                  <a:lnTo>
                    <a:pt x="39146" y="54761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8" name="object 5338"/>
            <p:cNvSpPr/>
            <p:nvPr/>
          </p:nvSpPr>
          <p:spPr>
            <a:xfrm>
              <a:off x="5344154" y="10386573"/>
              <a:ext cx="39370" cy="59055"/>
            </a:xfrm>
            <a:custGeom>
              <a:avLst/>
              <a:gdLst/>
              <a:ahLst/>
              <a:cxnLst/>
              <a:rect l="l" t="t" r="r" b="b"/>
              <a:pathLst>
                <a:path w="39370" h="59054">
                  <a:moveTo>
                    <a:pt x="39146" y="58432"/>
                  </a:moveTo>
                  <a:lnTo>
                    <a:pt x="39146" y="7114"/>
                  </a:lnTo>
                  <a:lnTo>
                    <a:pt x="0" y="0"/>
                  </a:lnTo>
                  <a:lnTo>
                    <a:pt x="0" y="44799"/>
                  </a:lnTo>
                  <a:lnTo>
                    <a:pt x="39146" y="58432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9" name="object 5339"/>
            <p:cNvSpPr/>
            <p:nvPr/>
          </p:nvSpPr>
          <p:spPr>
            <a:xfrm>
              <a:off x="5344154" y="10431378"/>
              <a:ext cx="39370" cy="191135"/>
            </a:xfrm>
            <a:custGeom>
              <a:avLst/>
              <a:gdLst/>
              <a:ahLst/>
              <a:cxnLst/>
              <a:rect l="l" t="t" r="r" b="b"/>
              <a:pathLst>
                <a:path w="39370" h="191134">
                  <a:moveTo>
                    <a:pt x="39146" y="190509"/>
                  </a:moveTo>
                  <a:lnTo>
                    <a:pt x="39146" y="13619"/>
                  </a:lnTo>
                  <a:lnTo>
                    <a:pt x="0" y="0"/>
                  </a:lnTo>
                  <a:lnTo>
                    <a:pt x="0" y="154490"/>
                  </a:lnTo>
                  <a:lnTo>
                    <a:pt x="39146" y="190509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0" name="object 5340"/>
            <p:cNvSpPr/>
            <p:nvPr/>
          </p:nvSpPr>
          <p:spPr>
            <a:xfrm>
              <a:off x="5383303" y="10053094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28"/>
                  </a:lnTo>
                  <a:lnTo>
                    <a:pt x="122698" y="22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1" name="object 5341"/>
            <p:cNvSpPr/>
            <p:nvPr/>
          </p:nvSpPr>
          <p:spPr>
            <a:xfrm>
              <a:off x="5383303" y="10053322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122698" y="1130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2" name="object 5342"/>
            <p:cNvSpPr/>
            <p:nvPr/>
          </p:nvSpPr>
          <p:spPr>
            <a:xfrm>
              <a:off x="5383303" y="10054454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3" name="object 5343"/>
            <p:cNvSpPr/>
            <p:nvPr/>
          </p:nvSpPr>
          <p:spPr>
            <a:xfrm>
              <a:off x="5383303" y="10056384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4" name="object 5344"/>
            <p:cNvSpPr/>
            <p:nvPr/>
          </p:nvSpPr>
          <p:spPr>
            <a:xfrm>
              <a:off x="5383303" y="1005895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5" name="object 5345"/>
            <p:cNvSpPr/>
            <p:nvPr/>
          </p:nvSpPr>
          <p:spPr>
            <a:xfrm>
              <a:off x="5383303" y="10062141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6" name="object 5346"/>
            <p:cNvSpPr/>
            <p:nvPr/>
          </p:nvSpPr>
          <p:spPr>
            <a:xfrm>
              <a:off x="5383303" y="10065914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7" name="object 5347"/>
            <p:cNvSpPr/>
            <p:nvPr/>
          </p:nvSpPr>
          <p:spPr>
            <a:xfrm>
              <a:off x="5383303" y="10070246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8" name="object 5348"/>
            <p:cNvSpPr/>
            <p:nvPr/>
          </p:nvSpPr>
          <p:spPr>
            <a:xfrm>
              <a:off x="5383303" y="10075176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9" name="object 5349"/>
            <p:cNvSpPr/>
            <p:nvPr/>
          </p:nvSpPr>
          <p:spPr>
            <a:xfrm>
              <a:off x="5383303" y="10080716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76"/>
                  </a:lnTo>
                  <a:lnTo>
                    <a:pt x="122698" y="627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0" name="object 5350"/>
            <p:cNvSpPr/>
            <p:nvPr/>
          </p:nvSpPr>
          <p:spPr>
            <a:xfrm>
              <a:off x="5383303" y="100869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1" name="object 5351"/>
            <p:cNvSpPr/>
            <p:nvPr/>
          </p:nvSpPr>
          <p:spPr>
            <a:xfrm>
              <a:off x="5383303" y="1009396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2" name="object 5352"/>
            <p:cNvSpPr/>
            <p:nvPr/>
          </p:nvSpPr>
          <p:spPr>
            <a:xfrm>
              <a:off x="5383303" y="10101935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3" name="object 5353"/>
            <p:cNvSpPr/>
            <p:nvPr/>
          </p:nvSpPr>
          <p:spPr>
            <a:xfrm>
              <a:off x="5383303" y="10110969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4" name="object 5354"/>
            <p:cNvSpPr/>
            <p:nvPr/>
          </p:nvSpPr>
          <p:spPr>
            <a:xfrm>
              <a:off x="5383303" y="1012117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5" name="object 5355"/>
            <p:cNvSpPr/>
            <p:nvPr/>
          </p:nvSpPr>
          <p:spPr>
            <a:xfrm>
              <a:off x="5383303" y="10132760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5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56"/>
                  </a:lnTo>
                  <a:lnTo>
                    <a:pt x="122698" y="12756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6" name="object 5356"/>
            <p:cNvSpPr/>
            <p:nvPr/>
          </p:nvSpPr>
          <p:spPr>
            <a:xfrm>
              <a:off x="5383303" y="101455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7" name="object 5357"/>
            <p:cNvSpPr/>
            <p:nvPr/>
          </p:nvSpPr>
          <p:spPr>
            <a:xfrm>
              <a:off x="5383303" y="1015796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8" name="object 5358"/>
            <p:cNvSpPr/>
            <p:nvPr/>
          </p:nvSpPr>
          <p:spPr>
            <a:xfrm>
              <a:off x="5383303" y="10169543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9" name="object 5359"/>
            <p:cNvSpPr/>
            <p:nvPr/>
          </p:nvSpPr>
          <p:spPr>
            <a:xfrm>
              <a:off x="5383303" y="10179770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0" name="object 5360"/>
            <p:cNvSpPr/>
            <p:nvPr/>
          </p:nvSpPr>
          <p:spPr>
            <a:xfrm>
              <a:off x="5383303" y="1018854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1" name="object 5361"/>
            <p:cNvSpPr/>
            <p:nvPr/>
          </p:nvSpPr>
          <p:spPr>
            <a:xfrm>
              <a:off x="5383303" y="10196580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2" name="object 5362"/>
            <p:cNvSpPr/>
            <p:nvPr/>
          </p:nvSpPr>
          <p:spPr>
            <a:xfrm>
              <a:off x="5383303" y="1020435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73"/>
                  </a:lnTo>
                  <a:lnTo>
                    <a:pt x="122698" y="6873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3" name="object 5363"/>
            <p:cNvSpPr/>
            <p:nvPr/>
          </p:nvSpPr>
          <p:spPr>
            <a:xfrm>
              <a:off x="5383303" y="1021122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8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88"/>
                  </a:lnTo>
                  <a:lnTo>
                    <a:pt x="122698" y="6988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4" name="object 5364"/>
            <p:cNvSpPr/>
            <p:nvPr/>
          </p:nvSpPr>
          <p:spPr>
            <a:xfrm>
              <a:off x="5383303" y="10218205"/>
              <a:ext cx="123189" cy="7620"/>
            </a:xfrm>
            <a:custGeom>
              <a:avLst/>
              <a:gdLst/>
              <a:ahLst/>
              <a:cxnLst/>
              <a:rect l="l" t="t" r="r" b="b"/>
              <a:pathLst>
                <a:path w="123189" h="7620">
                  <a:moveTo>
                    <a:pt x="122698" y="731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318"/>
                  </a:lnTo>
                  <a:lnTo>
                    <a:pt x="122698" y="7318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5" name="object 5365"/>
            <p:cNvSpPr/>
            <p:nvPr/>
          </p:nvSpPr>
          <p:spPr>
            <a:xfrm>
              <a:off x="5383303" y="1022553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5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50"/>
                  </a:lnTo>
                  <a:lnTo>
                    <a:pt x="122698" y="775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6" name="object 5366"/>
            <p:cNvSpPr/>
            <p:nvPr/>
          </p:nvSpPr>
          <p:spPr>
            <a:xfrm>
              <a:off x="5383303" y="1023328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64"/>
                  </a:lnTo>
                  <a:lnTo>
                    <a:pt x="122698" y="7864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7" name="object 5367"/>
            <p:cNvSpPr/>
            <p:nvPr/>
          </p:nvSpPr>
          <p:spPr>
            <a:xfrm>
              <a:off x="5383303" y="1024115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5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506"/>
                  </a:lnTo>
                  <a:lnTo>
                    <a:pt x="122698" y="13506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8" name="object 5368"/>
            <p:cNvSpPr/>
            <p:nvPr/>
          </p:nvSpPr>
          <p:spPr>
            <a:xfrm>
              <a:off x="5383303" y="1025467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68"/>
                  </a:lnTo>
                  <a:lnTo>
                    <a:pt x="122698" y="30468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9" name="object 5369"/>
            <p:cNvSpPr/>
            <p:nvPr/>
          </p:nvSpPr>
          <p:spPr>
            <a:xfrm>
              <a:off x="5383303" y="10285139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23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237"/>
                  </a:lnTo>
                  <a:lnTo>
                    <a:pt x="122698" y="9237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0" name="object 5370"/>
            <p:cNvSpPr/>
            <p:nvPr/>
          </p:nvSpPr>
          <p:spPr>
            <a:xfrm>
              <a:off x="5383303" y="1029437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1" name="object 5371"/>
            <p:cNvSpPr/>
            <p:nvPr/>
          </p:nvSpPr>
          <p:spPr>
            <a:xfrm>
              <a:off x="5383303" y="1030267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80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801"/>
                  </a:lnTo>
                  <a:lnTo>
                    <a:pt x="122698" y="7801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2" name="object 5372"/>
            <p:cNvSpPr/>
            <p:nvPr/>
          </p:nvSpPr>
          <p:spPr>
            <a:xfrm>
              <a:off x="5383303" y="103104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3" name="object 5373"/>
            <p:cNvSpPr/>
            <p:nvPr/>
          </p:nvSpPr>
          <p:spPr>
            <a:xfrm>
              <a:off x="5383303" y="1031628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44"/>
                  </a:lnTo>
                  <a:lnTo>
                    <a:pt x="122698" y="5844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4" name="object 5374"/>
            <p:cNvSpPr/>
            <p:nvPr/>
          </p:nvSpPr>
          <p:spPr>
            <a:xfrm>
              <a:off x="5383303" y="1032212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70"/>
                  </a:lnTo>
                  <a:lnTo>
                    <a:pt x="122698" y="5870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5" name="object 5375"/>
            <p:cNvSpPr/>
            <p:nvPr/>
          </p:nvSpPr>
          <p:spPr>
            <a:xfrm>
              <a:off x="5383306" y="1032799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6" name="object 5376"/>
            <p:cNvSpPr/>
            <p:nvPr/>
          </p:nvSpPr>
          <p:spPr>
            <a:xfrm>
              <a:off x="5383303" y="103338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7" name="object 5377"/>
            <p:cNvSpPr/>
            <p:nvPr/>
          </p:nvSpPr>
          <p:spPr>
            <a:xfrm>
              <a:off x="5383303" y="1033969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8" name="object 5378"/>
            <p:cNvSpPr/>
            <p:nvPr/>
          </p:nvSpPr>
          <p:spPr>
            <a:xfrm>
              <a:off x="5383303" y="1034547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9" name="object 5379"/>
            <p:cNvSpPr/>
            <p:nvPr/>
          </p:nvSpPr>
          <p:spPr>
            <a:xfrm>
              <a:off x="5383303" y="1035123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5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22698" y="5958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0" name="object 5380"/>
            <p:cNvSpPr/>
            <p:nvPr/>
          </p:nvSpPr>
          <p:spPr>
            <a:xfrm>
              <a:off x="5383303" y="1035719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10"/>
                  </a:lnTo>
                  <a:lnTo>
                    <a:pt x="122698" y="6810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1" name="object 5381"/>
            <p:cNvSpPr/>
            <p:nvPr/>
          </p:nvSpPr>
          <p:spPr>
            <a:xfrm>
              <a:off x="5383303" y="1036400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84"/>
                  </a:lnTo>
                  <a:lnTo>
                    <a:pt x="122698" y="6784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2" name="object 5382"/>
            <p:cNvSpPr/>
            <p:nvPr/>
          </p:nvSpPr>
          <p:spPr>
            <a:xfrm>
              <a:off x="5383303" y="10370788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3" name="object 5383"/>
            <p:cNvSpPr/>
            <p:nvPr/>
          </p:nvSpPr>
          <p:spPr>
            <a:xfrm>
              <a:off x="5383303" y="10377509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4" name="object 5384"/>
            <p:cNvSpPr/>
            <p:nvPr/>
          </p:nvSpPr>
          <p:spPr>
            <a:xfrm>
              <a:off x="5383303" y="1038581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5" name="object 5385"/>
            <p:cNvSpPr/>
            <p:nvPr/>
          </p:nvSpPr>
          <p:spPr>
            <a:xfrm>
              <a:off x="5383303" y="10394382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6" name="object 5386"/>
            <p:cNvSpPr/>
            <p:nvPr/>
          </p:nvSpPr>
          <p:spPr>
            <a:xfrm>
              <a:off x="5383303" y="10403327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33"/>
                  </a:lnTo>
                  <a:lnTo>
                    <a:pt x="122698" y="10533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7" name="object 5387"/>
            <p:cNvSpPr/>
            <p:nvPr/>
          </p:nvSpPr>
          <p:spPr>
            <a:xfrm>
              <a:off x="5383303" y="10413860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96"/>
                  </a:lnTo>
                  <a:lnTo>
                    <a:pt x="122698" y="10596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8" name="object 5388"/>
            <p:cNvSpPr/>
            <p:nvPr/>
          </p:nvSpPr>
          <p:spPr>
            <a:xfrm>
              <a:off x="5383303" y="1042445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9" name="object 5389"/>
            <p:cNvSpPr/>
            <p:nvPr/>
          </p:nvSpPr>
          <p:spPr>
            <a:xfrm>
              <a:off x="5383303" y="1043619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0" name="object 5390"/>
            <p:cNvSpPr/>
            <p:nvPr/>
          </p:nvSpPr>
          <p:spPr>
            <a:xfrm>
              <a:off x="5383303" y="1044798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1" name="object 5391"/>
            <p:cNvSpPr/>
            <p:nvPr/>
          </p:nvSpPr>
          <p:spPr>
            <a:xfrm>
              <a:off x="5383303" y="1046007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2" name="object 5392"/>
            <p:cNvSpPr/>
            <p:nvPr/>
          </p:nvSpPr>
          <p:spPr>
            <a:xfrm>
              <a:off x="5383303" y="1047229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3" name="object 5393"/>
            <p:cNvSpPr/>
            <p:nvPr/>
          </p:nvSpPr>
          <p:spPr>
            <a:xfrm>
              <a:off x="5383303" y="1048444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4" name="object 5394"/>
            <p:cNvSpPr/>
            <p:nvPr/>
          </p:nvSpPr>
          <p:spPr>
            <a:xfrm>
              <a:off x="5383303" y="1049689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5" name="object 5395"/>
            <p:cNvSpPr/>
            <p:nvPr/>
          </p:nvSpPr>
          <p:spPr>
            <a:xfrm>
              <a:off x="5383303" y="1050954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6" name="object 5396"/>
            <p:cNvSpPr/>
            <p:nvPr/>
          </p:nvSpPr>
          <p:spPr>
            <a:xfrm>
              <a:off x="5383303" y="1052244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29"/>
                  </a:lnTo>
                  <a:lnTo>
                    <a:pt x="122698" y="13429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7" name="object 5397"/>
            <p:cNvSpPr/>
            <p:nvPr/>
          </p:nvSpPr>
          <p:spPr>
            <a:xfrm>
              <a:off x="5383303" y="10535860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8" name="object 5398"/>
            <p:cNvSpPr/>
            <p:nvPr/>
          </p:nvSpPr>
          <p:spPr>
            <a:xfrm>
              <a:off x="5383303" y="1055042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9" name="object 5399"/>
            <p:cNvSpPr/>
            <p:nvPr/>
          </p:nvSpPr>
          <p:spPr>
            <a:xfrm>
              <a:off x="5383306" y="1056760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0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8"/>
                  </a:lnTo>
                  <a:lnTo>
                    <a:pt x="122697" y="5424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0" name="object 5400"/>
            <p:cNvSpPr/>
            <p:nvPr/>
          </p:nvSpPr>
          <p:spPr>
            <a:xfrm>
              <a:off x="5506001" y="1005309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98"/>
                  </a:moveTo>
                  <a:lnTo>
                    <a:pt x="745091" y="176569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698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1" name="object 5401"/>
            <p:cNvSpPr/>
            <p:nvPr/>
          </p:nvSpPr>
          <p:spPr>
            <a:xfrm>
              <a:off x="5506001" y="10053457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736"/>
                  </a:moveTo>
                  <a:lnTo>
                    <a:pt x="745091" y="176343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736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2" name="object 5402"/>
            <p:cNvSpPr/>
            <p:nvPr/>
          </p:nvSpPr>
          <p:spPr>
            <a:xfrm>
              <a:off x="5506001" y="1005452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316"/>
                  </a:moveTo>
                  <a:lnTo>
                    <a:pt x="745091" y="175668"/>
                  </a:lnTo>
                  <a:lnTo>
                    <a:pt x="0" y="0"/>
                  </a:lnTo>
                  <a:lnTo>
                    <a:pt x="0" y="1701"/>
                  </a:lnTo>
                  <a:lnTo>
                    <a:pt x="745091" y="176316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3" name="object 5403"/>
            <p:cNvSpPr/>
            <p:nvPr/>
          </p:nvSpPr>
          <p:spPr>
            <a:xfrm>
              <a:off x="5506001" y="10056223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454"/>
                  </a:moveTo>
                  <a:lnTo>
                    <a:pt x="745091" y="174614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454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4" name="object 5404"/>
            <p:cNvSpPr/>
            <p:nvPr/>
          </p:nvSpPr>
          <p:spPr>
            <a:xfrm>
              <a:off x="5506001" y="10058420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297"/>
                  </a:moveTo>
                  <a:lnTo>
                    <a:pt x="745091" y="173255"/>
                  </a:lnTo>
                  <a:lnTo>
                    <a:pt x="0" y="0"/>
                  </a:lnTo>
                  <a:lnTo>
                    <a:pt x="0" y="2757"/>
                  </a:lnTo>
                  <a:lnTo>
                    <a:pt x="745091" y="174297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5" name="object 5405"/>
            <p:cNvSpPr/>
            <p:nvPr/>
          </p:nvSpPr>
          <p:spPr>
            <a:xfrm>
              <a:off x="5506001" y="10061175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2772"/>
                  </a:moveTo>
                  <a:lnTo>
                    <a:pt x="745091" y="171540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772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6" name="object 5406"/>
            <p:cNvSpPr/>
            <p:nvPr/>
          </p:nvSpPr>
          <p:spPr>
            <a:xfrm>
              <a:off x="5506001" y="10064401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955"/>
                  </a:moveTo>
                  <a:lnTo>
                    <a:pt x="745091" y="169544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170955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7" name="object 5407"/>
            <p:cNvSpPr/>
            <p:nvPr/>
          </p:nvSpPr>
          <p:spPr>
            <a:xfrm>
              <a:off x="5506001" y="10068136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819"/>
                  </a:moveTo>
                  <a:lnTo>
                    <a:pt x="745091" y="167219"/>
                  </a:lnTo>
                  <a:lnTo>
                    <a:pt x="0" y="0"/>
                  </a:lnTo>
                  <a:lnTo>
                    <a:pt x="0" y="4230"/>
                  </a:lnTo>
                  <a:lnTo>
                    <a:pt x="745091" y="168819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8" name="object 5408"/>
            <p:cNvSpPr/>
            <p:nvPr/>
          </p:nvSpPr>
          <p:spPr>
            <a:xfrm>
              <a:off x="5506001" y="10072367"/>
              <a:ext cx="745490" cy="167005"/>
            </a:xfrm>
            <a:custGeom>
              <a:avLst/>
              <a:gdLst/>
              <a:ahLst/>
              <a:cxnLst/>
              <a:rect l="l" t="t" r="r" b="b"/>
              <a:pathLst>
                <a:path w="745489" h="167004">
                  <a:moveTo>
                    <a:pt x="745091" y="166419"/>
                  </a:moveTo>
                  <a:lnTo>
                    <a:pt x="745091" y="164589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419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9" name="object 5409"/>
            <p:cNvSpPr/>
            <p:nvPr/>
          </p:nvSpPr>
          <p:spPr>
            <a:xfrm>
              <a:off x="5506001" y="10077169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636"/>
                  </a:moveTo>
                  <a:lnTo>
                    <a:pt x="745091" y="1616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636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0" name="object 5410"/>
            <p:cNvSpPr/>
            <p:nvPr/>
          </p:nvSpPr>
          <p:spPr>
            <a:xfrm>
              <a:off x="5506001" y="10082479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625"/>
                  </a:moveTo>
                  <a:lnTo>
                    <a:pt x="745091" y="158325"/>
                  </a:lnTo>
                  <a:lnTo>
                    <a:pt x="0" y="0"/>
                  </a:lnTo>
                  <a:lnTo>
                    <a:pt x="0" y="6060"/>
                  </a:lnTo>
                  <a:lnTo>
                    <a:pt x="745091" y="160625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1" name="object 5411"/>
            <p:cNvSpPr/>
            <p:nvPr/>
          </p:nvSpPr>
          <p:spPr>
            <a:xfrm>
              <a:off x="5506001" y="10088534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7106"/>
                  </a:moveTo>
                  <a:lnTo>
                    <a:pt x="745091" y="154565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7106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2" name="object 5412"/>
            <p:cNvSpPr/>
            <p:nvPr/>
          </p:nvSpPr>
          <p:spPr>
            <a:xfrm>
              <a:off x="5506001" y="10095246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257"/>
                  </a:moveTo>
                  <a:lnTo>
                    <a:pt x="745091" y="150398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257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3" name="object 5413"/>
            <p:cNvSpPr/>
            <p:nvPr/>
          </p:nvSpPr>
          <p:spPr>
            <a:xfrm>
              <a:off x="5506001" y="10102791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962"/>
                  </a:moveTo>
                  <a:lnTo>
                    <a:pt x="745091" y="145709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96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4" name="object 5414"/>
            <p:cNvSpPr/>
            <p:nvPr/>
          </p:nvSpPr>
          <p:spPr>
            <a:xfrm>
              <a:off x="5506001" y="10111352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981"/>
                  </a:moveTo>
                  <a:lnTo>
                    <a:pt x="745091" y="140398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745091" y="143981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5" name="object 5415"/>
            <p:cNvSpPr/>
            <p:nvPr/>
          </p:nvSpPr>
          <p:spPr>
            <a:xfrm>
              <a:off x="5506001" y="10120808"/>
              <a:ext cx="745490" cy="139065"/>
            </a:xfrm>
            <a:custGeom>
              <a:avLst/>
              <a:gdLst/>
              <a:ahLst/>
              <a:cxnLst/>
              <a:rect l="l" t="t" r="r" b="b"/>
              <a:pathLst>
                <a:path w="745489" h="139065">
                  <a:moveTo>
                    <a:pt x="745091" y="138479"/>
                  </a:moveTo>
                  <a:lnTo>
                    <a:pt x="745091" y="134528"/>
                  </a:lnTo>
                  <a:lnTo>
                    <a:pt x="0" y="0"/>
                  </a:lnTo>
                  <a:lnTo>
                    <a:pt x="0" y="10457"/>
                  </a:lnTo>
                  <a:lnTo>
                    <a:pt x="745091" y="138479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6" name="object 5416"/>
            <p:cNvSpPr/>
            <p:nvPr/>
          </p:nvSpPr>
          <p:spPr>
            <a:xfrm>
              <a:off x="5506001" y="10131267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2012"/>
                  </a:moveTo>
                  <a:lnTo>
                    <a:pt x="745091" y="128022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2012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7" name="object 5417"/>
            <p:cNvSpPr/>
            <p:nvPr/>
          </p:nvSpPr>
          <p:spPr>
            <a:xfrm>
              <a:off x="5506001" y="10141740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303"/>
                  </a:moveTo>
                  <a:lnTo>
                    <a:pt x="745091" y="121530"/>
                  </a:lnTo>
                  <a:lnTo>
                    <a:pt x="0" y="0"/>
                  </a:lnTo>
                  <a:lnTo>
                    <a:pt x="0" y="9973"/>
                  </a:lnTo>
                  <a:lnTo>
                    <a:pt x="745091" y="125303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8" name="object 5418"/>
            <p:cNvSpPr/>
            <p:nvPr/>
          </p:nvSpPr>
          <p:spPr>
            <a:xfrm>
              <a:off x="5506001" y="10151716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633"/>
                  </a:moveTo>
                  <a:lnTo>
                    <a:pt x="745091" y="115329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633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9" name="object 5419"/>
            <p:cNvSpPr/>
            <p:nvPr/>
          </p:nvSpPr>
          <p:spPr>
            <a:xfrm>
              <a:off x="5506001" y="10160401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864"/>
                  </a:moveTo>
                  <a:lnTo>
                    <a:pt x="745091" y="109942"/>
                  </a:lnTo>
                  <a:lnTo>
                    <a:pt x="0" y="0"/>
                  </a:lnTo>
                  <a:lnTo>
                    <a:pt x="0" y="7687"/>
                  </a:lnTo>
                  <a:lnTo>
                    <a:pt x="745091" y="11286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0" name="object 5420"/>
            <p:cNvSpPr/>
            <p:nvPr/>
          </p:nvSpPr>
          <p:spPr>
            <a:xfrm>
              <a:off x="5506001" y="10168093"/>
              <a:ext cx="745490" cy="107950"/>
            </a:xfrm>
            <a:custGeom>
              <a:avLst/>
              <a:gdLst/>
              <a:ahLst/>
              <a:cxnLst/>
              <a:rect l="l" t="t" r="r" b="b"/>
              <a:pathLst>
                <a:path w="745489" h="107950">
                  <a:moveTo>
                    <a:pt x="745091" y="107477"/>
                  </a:moveTo>
                  <a:lnTo>
                    <a:pt x="745091" y="105164"/>
                  </a:lnTo>
                  <a:lnTo>
                    <a:pt x="0" y="0"/>
                  </a:lnTo>
                  <a:lnTo>
                    <a:pt x="0" y="6098"/>
                  </a:lnTo>
                  <a:lnTo>
                    <a:pt x="745091" y="107477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1" name="object 5421"/>
            <p:cNvSpPr/>
            <p:nvPr/>
          </p:nvSpPr>
          <p:spPr>
            <a:xfrm>
              <a:off x="5506001" y="10174198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103729"/>
                  </a:moveTo>
                  <a:lnTo>
                    <a:pt x="745091" y="101379"/>
                  </a:lnTo>
                  <a:lnTo>
                    <a:pt x="0" y="0"/>
                  </a:lnTo>
                  <a:lnTo>
                    <a:pt x="0" y="6212"/>
                  </a:lnTo>
                  <a:lnTo>
                    <a:pt x="745091" y="103729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2" name="object 5422"/>
            <p:cNvSpPr/>
            <p:nvPr/>
          </p:nvSpPr>
          <p:spPr>
            <a:xfrm>
              <a:off x="5506001" y="10180415"/>
              <a:ext cx="745490" cy="99695"/>
            </a:xfrm>
            <a:custGeom>
              <a:avLst/>
              <a:gdLst/>
              <a:ahLst/>
              <a:cxnLst/>
              <a:rect l="l" t="t" r="r" b="b"/>
              <a:pathLst>
                <a:path w="745489" h="99695">
                  <a:moveTo>
                    <a:pt x="745091" y="99524"/>
                  </a:moveTo>
                  <a:lnTo>
                    <a:pt x="745091" y="97516"/>
                  </a:lnTo>
                  <a:lnTo>
                    <a:pt x="0" y="0"/>
                  </a:lnTo>
                  <a:lnTo>
                    <a:pt x="0" y="5285"/>
                  </a:lnTo>
                  <a:lnTo>
                    <a:pt x="745091" y="99524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3" name="object 5423"/>
            <p:cNvSpPr/>
            <p:nvPr/>
          </p:nvSpPr>
          <p:spPr>
            <a:xfrm>
              <a:off x="5506001" y="10185701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91" y="95890"/>
                  </a:moveTo>
                  <a:lnTo>
                    <a:pt x="745091" y="94239"/>
                  </a:lnTo>
                  <a:lnTo>
                    <a:pt x="0" y="0"/>
                  </a:lnTo>
                  <a:lnTo>
                    <a:pt x="0" y="4358"/>
                  </a:lnTo>
                  <a:lnTo>
                    <a:pt x="745091" y="95890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4" name="object 5424"/>
            <p:cNvSpPr/>
            <p:nvPr/>
          </p:nvSpPr>
          <p:spPr>
            <a:xfrm>
              <a:off x="5506001" y="10190056"/>
              <a:ext cx="745490" cy="93345"/>
            </a:xfrm>
            <a:custGeom>
              <a:avLst/>
              <a:gdLst/>
              <a:ahLst/>
              <a:cxnLst/>
              <a:rect l="l" t="t" r="r" b="b"/>
              <a:pathLst>
                <a:path w="745489" h="93345">
                  <a:moveTo>
                    <a:pt x="745091" y="93209"/>
                  </a:moveTo>
                  <a:lnTo>
                    <a:pt x="745091" y="91531"/>
                  </a:lnTo>
                  <a:lnTo>
                    <a:pt x="0" y="0"/>
                  </a:lnTo>
                  <a:lnTo>
                    <a:pt x="0" y="4420"/>
                  </a:lnTo>
                  <a:lnTo>
                    <a:pt x="745091" y="93209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5" name="object 5425"/>
            <p:cNvSpPr/>
            <p:nvPr/>
          </p:nvSpPr>
          <p:spPr>
            <a:xfrm>
              <a:off x="5506001" y="10194473"/>
              <a:ext cx="745490" cy="90805"/>
            </a:xfrm>
            <a:custGeom>
              <a:avLst/>
              <a:gdLst/>
              <a:ahLst/>
              <a:cxnLst/>
              <a:rect l="l" t="t" r="r" b="b"/>
              <a:pathLst>
                <a:path w="745489" h="90804">
                  <a:moveTo>
                    <a:pt x="745091" y="90478"/>
                  </a:moveTo>
                  <a:lnTo>
                    <a:pt x="745091" y="88788"/>
                  </a:lnTo>
                  <a:lnTo>
                    <a:pt x="0" y="0"/>
                  </a:lnTo>
                  <a:lnTo>
                    <a:pt x="0" y="4460"/>
                  </a:lnTo>
                  <a:lnTo>
                    <a:pt x="745091" y="90478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6" name="object 5426"/>
            <p:cNvSpPr/>
            <p:nvPr/>
          </p:nvSpPr>
          <p:spPr>
            <a:xfrm>
              <a:off x="5506001" y="10198928"/>
              <a:ext cx="745490" cy="88265"/>
            </a:xfrm>
            <a:custGeom>
              <a:avLst/>
              <a:gdLst/>
              <a:ahLst/>
              <a:cxnLst/>
              <a:rect l="l" t="t" r="r" b="b"/>
              <a:pathLst>
                <a:path w="745489" h="88265">
                  <a:moveTo>
                    <a:pt x="745091" y="87643"/>
                  </a:moveTo>
                  <a:lnTo>
                    <a:pt x="745091" y="86031"/>
                  </a:lnTo>
                  <a:lnTo>
                    <a:pt x="0" y="0"/>
                  </a:lnTo>
                  <a:lnTo>
                    <a:pt x="0" y="4295"/>
                  </a:lnTo>
                  <a:lnTo>
                    <a:pt x="745091" y="87643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7" name="object 5427"/>
            <p:cNvSpPr/>
            <p:nvPr/>
          </p:nvSpPr>
          <p:spPr>
            <a:xfrm>
              <a:off x="5506001" y="10203222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91" y="84708"/>
                  </a:moveTo>
                  <a:lnTo>
                    <a:pt x="745091" y="83361"/>
                  </a:lnTo>
                  <a:lnTo>
                    <a:pt x="0" y="0"/>
                  </a:lnTo>
                  <a:lnTo>
                    <a:pt x="0" y="3557"/>
                  </a:lnTo>
                  <a:lnTo>
                    <a:pt x="745091" y="84708"/>
                  </a:lnTo>
                  <a:close/>
                </a:path>
              </a:pathLst>
            </a:custGeom>
            <a:solidFill>
              <a:srgbClr val="797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8" name="object 5428"/>
            <p:cNvSpPr/>
            <p:nvPr/>
          </p:nvSpPr>
          <p:spPr>
            <a:xfrm>
              <a:off x="5506001" y="10206783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510"/>
                  </a:moveTo>
                  <a:lnTo>
                    <a:pt x="745091" y="81151"/>
                  </a:lnTo>
                  <a:lnTo>
                    <a:pt x="0" y="0"/>
                  </a:lnTo>
                  <a:lnTo>
                    <a:pt x="0" y="3595"/>
                  </a:lnTo>
                  <a:lnTo>
                    <a:pt x="745091" y="82510"/>
                  </a:lnTo>
                  <a:close/>
                </a:path>
              </a:pathLst>
            </a:custGeom>
            <a:solidFill>
              <a:srgbClr val="7D8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9" name="object 5429"/>
            <p:cNvSpPr/>
            <p:nvPr/>
          </p:nvSpPr>
          <p:spPr>
            <a:xfrm>
              <a:off x="5506001" y="10210381"/>
              <a:ext cx="745490" cy="80645"/>
            </a:xfrm>
            <a:custGeom>
              <a:avLst/>
              <a:gdLst/>
              <a:ahLst/>
              <a:cxnLst/>
              <a:rect l="l" t="t" r="r" b="b"/>
              <a:pathLst>
                <a:path w="745489" h="80645">
                  <a:moveTo>
                    <a:pt x="745091" y="80288"/>
                  </a:moveTo>
                  <a:lnTo>
                    <a:pt x="745091" y="78915"/>
                  </a:lnTo>
                  <a:lnTo>
                    <a:pt x="0" y="0"/>
                  </a:lnTo>
                  <a:lnTo>
                    <a:pt x="0" y="3633"/>
                  </a:lnTo>
                  <a:lnTo>
                    <a:pt x="745091" y="80288"/>
                  </a:lnTo>
                  <a:close/>
                </a:path>
              </a:pathLst>
            </a:custGeom>
            <a:solidFill>
              <a:srgbClr val="818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0" name="object 5430"/>
            <p:cNvSpPr/>
            <p:nvPr/>
          </p:nvSpPr>
          <p:spPr>
            <a:xfrm>
              <a:off x="5506001" y="10214015"/>
              <a:ext cx="745490" cy="78105"/>
            </a:xfrm>
            <a:custGeom>
              <a:avLst/>
              <a:gdLst/>
              <a:ahLst/>
              <a:cxnLst/>
              <a:rect l="l" t="t" r="r" b="b"/>
              <a:pathLst>
                <a:path w="745489" h="78104">
                  <a:moveTo>
                    <a:pt x="745091" y="78051"/>
                  </a:moveTo>
                  <a:lnTo>
                    <a:pt x="745091" y="76654"/>
                  </a:lnTo>
                  <a:lnTo>
                    <a:pt x="0" y="0"/>
                  </a:lnTo>
                  <a:lnTo>
                    <a:pt x="0" y="3660"/>
                  </a:lnTo>
                  <a:lnTo>
                    <a:pt x="745091" y="78051"/>
                  </a:lnTo>
                  <a:close/>
                </a:path>
              </a:pathLst>
            </a:custGeom>
            <a:solidFill>
              <a:srgbClr val="858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1" name="object 5431"/>
            <p:cNvSpPr/>
            <p:nvPr/>
          </p:nvSpPr>
          <p:spPr>
            <a:xfrm>
              <a:off x="5506001" y="10217677"/>
              <a:ext cx="745490" cy="76200"/>
            </a:xfrm>
            <a:custGeom>
              <a:avLst/>
              <a:gdLst/>
              <a:ahLst/>
              <a:cxnLst/>
              <a:rect l="l" t="t" r="r" b="b"/>
              <a:pathLst>
                <a:path w="745489" h="76200">
                  <a:moveTo>
                    <a:pt x="745091" y="75789"/>
                  </a:moveTo>
                  <a:lnTo>
                    <a:pt x="745091" y="74378"/>
                  </a:lnTo>
                  <a:lnTo>
                    <a:pt x="0" y="0"/>
                  </a:lnTo>
                  <a:lnTo>
                    <a:pt x="0" y="3684"/>
                  </a:lnTo>
                  <a:lnTo>
                    <a:pt x="745091" y="75789"/>
                  </a:lnTo>
                  <a:close/>
                </a:path>
              </a:pathLst>
            </a:custGeom>
            <a:solidFill>
              <a:srgbClr val="888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2" name="object 5432"/>
            <p:cNvSpPr/>
            <p:nvPr/>
          </p:nvSpPr>
          <p:spPr>
            <a:xfrm>
              <a:off x="5506001" y="10221361"/>
              <a:ext cx="745490" cy="73660"/>
            </a:xfrm>
            <a:custGeom>
              <a:avLst/>
              <a:gdLst/>
              <a:ahLst/>
              <a:cxnLst/>
              <a:rect l="l" t="t" r="r" b="b"/>
              <a:pathLst>
                <a:path w="745489" h="73659">
                  <a:moveTo>
                    <a:pt x="745091" y="73502"/>
                  </a:moveTo>
                  <a:lnTo>
                    <a:pt x="745091" y="72105"/>
                  </a:lnTo>
                  <a:lnTo>
                    <a:pt x="0" y="0"/>
                  </a:lnTo>
                  <a:lnTo>
                    <a:pt x="0" y="3709"/>
                  </a:lnTo>
                  <a:lnTo>
                    <a:pt x="745091" y="73502"/>
                  </a:lnTo>
                  <a:close/>
                </a:path>
              </a:pathLst>
            </a:custGeom>
            <a:solidFill>
              <a:srgbClr val="8C8F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3" name="object 5433"/>
            <p:cNvSpPr/>
            <p:nvPr/>
          </p:nvSpPr>
          <p:spPr>
            <a:xfrm>
              <a:off x="5506001" y="10225071"/>
              <a:ext cx="745490" cy="71755"/>
            </a:xfrm>
            <a:custGeom>
              <a:avLst/>
              <a:gdLst/>
              <a:ahLst/>
              <a:cxnLst/>
              <a:rect l="l" t="t" r="r" b="b"/>
              <a:pathLst>
                <a:path w="745489" h="71754">
                  <a:moveTo>
                    <a:pt x="745091" y="71203"/>
                  </a:moveTo>
                  <a:lnTo>
                    <a:pt x="745091" y="69792"/>
                  </a:lnTo>
                  <a:lnTo>
                    <a:pt x="0" y="0"/>
                  </a:lnTo>
                  <a:lnTo>
                    <a:pt x="0" y="3736"/>
                  </a:lnTo>
                  <a:lnTo>
                    <a:pt x="745091" y="71203"/>
                  </a:lnTo>
                  <a:close/>
                </a:path>
              </a:pathLst>
            </a:custGeom>
            <a:solidFill>
              <a:srgbClr val="8F92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4" name="object 5434"/>
            <p:cNvSpPr/>
            <p:nvPr/>
          </p:nvSpPr>
          <p:spPr>
            <a:xfrm>
              <a:off x="5506001" y="10228807"/>
              <a:ext cx="745490" cy="69215"/>
            </a:xfrm>
            <a:custGeom>
              <a:avLst/>
              <a:gdLst/>
              <a:ahLst/>
              <a:cxnLst/>
              <a:rect l="l" t="t" r="r" b="b"/>
              <a:pathLst>
                <a:path w="745489" h="69215">
                  <a:moveTo>
                    <a:pt x="745091" y="68902"/>
                  </a:moveTo>
                  <a:lnTo>
                    <a:pt x="745091" y="6748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745091" y="68902"/>
                  </a:lnTo>
                  <a:close/>
                </a:path>
              </a:pathLst>
            </a:custGeom>
            <a:solidFill>
              <a:srgbClr val="929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5" name="object 5435"/>
            <p:cNvSpPr/>
            <p:nvPr/>
          </p:nvSpPr>
          <p:spPr>
            <a:xfrm>
              <a:off x="5506001" y="10232578"/>
              <a:ext cx="745490" cy="66675"/>
            </a:xfrm>
            <a:custGeom>
              <a:avLst/>
              <a:gdLst/>
              <a:ahLst/>
              <a:cxnLst/>
              <a:rect l="l" t="t" r="r" b="b"/>
              <a:pathLst>
                <a:path w="745489" h="66675">
                  <a:moveTo>
                    <a:pt x="745091" y="66565"/>
                  </a:moveTo>
                  <a:lnTo>
                    <a:pt x="745091" y="65129"/>
                  </a:lnTo>
                  <a:lnTo>
                    <a:pt x="0" y="0"/>
                  </a:lnTo>
                  <a:lnTo>
                    <a:pt x="0" y="3785"/>
                  </a:lnTo>
                  <a:lnTo>
                    <a:pt x="745091" y="66565"/>
                  </a:lnTo>
                  <a:close/>
                </a:path>
              </a:pathLst>
            </a:custGeom>
            <a:solidFill>
              <a:srgbClr val="959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6" name="object 5436"/>
            <p:cNvSpPr/>
            <p:nvPr/>
          </p:nvSpPr>
          <p:spPr>
            <a:xfrm>
              <a:off x="5506001" y="10236362"/>
              <a:ext cx="745490" cy="64769"/>
            </a:xfrm>
            <a:custGeom>
              <a:avLst/>
              <a:gdLst/>
              <a:ahLst/>
              <a:cxnLst/>
              <a:rect l="l" t="t" r="r" b="b"/>
              <a:pathLst>
                <a:path w="745489" h="64770">
                  <a:moveTo>
                    <a:pt x="745091" y="64240"/>
                  </a:moveTo>
                  <a:lnTo>
                    <a:pt x="745091" y="62779"/>
                  </a:lnTo>
                  <a:lnTo>
                    <a:pt x="0" y="0"/>
                  </a:lnTo>
                  <a:lnTo>
                    <a:pt x="0" y="3825"/>
                  </a:lnTo>
                  <a:lnTo>
                    <a:pt x="745091" y="64240"/>
                  </a:lnTo>
                  <a:close/>
                </a:path>
              </a:pathLst>
            </a:custGeom>
            <a:solidFill>
              <a:srgbClr val="989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7" name="object 5437"/>
            <p:cNvSpPr/>
            <p:nvPr/>
          </p:nvSpPr>
          <p:spPr>
            <a:xfrm>
              <a:off x="5506001" y="10240185"/>
              <a:ext cx="745490" cy="62230"/>
            </a:xfrm>
            <a:custGeom>
              <a:avLst/>
              <a:gdLst/>
              <a:ahLst/>
              <a:cxnLst/>
              <a:rect l="l" t="t" r="r" b="b"/>
              <a:pathLst>
                <a:path w="745489" h="62229">
                  <a:moveTo>
                    <a:pt x="745091" y="62130"/>
                  </a:moveTo>
                  <a:lnTo>
                    <a:pt x="745091" y="60415"/>
                  </a:lnTo>
                  <a:lnTo>
                    <a:pt x="0" y="0"/>
                  </a:lnTo>
                  <a:lnTo>
                    <a:pt x="0" y="4522"/>
                  </a:lnTo>
                  <a:lnTo>
                    <a:pt x="745091" y="62130"/>
                  </a:lnTo>
                  <a:close/>
                </a:path>
              </a:pathLst>
            </a:custGeom>
            <a:solidFill>
              <a:srgbClr val="9B9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8" name="object 5438"/>
            <p:cNvSpPr/>
            <p:nvPr/>
          </p:nvSpPr>
          <p:spPr>
            <a:xfrm>
              <a:off x="5506001" y="10244713"/>
              <a:ext cx="745490" cy="60325"/>
            </a:xfrm>
            <a:custGeom>
              <a:avLst/>
              <a:gdLst/>
              <a:ahLst/>
              <a:cxnLst/>
              <a:rect l="l" t="t" r="r" b="b"/>
              <a:pathLst>
                <a:path w="745489" h="60325">
                  <a:moveTo>
                    <a:pt x="745091" y="59970"/>
                  </a:moveTo>
                  <a:lnTo>
                    <a:pt x="745091" y="57595"/>
                  </a:lnTo>
                  <a:lnTo>
                    <a:pt x="0" y="0"/>
                  </a:lnTo>
                  <a:lnTo>
                    <a:pt x="0" y="6238"/>
                  </a:lnTo>
                  <a:lnTo>
                    <a:pt x="745091" y="59970"/>
                  </a:lnTo>
                  <a:close/>
                </a:path>
              </a:pathLst>
            </a:custGeom>
            <a:solidFill>
              <a:srgbClr val="9EA1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9" name="object 5439"/>
            <p:cNvSpPr/>
            <p:nvPr/>
          </p:nvSpPr>
          <p:spPr>
            <a:xfrm>
              <a:off x="5506001" y="10250953"/>
              <a:ext cx="745490" cy="56515"/>
            </a:xfrm>
            <a:custGeom>
              <a:avLst/>
              <a:gdLst/>
              <a:ahLst/>
              <a:cxnLst/>
              <a:rect l="l" t="t" r="r" b="b"/>
              <a:pathLst>
                <a:path w="745489" h="56515">
                  <a:moveTo>
                    <a:pt x="745091" y="56108"/>
                  </a:moveTo>
                  <a:lnTo>
                    <a:pt x="745091" y="53732"/>
                  </a:lnTo>
                  <a:lnTo>
                    <a:pt x="0" y="0"/>
                  </a:lnTo>
                  <a:lnTo>
                    <a:pt x="0" y="6290"/>
                  </a:lnTo>
                  <a:lnTo>
                    <a:pt x="745091" y="56108"/>
                  </a:lnTo>
                  <a:close/>
                </a:path>
              </a:pathLst>
            </a:custGeom>
            <a:solidFill>
              <a:srgbClr val="A1A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0" name="object 5440"/>
            <p:cNvSpPr/>
            <p:nvPr/>
          </p:nvSpPr>
          <p:spPr>
            <a:xfrm>
              <a:off x="5506001" y="10257245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52232"/>
                  </a:moveTo>
                  <a:lnTo>
                    <a:pt x="745091" y="49818"/>
                  </a:lnTo>
                  <a:lnTo>
                    <a:pt x="0" y="0"/>
                  </a:lnTo>
                  <a:lnTo>
                    <a:pt x="0" y="6365"/>
                  </a:lnTo>
                  <a:lnTo>
                    <a:pt x="745091" y="52232"/>
                  </a:lnTo>
                  <a:close/>
                </a:path>
              </a:pathLst>
            </a:custGeom>
            <a:solidFill>
              <a:srgbClr val="A4A6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1" name="object 5441"/>
            <p:cNvSpPr/>
            <p:nvPr/>
          </p:nvSpPr>
          <p:spPr>
            <a:xfrm>
              <a:off x="5506001" y="10263610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162"/>
                  </a:moveTo>
                  <a:lnTo>
                    <a:pt x="745091" y="45867"/>
                  </a:lnTo>
                  <a:lnTo>
                    <a:pt x="0" y="0"/>
                  </a:lnTo>
                  <a:lnTo>
                    <a:pt x="0" y="11346"/>
                  </a:lnTo>
                  <a:lnTo>
                    <a:pt x="745091" y="50162"/>
                  </a:lnTo>
                  <a:close/>
                </a:path>
              </a:pathLst>
            </a:custGeom>
            <a:solidFill>
              <a:srgbClr val="A6A9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2" name="object 5442"/>
            <p:cNvSpPr/>
            <p:nvPr/>
          </p:nvSpPr>
          <p:spPr>
            <a:xfrm>
              <a:off x="5506001" y="10274951"/>
              <a:ext cx="745490" cy="45085"/>
            </a:xfrm>
            <a:custGeom>
              <a:avLst/>
              <a:gdLst/>
              <a:ahLst/>
              <a:cxnLst/>
              <a:rect l="l" t="t" r="r" b="b"/>
              <a:pathLst>
                <a:path w="745489" h="45084">
                  <a:moveTo>
                    <a:pt x="745091" y="45003"/>
                  </a:moveTo>
                  <a:lnTo>
                    <a:pt x="745091" y="38828"/>
                  </a:lnTo>
                  <a:lnTo>
                    <a:pt x="0" y="0"/>
                  </a:lnTo>
                  <a:lnTo>
                    <a:pt x="0" y="16276"/>
                  </a:lnTo>
                  <a:lnTo>
                    <a:pt x="745091" y="45003"/>
                  </a:lnTo>
                  <a:close/>
                </a:path>
              </a:pathLst>
            </a:custGeom>
            <a:solidFill>
              <a:srgbClr val="A4A6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3" name="object 5443"/>
            <p:cNvSpPr/>
            <p:nvPr/>
          </p:nvSpPr>
          <p:spPr>
            <a:xfrm>
              <a:off x="5506001" y="10291230"/>
              <a:ext cx="745490" cy="31115"/>
            </a:xfrm>
            <a:custGeom>
              <a:avLst/>
              <a:gdLst/>
              <a:ahLst/>
              <a:cxnLst/>
              <a:rect l="l" t="t" r="r" b="b"/>
              <a:pathLst>
                <a:path w="745489" h="31115">
                  <a:moveTo>
                    <a:pt x="745091" y="30786"/>
                  </a:moveTo>
                  <a:lnTo>
                    <a:pt x="745091" y="28727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745091" y="30786"/>
                  </a:lnTo>
                  <a:close/>
                </a:path>
              </a:pathLst>
            </a:custGeom>
            <a:solidFill>
              <a:srgbClr val="A1A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4" name="object 5444"/>
            <p:cNvSpPr/>
            <p:nvPr/>
          </p:nvSpPr>
          <p:spPr>
            <a:xfrm>
              <a:off x="5506001" y="10296677"/>
              <a:ext cx="745490" cy="27940"/>
            </a:xfrm>
            <a:custGeom>
              <a:avLst/>
              <a:gdLst/>
              <a:ahLst/>
              <a:cxnLst/>
              <a:rect l="l" t="t" r="r" b="b"/>
              <a:pathLst>
                <a:path w="745489" h="27940">
                  <a:moveTo>
                    <a:pt x="745091" y="27418"/>
                  </a:moveTo>
                  <a:lnTo>
                    <a:pt x="745091" y="25335"/>
                  </a:lnTo>
                  <a:lnTo>
                    <a:pt x="0" y="0"/>
                  </a:lnTo>
                  <a:lnTo>
                    <a:pt x="0" y="5488"/>
                  </a:lnTo>
                  <a:lnTo>
                    <a:pt x="745091" y="27418"/>
                  </a:lnTo>
                  <a:close/>
                </a:path>
              </a:pathLst>
            </a:custGeom>
            <a:solidFill>
              <a:srgbClr val="9EA1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5" name="object 5445"/>
            <p:cNvSpPr/>
            <p:nvPr/>
          </p:nvSpPr>
          <p:spPr>
            <a:xfrm>
              <a:off x="5506001" y="10302162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91" y="24025"/>
                  </a:moveTo>
                  <a:lnTo>
                    <a:pt x="745091" y="21941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745091" y="24025"/>
                  </a:lnTo>
                  <a:close/>
                </a:path>
              </a:pathLst>
            </a:custGeom>
            <a:solidFill>
              <a:srgbClr val="9B9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6" name="object 5446"/>
            <p:cNvSpPr/>
            <p:nvPr/>
          </p:nvSpPr>
          <p:spPr>
            <a:xfrm>
              <a:off x="5506001" y="10307684"/>
              <a:ext cx="745490" cy="20320"/>
            </a:xfrm>
            <a:custGeom>
              <a:avLst/>
              <a:gdLst/>
              <a:ahLst/>
              <a:cxnLst/>
              <a:rect l="l" t="t" r="r" b="b"/>
              <a:pathLst>
                <a:path w="745489" h="20320">
                  <a:moveTo>
                    <a:pt x="745091" y="20024"/>
                  </a:moveTo>
                  <a:lnTo>
                    <a:pt x="745091" y="18498"/>
                  </a:lnTo>
                  <a:lnTo>
                    <a:pt x="0" y="0"/>
                  </a:lnTo>
                  <a:lnTo>
                    <a:pt x="0" y="4014"/>
                  </a:lnTo>
                  <a:lnTo>
                    <a:pt x="745091" y="20024"/>
                  </a:lnTo>
                  <a:close/>
                </a:path>
              </a:pathLst>
            </a:custGeom>
            <a:solidFill>
              <a:srgbClr val="989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7" name="object 5447"/>
            <p:cNvSpPr/>
            <p:nvPr/>
          </p:nvSpPr>
          <p:spPr>
            <a:xfrm>
              <a:off x="5506001" y="1031170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7317"/>
                  </a:moveTo>
                  <a:lnTo>
                    <a:pt x="745091" y="16009"/>
                  </a:lnTo>
                  <a:lnTo>
                    <a:pt x="0" y="0"/>
                  </a:lnTo>
                  <a:lnTo>
                    <a:pt x="0" y="3442"/>
                  </a:lnTo>
                  <a:lnTo>
                    <a:pt x="745091" y="17317"/>
                  </a:lnTo>
                  <a:close/>
                </a:path>
              </a:pathLst>
            </a:custGeom>
            <a:solidFill>
              <a:srgbClr val="959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8" name="object 5448"/>
            <p:cNvSpPr/>
            <p:nvPr/>
          </p:nvSpPr>
          <p:spPr>
            <a:xfrm>
              <a:off x="5506001" y="10315152"/>
              <a:ext cx="745490" cy="15240"/>
            </a:xfrm>
            <a:custGeom>
              <a:avLst/>
              <a:gdLst/>
              <a:ahLst/>
              <a:cxnLst/>
              <a:rect l="l" t="t" r="r" b="b"/>
              <a:pathLst>
                <a:path w="745489" h="15240">
                  <a:moveTo>
                    <a:pt x="745091" y="15184"/>
                  </a:moveTo>
                  <a:lnTo>
                    <a:pt x="745091" y="13874"/>
                  </a:lnTo>
                  <a:lnTo>
                    <a:pt x="0" y="0"/>
                  </a:lnTo>
                  <a:lnTo>
                    <a:pt x="0" y="3468"/>
                  </a:lnTo>
                  <a:lnTo>
                    <a:pt x="745091" y="15184"/>
                  </a:lnTo>
                  <a:close/>
                </a:path>
              </a:pathLst>
            </a:custGeom>
            <a:solidFill>
              <a:srgbClr val="929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9" name="object 5449"/>
            <p:cNvSpPr/>
            <p:nvPr/>
          </p:nvSpPr>
          <p:spPr>
            <a:xfrm>
              <a:off x="5506001" y="10318627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3023"/>
                  </a:moveTo>
                  <a:lnTo>
                    <a:pt x="745091" y="11715"/>
                  </a:lnTo>
                  <a:lnTo>
                    <a:pt x="0" y="0"/>
                  </a:lnTo>
                  <a:lnTo>
                    <a:pt x="0" y="3469"/>
                  </a:lnTo>
                  <a:lnTo>
                    <a:pt x="745091" y="13023"/>
                  </a:lnTo>
                  <a:close/>
                </a:path>
              </a:pathLst>
            </a:custGeom>
            <a:solidFill>
              <a:srgbClr val="8F92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0" name="object 5450"/>
            <p:cNvSpPr/>
            <p:nvPr/>
          </p:nvSpPr>
          <p:spPr>
            <a:xfrm>
              <a:off x="5506001" y="10322101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745091" y="10863"/>
                  </a:moveTo>
                  <a:lnTo>
                    <a:pt x="745091" y="9554"/>
                  </a:lnTo>
                  <a:lnTo>
                    <a:pt x="0" y="0"/>
                  </a:lnTo>
                  <a:lnTo>
                    <a:pt x="0" y="3481"/>
                  </a:lnTo>
                  <a:lnTo>
                    <a:pt x="745091" y="10863"/>
                  </a:lnTo>
                  <a:close/>
                </a:path>
              </a:pathLst>
            </a:custGeom>
            <a:solidFill>
              <a:srgbClr val="8C8F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1" name="object 5451"/>
            <p:cNvSpPr/>
            <p:nvPr/>
          </p:nvSpPr>
          <p:spPr>
            <a:xfrm>
              <a:off x="5506001" y="10325587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8716"/>
                  </a:moveTo>
                  <a:lnTo>
                    <a:pt x="745091" y="7382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8716"/>
                  </a:lnTo>
                  <a:close/>
                </a:path>
              </a:pathLst>
            </a:custGeom>
            <a:solidFill>
              <a:srgbClr val="888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2" name="object 5452"/>
            <p:cNvSpPr/>
            <p:nvPr/>
          </p:nvSpPr>
          <p:spPr>
            <a:xfrm>
              <a:off x="5506001" y="10329086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6555"/>
                  </a:moveTo>
                  <a:lnTo>
                    <a:pt x="745091" y="5209"/>
                  </a:lnTo>
                  <a:lnTo>
                    <a:pt x="0" y="0"/>
                  </a:lnTo>
                  <a:lnTo>
                    <a:pt x="0" y="3493"/>
                  </a:lnTo>
                  <a:lnTo>
                    <a:pt x="745091" y="6555"/>
                  </a:lnTo>
                  <a:close/>
                </a:path>
              </a:pathLst>
            </a:custGeom>
            <a:solidFill>
              <a:srgbClr val="858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3" name="object 5453"/>
            <p:cNvSpPr/>
            <p:nvPr/>
          </p:nvSpPr>
          <p:spPr>
            <a:xfrm>
              <a:off x="5506001" y="10332585"/>
              <a:ext cx="745490" cy="4445"/>
            </a:xfrm>
            <a:custGeom>
              <a:avLst/>
              <a:gdLst/>
              <a:ahLst/>
              <a:cxnLst/>
              <a:rect l="l" t="t" r="r" b="b"/>
              <a:pathLst>
                <a:path w="745489" h="4445">
                  <a:moveTo>
                    <a:pt x="745091" y="4333"/>
                  </a:moveTo>
                  <a:lnTo>
                    <a:pt x="745091" y="3049"/>
                  </a:lnTo>
                  <a:lnTo>
                    <a:pt x="0" y="0"/>
                  </a:lnTo>
                  <a:lnTo>
                    <a:pt x="0" y="3380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818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4" name="object 5454"/>
            <p:cNvSpPr/>
            <p:nvPr/>
          </p:nvSpPr>
          <p:spPr>
            <a:xfrm>
              <a:off x="5506001" y="10335961"/>
              <a:ext cx="745490" cy="3810"/>
            </a:xfrm>
            <a:custGeom>
              <a:avLst/>
              <a:gdLst/>
              <a:ahLst/>
              <a:cxnLst/>
              <a:rect l="l" t="t" r="r" b="b"/>
              <a:pathLst>
                <a:path w="745489" h="3809">
                  <a:moveTo>
                    <a:pt x="745091" y="2222"/>
                  </a:moveTo>
                  <a:lnTo>
                    <a:pt x="745091" y="952"/>
                  </a:lnTo>
                  <a:lnTo>
                    <a:pt x="0" y="0"/>
                  </a:lnTo>
                  <a:lnTo>
                    <a:pt x="0" y="3366"/>
                  </a:lnTo>
                  <a:lnTo>
                    <a:pt x="745091" y="2222"/>
                  </a:lnTo>
                  <a:close/>
                </a:path>
              </a:pathLst>
            </a:custGeom>
            <a:solidFill>
              <a:srgbClr val="7D8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5" name="object 5455"/>
            <p:cNvSpPr/>
            <p:nvPr/>
          </p:nvSpPr>
          <p:spPr>
            <a:xfrm>
              <a:off x="5506001" y="10338180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745091" y="1283"/>
                  </a:moveTo>
                  <a:lnTo>
                    <a:pt x="745091" y="0"/>
                  </a:lnTo>
                  <a:lnTo>
                    <a:pt x="0" y="1144"/>
                  </a:lnTo>
                  <a:lnTo>
                    <a:pt x="0" y="4511"/>
                  </a:lnTo>
                  <a:lnTo>
                    <a:pt x="745091" y="1283"/>
                  </a:lnTo>
                  <a:close/>
                </a:path>
              </a:pathLst>
            </a:custGeom>
            <a:solidFill>
              <a:srgbClr val="797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6" name="object 5456"/>
            <p:cNvSpPr/>
            <p:nvPr/>
          </p:nvSpPr>
          <p:spPr>
            <a:xfrm>
              <a:off x="5506001" y="10339458"/>
              <a:ext cx="745490" cy="6985"/>
            </a:xfrm>
            <a:custGeom>
              <a:avLst/>
              <a:gdLst/>
              <a:ahLst/>
              <a:cxnLst/>
              <a:rect l="l" t="t" r="r" b="b"/>
              <a:pathLst>
                <a:path w="745489" h="6984">
                  <a:moveTo>
                    <a:pt x="745091" y="1270"/>
                  </a:moveTo>
                  <a:lnTo>
                    <a:pt x="745091" y="0"/>
                  </a:lnTo>
                  <a:lnTo>
                    <a:pt x="0" y="3227"/>
                  </a:lnTo>
                  <a:lnTo>
                    <a:pt x="0" y="656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747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7" name="object 5457"/>
            <p:cNvSpPr/>
            <p:nvPr/>
          </p:nvSpPr>
          <p:spPr>
            <a:xfrm>
              <a:off x="5506001" y="10340725"/>
              <a:ext cx="745490" cy="8890"/>
            </a:xfrm>
            <a:custGeom>
              <a:avLst/>
              <a:gdLst/>
              <a:ahLst/>
              <a:cxnLst/>
              <a:rect l="l" t="t" r="r" b="b"/>
              <a:pathLst>
                <a:path w="745489" h="8890">
                  <a:moveTo>
                    <a:pt x="745091" y="1271"/>
                  </a:moveTo>
                  <a:lnTo>
                    <a:pt x="745091" y="0"/>
                  </a:lnTo>
                  <a:lnTo>
                    <a:pt x="0" y="5298"/>
                  </a:lnTo>
                  <a:lnTo>
                    <a:pt x="0" y="8639"/>
                  </a:lnTo>
                  <a:lnTo>
                    <a:pt x="745091" y="1271"/>
                  </a:lnTo>
                  <a:close/>
                </a:path>
              </a:pathLst>
            </a:custGeom>
            <a:solidFill>
              <a:srgbClr val="70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8" name="object 5458"/>
            <p:cNvSpPr/>
            <p:nvPr/>
          </p:nvSpPr>
          <p:spPr>
            <a:xfrm>
              <a:off x="5506001" y="10341992"/>
              <a:ext cx="745490" cy="10795"/>
            </a:xfrm>
            <a:custGeom>
              <a:avLst/>
              <a:gdLst/>
              <a:ahLst/>
              <a:cxnLst/>
              <a:rect l="l" t="t" r="r" b="b"/>
              <a:pathLst>
                <a:path w="745489" h="10795">
                  <a:moveTo>
                    <a:pt x="745091" y="1270"/>
                  </a:moveTo>
                  <a:lnTo>
                    <a:pt x="745091" y="0"/>
                  </a:lnTo>
                  <a:lnTo>
                    <a:pt x="0" y="7368"/>
                  </a:lnTo>
                  <a:lnTo>
                    <a:pt x="0" y="10698"/>
                  </a:lnTo>
                  <a:lnTo>
                    <a:pt x="745091" y="1270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9" name="object 5459"/>
            <p:cNvSpPr/>
            <p:nvPr/>
          </p:nvSpPr>
          <p:spPr>
            <a:xfrm>
              <a:off x="5506001" y="1034326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745091" y="1258"/>
                  </a:moveTo>
                  <a:lnTo>
                    <a:pt x="745091" y="0"/>
                  </a:lnTo>
                  <a:lnTo>
                    <a:pt x="0" y="9428"/>
                  </a:lnTo>
                  <a:lnTo>
                    <a:pt x="0" y="12782"/>
                  </a:lnTo>
                  <a:lnTo>
                    <a:pt x="745091" y="1258"/>
                  </a:lnTo>
                  <a:close/>
                </a:path>
              </a:pathLst>
            </a:custGeom>
            <a:solidFill>
              <a:srgbClr val="6569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0" name="object 5460"/>
            <p:cNvSpPr/>
            <p:nvPr/>
          </p:nvSpPr>
          <p:spPr>
            <a:xfrm>
              <a:off x="5506001" y="10344526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745091" y="1511"/>
                  </a:moveTo>
                  <a:lnTo>
                    <a:pt x="745091" y="0"/>
                  </a:lnTo>
                  <a:lnTo>
                    <a:pt x="0" y="11511"/>
                  </a:lnTo>
                  <a:lnTo>
                    <a:pt x="0" y="15487"/>
                  </a:lnTo>
                  <a:lnTo>
                    <a:pt x="745091" y="1511"/>
                  </a:lnTo>
                  <a:close/>
                </a:path>
              </a:pathLst>
            </a:custGeom>
            <a:solidFill>
              <a:srgbClr val="5E63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1" name="object 5461"/>
            <p:cNvSpPr/>
            <p:nvPr/>
          </p:nvSpPr>
          <p:spPr>
            <a:xfrm>
              <a:off x="5506001" y="10346031"/>
              <a:ext cx="745490" cy="18415"/>
            </a:xfrm>
            <a:custGeom>
              <a:avLst/>
              <a:gdLst/>
              <a:ahLst/>
              <a:cxnLst/>
              <a:rect l="l" t="t" r="r" b="b"/>
              <a:pathLst>
                <a:path w="745489" h="18415">
                  <a:moveTo>
                    <a:pt x="745091" y="1512"/>
                  </a:moveTo>
                  <a:lnTo>
                    <a:pt x="745091" y="0"/>
                  </a:lnTo>
                  <a:lnTo>
                    <a:pt x="0" y="13989"/>
                  </a:lnTo>
                  <a:lnTo>
                    <a:pt x="0" y="17953"/>
                  </a:lnTo>
                  <a:lnTo>
                    <a:pt x="745091" y="1512"/>
                  </a:lnTo>
                  <a:close/>
                </a:path>
              </a:pathLst>
            </a:custGeom>
            <a:solidFill>
              <a:srgbClr val="565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2" name="object 5462"/>
            <p:cNvSpPr/>
            <p:nvPr/>
          </p:nvSpPr>
          <p:spPr>
            <a:xfrm>
              <a:off x="5506001" y="10347537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0" y="17242"/>
                  </a:moveTo>
                  <a:lnTo>
                    <a:pt x="745091" y="1724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7242"/>
                  </a:lnTo>
                  <a:close/>
                </a:path>
              </a:pathLst>
            </a:custGeom>
            <a:solidFill>
              <a:srgbClr val="4C5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3" name="object 5463"/>
            <p:cNvSpPr/>
            <p:nvPr/>
          </p:nvSpPr>
          <p:spPr>
            <a:xfrm>
              <a:off x="5506001" y="10349042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37"/>
                  </a:moveTo>
                  <a:lnTo>
                    <a:pt x="745091" y="157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37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4" name="object 5464"/>
            <p:cNvSpPr/>
            <p:nvPr/>
          </p:nvSpPr>
          <p:spPr>
            <a:xfrm>
              <a:off x="5506001" y="10350537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3339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5" name="object 5465"/>
            <p:cNvSpPr/>
            <p:nvPr/>
          </p:nvSpPr>
          <p:spPr>
            <a:xfrm>
              <a:off x="5506001" y="10352030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49"/>
                  </a:moveTo>
                  <a:lnTo>
                    <a:pt x="745091" y="127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49"/>
                  </a:lnTo>
                  <a:close/>
                </a:path>
              </a:pathLst>
            </a:custGeom>
            <a:solidFill>
              <a:srgbClr val="323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6" name="object 5466"/>
            <p:cNvSpPr/>
            <p:nvPr/>
          </p:nvSpPr>
          <p:spPr>
            <a:xfrm>
              <a:off x="5506001" y="10353654"/>
              <a:ext cx="745490" cy="32384"/>
            </a:xfrm>
            <a:custGeom>
              <a:avLst/>
              <a:gdLst/>
              <a:ahLst/>
              <a:cxnLst/>
              <a:rect l="l" t="t" r="r" b="b"/>
              <a:pathLst>
                <a:path w="745489" h="32384">
                  <a:moveTo>
                    <a:pt x="745091" y="2058"/>
                  </a:moveTo>
                  <a:lnTo>
                    <a:pt x="745091" y="0"/>
                  </a:lnTo>
                  <a:lnTo>
                    <a:pt x="0" y="26478"/>
                  </a:lnTo>
                  <a:lnTo>
                    <a:pt x="0" y="31903"/>
                  </a:lnTo>
                  <a:lnTo>
                    <a:pt x="745091" y="2058"/>
                  </a:lnTo>
                  <a:close/>
                </a:path>
              </a:pathLst>
            </a:custGeom>
            <a:solidFill>
              <a:srgbClr val="31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7" name="object 5467"/>
            <p:cNvSpPr/>
            <p:nvPr/>
          </p:nvSpPr>
          <p:spPr>
            <a:xfrm>
              <a:off x="5506001" y="10355711"/>
              <a:ext cx="745490" cy="35560"/>
            </a:xfrm>
            <a:custGeom>
              <a:avLst/>
              <a:gdLst/>
              <a:ahLst/>
              <a:cxnLst/>
              <a:rect l="l" t="t" r="r" b="b"/>
              <a:pathLst>
                <a:path w="745489" h="35559">
                  <a:moveTo>
                    <a:pt x="745091" y="2044"/>
                  </a:moveTo>
                  <a:lnTo>
                    <a:pt x="745091" y="0"/>
                  </a:lnTo>
                  <a:lnTo>
                    <a:pt x="0" y="29844"/>
                  </a:lnTo>
                  <a:lnTo>
                    <a:pt x="0" y="35257"/>
                  </a:lnTo>
                  <a:lnTo>
                    <a:pt x="745091" y="2044"/>
                  </a:lnTo>
                  <a:close/>
                </a:path>
              </a:pathLst>
            </a:custGeom>
            <a:solidFill>
              <a:srgbClr val="303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8" name="object 5468"/>
            <p:cNvSpPr/>
            <p:nvPr/>
          </p:nvSpPr>
          <p:spPr>
            <a:xfrm>
              <a:off x="5506001" y="10357764"/>
              <a:ext cx="745490" cy="38735"/>
            </a:xfrm>
            <a:custGeom>
              <a:avLst/>
              <a:gdLst/>
              <a:ahLst/>
              <a:cxnLst/>
              <a:rect l="l" t="t" r="r" b="b"/>
              <a:pathLst>
                <a:path w="745489" h="38734">
                  <a:moveTo>
                    <a:pt x="745091" y="2033"/>
                  </a:moveTo>
                  <a:lnTo>
                    <a:pt x="745091" y="0"/>
                  </a:lnTo>
                  <a:lnTo>
                    <a:pt x="0" y="33200"/>
                  </a:lnTo>
                  <a:lnTo>
                    <a:pt x="0" y="38562"/>
                  </a:lnTo>
                  <a:lnTo>
                    <a:pt x="745091" y="2033"/>
                  </a:lnTo>
                  <a:close/>
                </a:path>
              </a:pathLst>
            </a:custGeom>
            <a:solidFill>
              <a:srgbClr val="2F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9" name="object 5469"/>
            <p:cNvSpPr/>
            <p:nvPr/>
          </p:nvSpPr>
          <p:spPr>
            <a:xfrm>
              <a:off x="5506001" y="10359796"/>
              <a:ext cx="745490" cy="42545"/>
            </a:xfrm>
            <a:custGeom>
              <a:avLst/>
              <a:gdLst/>
              <a:ahLst/>
              <a:cxnLst/>
              <a:rect l="l" t="t" r="r" b="b"/>
              <a:pathLst>
                <a:path w="745489" h="42545">
                  <a:moveTo>
                    <a:pt x="745091" y="2122"/>
                  </a:moveTo>
                  <a:lnTo>
                    <a:pt x="745091" y="0"/>
                  </a:lnTo>
                  <a:lnTo>
                    <a:pt x="0" y="36529"/>
                  </a:lnTo>
                  <a:lnTo>
                    <a:pt x="0" y="42119"/>
                  </a:lnTo>
                  <a:lnTo>
                    <a:pt x="745091" y="2122"/>
                  </a:lnTo>
                  <a:close/>
                </a:path>
              </a:pathLst>
            </a:custGeom>
            <a:solidFill>
              <a:srgbClr val="2E3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0" name="object 5470"/>
            <p:cNvSpPr/>
            <p:nvPr/>
          </p:nvSpPr>
          <p:spPr>
            <a:xfrm>
              <a:off x="5506001" y="10361925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97"/>
                  </a:lnTo>
                  <a:lnTo>
                    <a:pt x="0" y="47544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2D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1" name="object 5471"/>
            <p:cNvSpPr/>
            <p:nvPr/>
          </p:nvSpPr>
          <p:spPr>
            <a:xfrm>
              <a:off x="5506001" y="10364780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86"/>
                  </a:lnTo>
                  <a:lnTo>
                    <a:pt x="0" y="52156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2C31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2" name="object 5472"/>
            <p:cNvSpPr/>
            <p:nvPr/>
          </p:nvSpPr>
          <p:spPr>
            <a:xfrm>
              <a:off x="5506001" y="10367612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98"/>
                  </a:moveTo>
                  <a:lnTo>
                    <a:pt x="745091" y="0"/>
                  </a:lnTo>
                  <a:lnTo>
                    <a:pt x="0" y="49322"/>
                  </a:lnTo>
                  <a:lnTo>
                    <a:pt x="0" y="57213"/>
                  </a:lnTo>
                  <a:lnTo>
                    <a:pt x="745091" y="2998"/>
                  </a:lnTo>
                  <a:close/>
                </a:path>
              </a:pathLst>
            </a:custGeom>
            <a:solidFill>
              <a:srgbClr val="2B3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3" name="object 5473"/>
            <p:cNvSpPr/>
            <p:nvPr/>
          </p:nvSpPr>
          <p:spPr>
            <a:xfrm>
              <a:off x="5506001" y="10370599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33"/>
                  </a:moveTo>
                  <a:lnTo>
                    <a:pt x="745091" y="0"/>
                  </a:lnTo>
                  <a:lnTo>
                    <a:pt x="0" y="54227"/>
                  </a:lnTo>
                  <a:lnTo>
                    <a:pt x="0" y="63769"/>
                  </a:lnTo>
                  <a:lnTo>
                    <a:pt x="745091" y="3633"/>
                  </a:lnTo>
                  <a:close/>
                </a:path>
              </a:pathLst>
            </a:custGeom>
            <a:solidFill>
              <a:srgbClr val="2A2E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4" name="object 5474"/>
            <p:cNvSpPr/>
            <p:nvPr/>
          </p:nvSpPr>
          <p:spPr>
            <a:xfrm>
              <a:off x="5506001" y="10374232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135"/>
                  </a:lnTo>
                  <a:lnTo>
                    <a:pt x="0" y="69538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292D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5" name="object 5475"/>
            <p:cNvSpPr/>
            <p:nvPr/>
          </p:nvSpPr>
          <p:spPr>
            <a:xfrm>
              <a:off x="5506001" y="1037779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41"/>
                  </a:moveTo>
                  <a:lnTo>
                    <a:pt x="745091" y="0"/>
                  </a:lnTo>
                  <a:lnTo>
                    <a:pt x="0" y="65981"/>
                  </a:lnTo>
                  <a:lnTo>
                    <a:pt x="0" y="76654"/>
                  </a:lnTo>
                  <a:lnTo>
                    <a:pt x="745091" y="4041"/>
                  </a:lnTo>
                  <a:close/>
                </a:path>
              </a:pathLst>
            </a:custGeom>
            <a:solidFill>
              <a:srgbClr val="282C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6" name="object 5476"/>
            <p:cNvSpPr/>
            <p:nvPr/>
          </p:nvSpPr>
          <p:spPr>
            <a:xfrm>
              <a:off x="5506001" y="10381831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4001"/>
                  </a:moveTo>
                  <a:lnTo>
                    <a:pt x="745091" y="0"/>
                  </a:lnTo>
                  <a:lnTo>
                    <a:pt x="0" y="72613"/>
                  </a:lnTo>
                  <a:lnTo>
                    <a:pt x="0" y="83145"/>
                  </a:lnTo>
                  <a:lnTo>
                    <a:pt x="745091" y="4001"/>
                  </a:lnTo>
                  <a:close/>
                </a:path>
              </a:pathLst>
            </a:custGeom>
            <a:solidFill>
              <a:srgbClr val="262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7" name="object 5477"/>
            <p:cNvSpPr/>
            <p:nvPr/>
          </p:nvSpPr>
          <p:spPr>
            <a:xfrm>
              <a:off x="5506001" y="10385834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8"/>
                  </a:moveTo>
                  <a:lnTo>
                    <a:pt x="745091" y="0"/>
                  </a:lnTo>
                  <a:lnTo>
                    <a:pt x="0" y="79143"/>
                  </a:lnTo>
                  <a:lnTo>
                    <a:pt x="0" y="90121"/>
                  </a:lnTo>
                  <a:lnTo>
                    <a:pt x="745091" y="4168"/>
                  </a:lnTo>
                  <a:close/>
                </a:path>
              </a:pathLst>
            </a:custGeom>
            <a:solidFill>
              <a:srgbClr val="252A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8" name="object 5478"/>
            <p:cNvSpPr/>
            <p:nvPr/>
          </p:nvSpPr>
          <p:spPr>
            <a:xfrm>
              <a:off x="5506001" y="10389993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41"/>
                  </a:moveTo>
                  <a:lnTo>
                    <a:pt x="745091" y="0"/>
                  </a:lnTo>
                  <a:lnTo>
                    <a:pt x="0" y="85966"/>
                  </a:lnTo>
                  <a:lnTo>
                    <a:pt x="0" y="96855"/>
                  </a:lnTo>
                  <a:lnTo>
                    <a:pt x="745091" y="4141"/>
                  </a:lnTo>
                  <a:close/>
                </a:path>
              </a:pathLst>
            </a:custGeom>
            <a:solidFill>
              <a:srgbClr val="2429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9" name="object 5479"/>
            <p:cNvSpPr/>
            <p:nvPr/>
          </p:nvSpPr>
          <p:spPr>
            <a:xfrm>
              <a:off x="5506001" y="1039412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5"/>
                  </a:moveTo>
                  <a:lnTo>
                    <a:pt x="745091" y="0"/>
                  </a:lnTo>
                  <a:lnTo>
                    <a:pt x="0" y="92726"/>
                  </a:lnTo>
                  <a:lnTo>
                    <a:pt x="0" y="103704"/>
                  </a:lnTo>
                  <a:lnTo>
                    <a:pt x="745091" y="4155"/>
                  </a:lnTo>
                  <a:close/>
                </a:path>
              </a:pathLst>
            </a:custGeom>
            <a:solidFill>
              <a:srgbClr val="232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0" name="object 5480"/>
            <p:cNvSpPr/>
            <p:nvPr/>
          </p:nvSpPr>
          <p:spPr>
            <a:xfrm>
              <a:off x="5506001" y="10398286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7"/>
                  </a:moveTo>
                  <a:lnTo>
                    <a:pt x="745091" y="0"/>
                  </a:lnTo>
                  <a:lnTo>
                    <a:pt x="0" y="99548"/>
                  </a:lnTo>
                  <a:lnTo>
                    <a:pt x="0" y="110653"/>
                  </a:lnTo>
                  <a:lnTo>
                    <a:pt x="745091" y="4217"/>
                  </a:lnTo>
                  <a:close/>
                </a:path>
              </a:pathLst>
            </a:custGeom>
            <a:solidFill>
              <a:srgbClr val="2226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1" name="object 5481"/>
            <p:cNvSpPr/>
            <p:nvPr/>
          </p:nvSpPr>
          <p:spPr>
            <a:xfrm>
              <a:off x="5506001" y="10402504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80"/>
                  </a:moveTo>
                  <a:lnTo>
                    <a:pt x="745091" y="0"/>
                  </a:lnTo>
                  <a:lnTo>
                    <a:pt x="0" y="106436"/>
                  </a:lnTo>
                  <a:lnTo>
                    <a:pt x="0" y="117477"/>
                  </a:lnTo>
                  <a:lnTo>
                    <a:pt x="745091" y="4180"/>
                  </a:lnTo>
                  <a:close/>
                </a:path>
              </a:pathLst>
            </a:custGeom>
            <a:solidFill>
              <a:srgbClr val="212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2" name="object 5482"/>
            <p:cNvSpPr/>
            <p:nvPr/>
          </p:nvSpPr>
          <p:spPr>
            <a:xfrm>
              <a:off x="5506001" y="10406686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1"/>
                  </a:moveTo>
                  <a:lnTo>
                    <a:pt x="745091" y="0"/>
                  </a:lnTo>
                  <a:lnTo>
                    <a:pt x="0" y="113296"/>
                  </a:lnTo>
                  <a:lnTo>
                    <a:pt x="0" y="124706"/>
                  </a:lnTo>
                  <a:lnTo>
                    <a:pt x="745091" y="4331"/>
                  </a:lnTo>
                  <a:close/>
                </a:path>
              </a:pathLst>
            </a:custGeom>
            <a:solidFill>
              <a:srgbClr val="2024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3" name="object 5483"/>
            <p:cNvSpPr/>
            <p:nvPr/>
          </p:nvSpPr>
          <p:spPr>
            <a:xfrm>
              <a:off x="5506001" y="10411012"/>
              <a:ext cx="745490" cy="132715"/>
            </a:xfrm>
            <a:custGeom>
              <a:avLst/>
              <a:gdLst/>
              <a:ahLst/>
              <a:cxnLst/>
              <a:rect l="l" t="t" r="r" b="b"/>
              <a:pathLst>
                <a:path w="745489" h="132715">
                  <a:moveTo>
                    <a:pt x="745091" y="4447"/>
                  </a:moveTo>
                  <a:lnTo>
                    <a:pt x="745091" y="0"/>
                  </a:lnTo>
                  <a:lnTo>
                    <a:pt x="0" y="120387"/>
                  </a:lnTo>
                  <a:lnTo>
                    <a:pt x="0" y="132101"/>
                  </a:lnTo>
                  <a:lnTo>
                    <a:pt x="745091" y="4447"/>
                  </a:lnTo>
                  <a:close/>
                </a:path>
              </a:pathLst>
            </a:custGeom>
            <a:solidFill>
              <a:srgbClr val="1F23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4" name="object 5484"/>
            <p:cNvSpPr/>
            <p:nvPr/>
          </p:nvSpPr>
          <p:spPr>
            <a:xfrm>
              <a:off x="5506001" y="10415458"/>
              <a:ext cx="745490" cy="140335"/>
            </a:xfrm>
            <a:custGeom>
              <a:avLst/>
              <a:gdLst/>
              <a:ahLst/>
              <a:cxnLst/>
              <a:rect l="l" t="t" r="r" b="b"/>
              <a:pathLst>
                <a:path w="745489" h="140334">
                  <a:moveTo>
                    <a:pt x="745091" y="4598"/>
                  </a:moveTo>
                  <a:lnTo>
                    <a:pt x="745091" y="0"/>
                  </a:lnTo>
                  <a:lnTo>
                    <a:pt x="0" y="127654"/>
                  </a:lnTo>
                  <a:lnTo>
                    <a:pt x="0" y="139787"/>
                  </a:lnTo>
                  <a:lnTo>
                    <a:pt x="745091" y="4598"/>
                  </a:lnTo>
                  <a:close/>
                </a:path>
              </a:pathLst>
            </a:custGeom>
            <a:solidFill>
              <a:srgbClr val="1E2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5" name="object 5485"/>
            <p:cNvSpPr/>
            <p:nvPr/>
          </p:nvSpPr>
          <p:spPr>
            <a:xfrm>
              <a:off x="5506001" y="10420056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188"/>
                  </a:lnTo>
                  <a:lnTo>
                    <a:pt x="0" y="148174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1D20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6" name="object 5486"/>
            <p:cNvSpPr/>
            <p:nvPr/>
          </p:nvSpPr>
          <p:spPr>
            <a:xfrm>
              <a:off x="5506001" y="10424993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15"/>
                  </a:moveTo>
                  <a:lnTo>
                    <a:pt x="745091" y="0"/>
                  </a:lnTo>
                  <a:lnTo>
                    <a:pt x="0" y="143244"/>
                  </a:lnTo>
                  <a:lnTo>
                    <a:pt x="0" y="158084"/>
                  </a:lnTo>
                  <a:lnTo>
                    <a:pt x="745091" y="5615"/>
                  </a:lnTo>
                  <a:close/>
                </a:path>
              </a:pathLst>
            </a:custGeom>
            <a:solidFill>
              <a:srgbClr val="1C1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7" name="object 5487"/>
            <p:cNvSpPr/>
            <p:nvPr/>
          </p:nvSpPr>
          <p:spPr>
            <a:xfrm>
              <a:off x="5506001" y="1043060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0"/>
                  </a:moveTo>
                  <a:lnTo>
                    <a:pt x="745091" y="0"/>
                  </a:lnTo>
                  <a:lnTo>
                    <a:pt x="0" y="152468"/>
                  </a:lnTo>
                  <a:lnTo>
                    <a:pt x="0" y="191281"/>
                  </a:lnTo>
                  <a:lnTo>
                    <a:pt x="708080" y="23483"/>
                  </a:lnTo>
                  <a:lnTo>
                    <a:pt x="716756" y="21051"/>
                  </a:lnTo>
                  <a:lnTo>
                    <a:pt x="726347" y="18136"/>
                  </a:lnTo>
                  <a:lnTo>
                    <a:pt x="735995" y="15718"/>
                  </a:lnTo>
                  <a:lnTo>
                    <a:pt x="745091" y="14710"/>
                  </a:lnTo>
                  <a:close/>
                </a:path>
              </a:pathLst>
            </a:custGeom>
            <a:solidFill>
              <a:srgbClr val="1B1E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8" name="object 5488"/>
            <p:cNvSpPr/>
            <p:nvPr/>
          </p:nvSpPr>
          <p:spPr>
            <a:xfrm>
              <a:off x="5208114" y="10055038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9" name="object 5489"/>
            <p:cNvSpPr/>
            <p:nvPr/>
          </p:nvSpPr>
          <p:spPr>
            <a:xfrm>
              <a:off x="5132023" y="10051138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90" name="object 5490"/>
          <p:cNvGrpSpPr/>
          <p:nvPr/>
        </p:nvGrpSpPr>
        <p:grpSpPr>
          <a:xfrm>
            <a:off x="1651000" y="11156534"/>
            <a:ext cx="4600575" cy="572135"/>
            <a:chOff x="1651000" y="11156534"/>
            <a:chExt cx="4600575" cy="572135"/>
          </a:xfrm>
        </p:grpSpPr>
        <p:sp>
          <p:nvSpPr>
            <p:cNvPr id="5491" name="object 5491"/>
            <p:cNvSpPr/>
            <p:nvPr/>
          </p:nvSpPr>
          <p:spPr>
            <a:xfrm>
              <a:off x="1651000" y="11668855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600"/>
                  </a:moveTo>
                  <a:lnTo>
                    <a:pt x="104664" y="3600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2" name="object 5492"/>
            <p:cNvSpPr/>
            <p:nvPr/>
          </p:nvSpPr>
          <p:spPr>
            <a:xfrm>
              <a:off x="1651000" y="1165866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3" name="object 5493"/>
            <p:cNvSpPr/>
            <p:nvPr/>
          </p:nvSpPr>
          <p:spPr>
            <a:xfrm>
              <a:off x="1651000" y="1164707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4" name="object 5494"/>
            <p:cNvSpPr/>
            <p:nvPr/>
          </p:nvSpPr>
          <p:spPr>
            <a:xfrm>
              <a:off x="1651000" y="11634333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5" name="object 5495"/>
            <p:cNvSpPr/>
            <p:nvPr/>
          </p:nvSpPr>
          <p:spPr>
            <a:xfrm>
              <a:off x="1651000" y="1162188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6" name="object 5496"/>
            <p:cNvSpPr/>
            <p:nvPr/>
          </p:nvSpPr>
          <p:spPr>
            <a:xfrm>
              <a:off x="1651000" y="1161031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7" name="object 5497"/>
            <p:cNvSpPr/>
            <p:nvPr/>
          </p:nvSpPr>
          <p:spPr>
            <a:xfrm>
              <a:off x="1651000" y="1160009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8" name="object 5498"/>
            <p:cNvSpPr/>
            <p:nvPr/>
          </p:nvSpPr>
          <p:spPr>
            <a:xfrm>
              <a:off x="1651000" y="1159131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9" name="object 5499"/>
            <p:cNvSpPr/>
            <p:nvPr/>
          </p:nvSpPr>
          <p:spPr>
            <a:xfrm>
              <a:off x="1651000" y="11583295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0" name="object 5500"/>
            <p:cNvSpPr/>
            <p:nvPr/>
          </p:nvSpPr>
          <p:spPr>
            <a:xfrm>
              <a:off x="1801889" y="11668855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600"/>
                  </a:moveTo>
                  <a:lnTo>
                    <a:pt x="292801" y="3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1" name="object 5501"/>
            <p:cNvSpPr/>
            <p:nvPr/>
          </p:nvSpPr>
          <p:spPr>
            <a:xfrm>
              <a:off x="1801889" y="11658664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2" name="object 5502"/>
            <p:cNvSpPr/>
            <p:nvPr/>
          </p:nvSpPr>
          <p:spPr>
            <a:xfrm>
              <a:off x="1801889" y="1164707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3" name="object 5503"/>
            <p:cNvSpPr/>
            <p:nvPr/>
          </p:nvSpPr>
          <p:spPr>
            <a:xfrm>
              <a:off x="1801889" y="11634333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4" name="object 5504"/>
            <p:cNvSpPr/>
            <p:nvPr/>
          </p:nvSpPr>
          <p:spPr>
            <a:xfrm>
              <a:off x="1801889" y="1162188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5" name="object 5505"/>
            <p:cNvSpPr/>
            <p:nvPr/>
          </p:nvSpPr>
          <p:spPr>
            <a:xfrm>
              <a:off x="1801889" y="1161031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6" name="object 5506"/>
            <p:cNvSpPr/>
            <p:nvPr/>
          </p:nvSpPr>
          <p:spPr>
            <a:xfrm>
              <a:off x="1801889" y="1160009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7" name="object 5507"/>
            <p:cNvSpPr/>
            <p:nvPr/>
          </p:nvSpPr>
          <p:spPr>
            <a:xfrm>
              <a:off x="1801889" y="1159131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8" name="object 5508"/>
            <p:cNvSpPr/>
            <p:nvPr/>
          </p:nvSpPr>
          <p:spPr>
            <a:xfrm>
              <a:off x="1801889" y="11583295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9" name="object 5509"/>
            <p:cNvSpPr/>
            <p:nvPr/>
          </p:nvSpPr>
          <p:spPr>
            <a:xfrm>
              <a:off x="1775524" y="11690457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4"/>
                  </a:moveTo>
                  <a:lnTo>
                    <a:pt x="26361" y="35849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26361" y="362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0" name="object 5510"/>
            <p:cNvSpPr/>
            <p:nvPr/>
          </p:nvSpPr>
          <p:spPr>
            <a:xfrm>
              <a:off x="1775524" y="1168885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0"/>
                  </a:moveTo>
                  <a:lnTo>
                    <a:pt x="26361" y="35622"/>
                  </a:lnTo>
                  <a:lnTo>
                    <a:pt x="0" y="0"/>
                  </a:lnTo>
                  <a:lnTo>
                    <a:pt x="0" y="1601"/>
                  </a:lnTo>
                  <a:lnTo>
                    <a:pt x="26361" y="3745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1" name="object 5511"/>
            <p:cNvSpPr/>
            <p:nvPr/>
          </p:nvSpPr>
          <p:spPr>
            <a:xfrm>
              <a:off x="1775524" y="11686031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42"/>
                  </a:moveTo>
                  <a:lnTo>
                    <a:pt x="26361" y="35215"/>
                  </a:lnTo>
                  <a:lnTo>
                    <a:pt x="0" y="0"/>
                  </a:lnTo>
                  <a:lnTo>
                    <a:pt x="0" y="2820"/>
                  </a:lnTo>
                  <a:lnTo>
                    <a:pt x="26361" y="3844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2" name="object 5512"/>
            <p:cNvSpPr/>
            <p:nvPr/>
          </p:nvSpPr>
          <p:spPr>
            <a:xfrm>
              <a:off x="1775524" y="1168199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43"/>
                  </a:moveTo>
                  <a:lnTo>
                    <a:pt x="26361" y="34617"/>
                  </a:lnTo>
                  <a:lnTo>
                    <a:pt x="0" y="0"/>
                  </a:lnTo>
                  <a:lnTo>
                    <a:pt x="0" y="4039"/>
                  </a:lnTo>
                  <a:lnTo>
                    <a:pt x="26361" y="3924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3" name="object 5513"/>
            <p:cNvSpPr/>
            <p:nvPr/>
          </p:nvSpPr>
          <p:spPr>
            <a:xfrm>
              <a:off x="1775524" y="11676679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1"/>
                  </a:moveTo>
                  <a:lnTo>
                    <a:pt x="26361" y="33855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26361" y="39941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4" name="object 5514"/>
            <p:cNvSpPr/>
            <p:nvPr/>
          </p:nvSpPr>
          <p:spPr>
            <a:xfrm>
              <a:off x="1775524" y="11669958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8"/>
                  </a:moveTo>
                  <a:lnTo>
                    <a:pt x="26361" y="32890"/>
                  </a:lnTo>
                  <a:lnTo>
                    <a:pt x="0" y="0"/>
                  </a:lnTo>
                  <a:lnTo>
                    <a:pt x="0" y="6722"/>
                  </a:lnTo>
                  <a:lnTo>
                    <a:pt x="26361" y="4057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5" name="object 5515"/>
            <p:cNvSpPr/>
            <p:nvPr/>
          </p:nvSpPr>
          <p:spPr>
            <a:xfrm>
              <a:off x="1775524" y="11661593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51"/>
                  </a:moveTo>
                  <a:lnTo>
                    <a:pt x="26361" y="31671"/>
                  </a:lnTo>
                  <a:lnTo>
                    <a:pt x="0" y="0"/>
                  </a:lnTo>
                  <a:lnTo>
                    <a:pt x="0" y="8360"/>
                  </a:lnTo>
                  <a:lnTo>
                    <a:pt x="26361" y="4125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6" name="object 5516"/>
            <p:cNvSpPr/>
            <p:nvPr/>
          </p:nvSpPr>
          <p:spPr>
            <a:xfrm>
              <a:off x="1775524" y="11651186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77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5"/>
                  </a:lnTo>
                  <a:lnTo>
                    <a:pt x="26361" y="420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7" name="object 5517"/>
            <p:cNvSpPr/>
            <p:nvPr/>
          </p:nvSpPr>
          <p:spPr>
            <a:xfrm>
              <a:off x="1775524" y="11638017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34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63"/>
                  </a:lnTo>
                  <a:lnTo>
                    <a:pt x="26361" y="43334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8" name="object 5518"/>
            <p:cNvSpPr/>
            <p:nvPr/>
          </p:nvSpPr>
          <p:spPr>
            <a:xfrm>
              <a:off x="1775524" y="11620786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07"/>
                  </a:moveTo>
                  <a:lnTo>
                    <a:pt x="26361" y="25776"/>
                  </a:lnTo>
                  <a:lnTo>
                    <a:pt x="0" y="0"/>
                  </a:lnTo>
                  <a:lnTo>
                    <a:pt x="0" y="17229"/>
                  </a:lnTo>
                  <a:lnTo>
                    <a:pt x="26361" y="45507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9" name="object 5519"/>
            <p:cNvSpPr/>
            <p:nvPr/>
          </p:nvSpPr>
          <p:spPr>
            <a:xfrm>
              <a:off x="1775524" y="11594504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69" h="52070">
                  <a:moveTo>
                    <a:pt x="26361" y="52051"/>
                  </a:moveTo>
                  <a:lnTo>
                    <a:pt x="26361" y="21964"/>
                  </a:lnTo>
                  <a:lnTo>
                    <a:pt x="0" y="0"/>
                  </a:lnTo>
                  <a:lnTo>
                    <a:pt x="0" y="26275"/>
                  </a:lnTo>
                  <a:lnTo>
                    <a:pt x="26361" y="5205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0" name="object 5520"/>
            <p:cNvSpPr/>
            <p:nvPr/>
          </p:nvSpPr>
          <p:spPr>
            <a:xfrm>
              <a:off x="1651000" y="1144022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1" name="object 5521"/>
            <p:cNvSpPr/>
            <p:nvPr/>
          </p:nvSpPr>
          <p:spPr>
            <a:xfrm>
              <a:off x="1651000" y="1143444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2" name="object 5522"/>
            <p:cNvSpPr/>
            <p:nvPr/>
          </p:nvSpPr>
          <p:spPr>
            <a:xfrm>
              <a:off x="1651000" y="1142869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3" name="object 5523"/>
            <p:cNvSpPr/>
            <p:nvPr/>
          </p:nvSpPr>
          <p:spPr>
            <a:xfrm>
              <a:off x="1651000" y="1142274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4" name="object 5524"/>
            <p:cNvSpPr/>
            <p:nvPr/>
          </p:nvSpPr>
          <p:spPr>
            <a:xfrm>
              <a:off x="1651000" y="1141592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5" name="object 5525"/>
            <p:cNvSpPr/>
            <p:nvPr/>
          </p:nvSpPr>
          <p:spPr>
            <a:xfrm>
              <a:off x="1651000" y="1140915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6" name="object 5526"/>
            <p:cNvSpPr/>
            <p:nvPr/>
          </p:nvSpPr>
          <p:spPr>
            <a:xfrm>
              <a:off x="1651000" y="1140242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7" name="object 5527"/>
            <p:cNvSpPr/>
            <p:nvPr/>
          </p:nvSpPr>
          <p:spPr>
            <a:xfrm>
              <a:off x="1651000" y="1139413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8" name="object 5528"/>
            <p:cNvSpPr/>
            <p:nvPr/>
          </p:nvSpPr>
          <p:spPr>
            <a:xfrm>
              <a:off x="1651000" y="11390091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0" y="4041"/>
                  </a:moveTo>
                  <a:lnTo>
                    <a:pt x="104664" y="404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9" name="object 5529"/>
            <p:cNvSpPr/>
            <p:nvPr/>
          </p:nvSpPr>
          <p:spPr>
            <a:xfrm>
              <a:off x="1651000" y="11355493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0" y="4141"/>
                  </a:moveTo>
                  <a:lnTo>
                    <a:pt x="104664" y="4141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0" name="object 5530"/>
            <p:cNvSpPr/>
            <p:nvPr/>
          </p:nvSpPr>
          <p:spPr>
            <a:xfrm>
              <a:off x="1651000" y="11343766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1" name="object 5531"/>
            <p:cNvSpPr/>
            <p:nvPr/>
          </p:nvSpPr>
          <p:spPr>
            <a:xfrm>
              <a:off x="1651000" y="1133196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2" name="object 5532"/>
            <p:cNvSpPr/>
            <p:nvPr/>
          </p:nvSpPr>
          <p:spPr>
            <a:xfrm>
              <a:off x="1651000" y="1131990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207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70"/>
                  </a:lnTo>
                  <a:lnTo>
                    <a:pt x="104664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3" name="object 5533"/>
            <p:cNvSpPr/>
            <p:nvPr/>
          </p:nvSpPr>
          <p:spPr>
            <a:xfrm>
              <a:off x="1651000" y="1130768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4" name="object 5534"/>
            <p:cNvSpPr/>
            <p:nvPr/>
          </p:nvSpPr>
          <p:spPr>
            <a:xfrm>
              <a:off x="1651000" y="1129553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5" name="object 5535"/>
            <p:cNvSpPr/>
            <p:nvPr/>
          </p:nvSpPr>
          <p:spPr>
            <a:xfrm>
              <a:off x="1651000" y="1128309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6" name="object 5536"/>
            <p:cNvSpPr/>
            <p:nvPr/>
          </p:nvSpPr>
          <p:spPr>
            <a:xfrm>
              <a:off x="1651000" y="1127045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4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04664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7" name="object 5537"/>
            <p:cNvSpPr/>
            <p:nvPr/>
          </p:nvSpPr>
          <p:spPr>
            <a:xfrm>
              <a:off x="1651000" y="11257557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8" name="object 5538"/>
            <p:cNvSpPr/>
            <p:nvPr/>
          </p:nvSpPr>
          <p:spPr>
            <a:xfrm>
              <a:off x="1651000" y="1124414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9" name="object 5539"/>
            <p:cNvSpPr/>
            <p:nvPr/>
          </p:nvSpPr>
          <p:spPr>
            <a:xfrm>
              <a:off x="1651000" y="11229579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0" name="object 5540"/>
            <p:cNvSpPr/>
            <p:nvPr/>
          </p:nvSpPr>
          <p:spPr>
            <a:xfrm>
              <a:off x="1651000" y="11212414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7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04664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1" name="object 5541"/>
            <p:cNvSpPr/>
            <p:nvPr/>
          </p:nvSpPr>
          <p:spPr>
            <a:xfrm>
              <a:off x="1651000" y="11158186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28"/>
                  </a:lnTo>
                  <a:lnTo>
                    <a:pt x="104664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2" name="object 5542"/>
            <p:cNvSpPr/>
            <p:nvPr/>
          </p:nvSpPr>
          <p:spPr>
            <a:xfrm>
              <a:off x="1801889" y="1144022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19"/>
                  </a:moveTo>
                  <a:lnTo>
                    <a:pt x="292801" y="581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3" name="object 5543"/>
            <p:cNvSpPr/>
            <p:nvPr/>
          </p:nvSpPr>
          <p:spPr>
            <a:xfrm>
              <a:off x="1801889" y="1143444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4" name="object 5544"/>
            <p:cNvSpPr/>
            <p:nvPr/>
          </p:nvSpPr>
          <p:spPr>
            <a:xfrm>
              <a:off x="1801889" y="1142869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5" name="object 5545"/>
            <p:cNvSpPr/>
            <p:nvPr/>
          </p:nvSpPr>
          <p:spPr>
            <a:xfrm>
              <a:off x="1801889" y="1142274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6" name="object 5546"/>
            <p:cNvSpPr/>
            <p:nvPr/>
          </p:nvSpPr>
          <p:spPr>
            <a:xfrm>
              <a:off x="1801889" y="11415921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7" name="object 5547"/>
            <p:cNvSpPr/>
            <p:nvPr/>
          </p:nvSpPr>
          <p:spPr>
            <a:xfrm>
              <a:off x="1801889" y="1140915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8" name="object 5548"/>
            <p:cNvSpPr/>
            <p:nvPr/>
          </p:nvSpPr>
          <p:spPr>
            <a:xfrm>
              <a:off x="1801889" y="1140242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9" name="object 5549"/>
            <p:cNvSpPr/>
            <p:nvPr/>
          </p:nvSpPr>
          <p:spPr>
            <a:xfrm>
              <a:off x="1801889" y="1139413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0" name="object 5550"/>
            <p:cNvSpPr/>
            <p:nvPr/>
          </p:nvSpPr>
          <p:spPr>
            <a:xfrm>
              <a:off x="1801889" y="11390091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041"/>
                  </a:moveTo>
                  <a:lnTo>
                    <a:pt x="292801" y="404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1" name="object 5551"/>
            <p:cNvSpPr/>
            <p:nvPr/>
          </p:nvSpPr>
          <p:spPr>
            <a:xfrm>
              <a:off x="1801889" y="11355493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141"/>
                  </a:moveTo>
                  <a:lnTo>
                    <a:pt x="292801" y="414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2" name="object 5552"/>
            <p:cNvSpPr/>
            <p:nvPr/>
          </p:nvSpPr>
          <p:spPr>
            <a:xfrm>
              <a:off x="1801889" y="1134376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3" name="object 5553"/>
            <p:cNvSpPr/>
            <p:nvPr/>
          </p:nvSpPr>
          <p:spPr>
            <a:xfrm>
              <a:off x="1801889" y="1133196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4" name="object 5554"/>
            <p:cNvSpPr/>
            <p:nvPr/>
          </p:nvSpPr>
          <p:spPr>
            <a:xfrm>
              <a:off x="1801889" y="1131990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2070"/>
                  </a:moveTo>
                  <a:lnTo>
                    <a:pt x="292801" y="1207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5" name="object 5555"/>
            <p:cNvSpPr/>
            <p:nvPr/>
          </p:nvSpPr>
          <p:spPr>
            <a:xfrm>
              <a:off x="1801889" y="1130768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6" name="object 5556"/>
            <p:cNvSpPr/>
            <p:nvPr/>
          </p:nvSpPr>
          <p:spPr>
            <a:xfrm>
              <a:off x="1801889" y="1129553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7" name="object 5557"/>
            <p:cNvSpPr/>
            <p:nvPr/>
          </p:nvSpPr>
          <p:spPr>
            <a:xfrm>
              <a:off x="1801889" y="11283096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8" name="object 5558"/>
            <p:cNvSpPr/>
            <p:nvPr/>
          </p:nvSpPr>
          <p:spPr>
            <a:xfrm>
              <a:off x="1801889" y="11270454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42"/>
                  </a:moveTo>
                  <a:lnTo>
                    <a:pt x="292801" y="1264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9" name="object 5559"/>
            <p:cNvSpPr/>
            <p:nvPr/>
          </p:nvSpPr>
          <p:spPr>
            <a:xfrm>
              <a:off x="1801889" y="11257557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96"/>
                  </a:moveTo>
                  <a:lnTo>
                    <a:pt x="292801" y="1289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0" name="object 5560"/>
            <p:cNvSpPr/>
            <p:nvPr/>
          </p:nvSpPr>
          <p:spPr>
            <a:xfrm>
              <a:off x="1801889" y="11244140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1" name="object 5561"/>
            <p:cNvSpPr/>
            <p:nvPr/>
          </p:nvSpPr>
          <p:spPr>
            <a:xfrm>
              <a:off x="1801889" y="11229579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2" name="object 5562"/>
            <p:cNvSpPr/>
            <p:nvPr/>
          </p:nvSpPr>
          <p:spPr>
            <a:xfrm>
              <a:off x="1801889" y="11212414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78"/>
                  </a:moveTo>
                  <a:lnTo>
                    <a:pt x="292801" y="1717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3" name="object 5563"/>
            <p:cNvSpPr/>
            <p:nvPr/>
          </p:nvSpPr>
          <p:spPr>
            <a:xfrm>
              <a:off x="1801889" y="11158186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28"/>
                  </a:moveTo>
                  <a:lnTo>
                    <a:pt x="292801" y="54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4" name="object 5564"/>
            <p:cNvSpPr/>
            <p:nvPr/>
          </p:nvSpPr>
          <p:spPr>
            <a:xfrm>
              <a:off x="1775524" y="11483106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358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394"/>
                  </a:lnTo>
                  <a:lnTo>
                    <a:pt x="26361" y="133358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5" name="object 5565"/>
            <p:cNvSpPr/>
            <p:nvPr/>
          </p:nvSpPr>
          <p:spPr>
            <a:xfrm>
              <a:off x="1775524" y="11447866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27"/>
                  </a:moveTo>
                  <a:lnTo>
                    <a:pt x="26361" y="774"/>
                  </a:lnTo>
                  <a:lnTo>
                    <a:pt x="0" y="0"/>
                  </a:lnTo>
                  <a:lnTo>
                    <a:pt x="0" y="35245"/>
                  </a:lnTo>
                  <a:lnTo>
                    <a:pt x="26361" y="4112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6" name="object 5566"/>
            <p:cNvSpPr/>
            <p:nvPr/>
          </p:nvSpPr>
          <p:spPr>
            <a:xfrm>
              <a:off x="1775524" y="11418459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189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01"/>
                  </a:lnTo>
                  <a:lnTo>
                    <a:pt x="26361" y="3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7" name="object 5567"/>
            <p:cNvSpPr/>
            <p:nvPr/>
          </p:nvSpPr>
          <p:spPr>
            <a:xfrm>
              <a:off x="1775524" y="11392943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13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36"/>
                  </a:lnTo>
                  <a:lnTo>
                    <a:pt x="26361" y="2551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8" name="object 5568"/>
            <p:cNvSpPr/>
            <p:nvPr/>
          </p:nvSpPr>
          <p:spPr>
            <a:xfrm>
              <a:off x="1775524" y="11370163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81"/>
                  </a:moveTo>
                  <a:lnTo>
                    <a:pt x="26361" y="0"/>
                  </a:lnTo>
                  <a:lnTo>
                    <a:pt x="0" y="9121"/>
                  </a:lnTo>
                  <a:lnTo>
                    <a:pt x="0" y="29031"/>
                  </a:lnTo>
                  <a:lnTo>
                    <a:pt x="26361" y="2278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9" name="object 5569"/>
            <p:cNvSpPr/>
            <p:nvPr/>
          </p:nvSpPr>
          <p:spPr>
            <a:xfrm>
              <a:off x="1775524" y="11349283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50"/>
                  </a:lnTo>
                  <a:lnTo>
                    <a:pt x="0" y="29996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0" name="object 5570"/>
            <p:cNvSpPr/>
            <p:nvPr/>
          </p:nvSpPr>
          <p:spPr>
            <a:xfrm>
              <a:off x="1775524" y="11329786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490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54"/>
                  </a:lnTo>
                  <a:lnTo>
                    <a:pt x="26361" y="1949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1" name="object 5571"/>
            <p:cNvSpPr/>
            <p:nvPr/>
          </p:nvSpPr>
          <p:spPr>
            <a:xfrm>
              <a:off x="1775524" y="11311364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23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52"/>
                  </a:lnTo>
                  <a:lnTo>
                    <a:pt x="26361" y="1842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2" name="object 5572"/>
            <p:cNvSpPr/>
            <p:nvPr/>
          </p:nvSpPr>
          <p:spPr>
            <a:xfrm>
              <a:off x="1775524" y="11293759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89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3" name="object 5573"/>
            <p:cNvSpPr/>
            <p:nvPr/>
          </p:nvSpPr>
          <p:spPr>
            <a:xfrm>
              <a:off x="1775524" y="11276886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73"/>
                  </a:moveTo>
                  <a:lnTo>
                    <a:pt x="26361" y="0"/>
                  </a:lnTo>
                  <a:lnTo>
                    <a:pt x="0" y="20910"/>
                  </a:lnTo>
                  <a:lnTo>
                    <a:pt x="0" y="35662"/>
                  </a:lnTo>
                  <a:lnTo>
                    <a:pt x="26361" y="1687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4" name="object 5574"/>
            <p:cNvSpPr/>
            <p:nvPr/>
          </p:nvSpPr>
          <p:spPr>
            <a:xfrm>
              <a:off x="1775524" y="1126062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63"/>
                  </a:moveTo>
                  <a:lnTo>
                    <a:pt x="26361" y="0"/>
                  </a:lnTo>
                  <a:lnTo>
                    <a:pt x="0" y="22968"/>
                  </a:lnTo>
                  <a:lnTo>
                    <a:pt x="0" y="37173"/>
                  </a:lnTo>
                  <a:lnTo>
                    <a:pt x="26361" y="1626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5" name="object 5575"/>
            <p:cNvSpPr/>
            <p:nvPr/>
          </p:nvSpPr>
          <p:spPr>
            <a:xfrm>
              <a:off x="1775524" y="11244890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28"/>
                  </a:moveTo>
                  <a:lnTo>
                    <a:pt x="26361" y="0"/>
                  </a:lnTo>
                  <a:lnTo>
                    <a:pt x="0" y="24950"/>
                  </a:lnTo>
                  <a:lnTo>
                    <a:pt x="0" y="38697"/>
                  </a:lnTo>
                  <a:lnTo>
                    <a:pt x="26361" y="1572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6" name="object 5576"/>
            <p:cNvSpPr/>
            <p:nvPr/>
          </p:nvSpPr>
          <p:spPr>
            <a:xfrm>
              <a:off x="1775524" y="11229654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4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5"/>
                  </a:lnTo>
                  <a:lnTo>
                    <a:pt x="26361" y="1523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7" name="object 5577"/>
            <p:cNvSpPr/>
            <p:nvPr/>
          </p:nvSpPr>
          <p:spPr>
            <a:xfrm>
              <a:off x="1775524" y="11214893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63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33"/>
                  </a:lnTo>
                  <a:lnTo>
                    <a:pt x="26361" y="1476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8" name="object 5578"/>
            <p:cNvSpPr/>
            <p:nvPr/>
          </p:nvSpPr>
          <p:spPr>
            <a:xfrm>
              <a:off x="1775524" y="11200603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53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9" name="object 5579"/>
            <p:cNvSpPr/>
            <p:nvPr/>
          </p:nvSpPr>
          <p:spPr>
            <a:xfrm>
              <a:off x="1775524" y="11186952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58"/>
                  </a:moveTo>
                  <a:lnTo>
                    <a:pt x="26361" y="0"/>
                  </a:lnTo>
                  <a:lnTo>
                    <a:pt x="0" y="32268"/>
                  </a:lnTo>
                  <a:lnTo>
                    <a:pt x="0" y="44199"/>
                  </a:lnTo>
                  <a:lnTo>
                    <a:pt x="26361" y="1365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0" name="object 5580"/>
            <p:cNvSpPr/>
            <p:nvPr/>
          </p:nvSpPr>
          <p:spPr>
            <a:xfrm>
              <a:off x="1775524" y="11174278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6"/>
                  </a:moveTo>
                  <a:lnTo>
                    <a:pt x="26361" y="0"/>
                  </a:lnTo>
                  <a:lnTo>
                    <a:pt x="0" y="33868"/>
                  </a:lnTo>
                  <a:lnTo>
                    <a:pt x="0" y="44935"/>
                  </a:lnTo>
                  <a:lnTo>
                    <a:pt x="26361" y="1266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1" name="object 5581"/>
            <p:cNvSpPr/>
            <p:nvPr/>
          </p:nvSpPr>
          <p:spPr>
            <a:xfrm>
              <a:off x="1775524" y="11162970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3"/>
                  </a:lnTo>
                  <a:lnTo>
                    <a:pt x="0" y="45176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2" name="object 5582"/>
            <p:cNvSpPr/>
            <p:nvPr/>
          </p:nvSpPr>
          <p:spPr>
            <a:xfrm>
              <a:off x="1755660" y="11158168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38"/>
                  </a:lnTo>
                  <a:lnTo>
                    <a:pt x="0" y="568553"/>
                  </a:lnTo>
                  <a:lnTo>
                    <a:pt x="19850" y="532650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19850" y="35890"/>
                  </a:moveTo>
                  <a:lnTo>
                    <a:pt x="0" y="0"/>
                  </a:lnTo>
                  <a:lnTo>
                    <a:pt x="19850" y="35928"/>
                  </a:lnTo>
                  <a:close/>
                </a:path>
                <a:path w="339089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40106"/>
                  </a:lnTo>
                  <a:lnTo>
                    <a:pt x="46215" y="4813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3" name="object 5583"/>
            <p:cNvSpPr/>
            <p:nvPr/>
          </p:nvSpPr>
          <p:spPr>
            <a:xfrm>
              <a:off x="1651000" y="11158161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4" name="object 5584"/>
            <p:cNvSpPr/>
            <p:nvPr/>
          </p:nvSpPr>
          <p:spPr>
            <a:xfrm>
              <a:off x="1651000" y="11158364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04664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5" name="object 5585"/>
            <p:cNvSpPr/>
            <p:nvPr/>
          </p:nvSpPr>
          <p:spPr>
            <a:xfrm>
              <a:off x="1651000" y="11159507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6" name="object 5586"/>
            <p:cNvSpPr/>
            <p:nvPr/>
          </p:nvSpPr>
          <p:spPr>
            <a:xfrm>
              <a:off x="1651000" y="1116145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7" name="object 5587"/>
            <p:cNvSpPr/>
            <p:nvPr/>
          </p:nvSpPr>
          <p:spPr>
            <a:xfrm>
              <a:off x="1651000" y="11164018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317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04664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8" name="object 5588"/>
            <p:cNvSpPr/>
            <p:nvPr/>
          </p:nvSpPr>
          <p:spPr>
            <a:xfrm>
              <a:off x="1651000" y="1116719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9" name="object 5589"/>
            <p:cNvSpPr/>
            <p:nvPr/>
          </p:nvSpPr>
          <p:spPr>
            <a:xfrm>
              <a:off x="1651000" y="11170969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0" name="object 5590"/>
            <p:cNvSpPr/>
            <p:nvPr/>
          </p:nvSpPr>
          <p:spPr>
            <a:xfrm>
              <a:off x="1651000" y="11175301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1" name="object 5591"/>
            <p:cNvSpPr/>
            <p:nvPr/>
          </p:nvSpPr>
          <p:spPr>
            <a:xfrm>
              <a:off x="1651000" y="11180218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2" name="object 5592"/>
            <p:cNvSpPr/>
            <p:nvPr/>
          </p:nvSpPr>
          <p:spPr>
            <a:xfrm>
              <a:off x="1651000" y="11185771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3" name="object 5593"/>
            <p:cNvSpPr/>
            <p:nvPr/>
          </p:nvSpPr>
          <p:spPr>
            <a:xfrm>
              <a:off x="1651000" y="1119203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4" name="object 5594"/>
            <p:cNvSpPr/>
            <p:nvPr/>
          </p:nvSpPr>
          <p:spPr>
            <a:xfrm>
              <a:off x="1651000" y="1119900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04664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5" name="object 5595"/>
            <p:cNvSpPr/>
            <p:nvPr/>
          </p:nvSpPr>
          <p:spPr>
            <a:xfrm>
              <a:off x="1651000" y="1120697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6" name="object 5596"/>
            <p:cNvSpPr/>
            <p:nvPr/>
          </p:nvSpPr>
          <p:spPr>
            <a:xfrm>
              <a:off x="1651000" y="1121601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7" name="object 5597"/>
            <p:cNvSpPr/>
            <p:nvPr/>
          </p:nvSpPr>
          <p:spPr>
            <a:xfrm>
              <a:off x="1651000" y="1122618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8" name="object 5598"/>
            <p:cNvSpPr/>
            <p:nvPr/>
          </p:nvSpPr>
          <p:spPr>
            <a:xfrm>
              <a:off x="1651000" y="1123777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9" name="object 5599"/>
            <p:cNvSpPr/>
            <p:nvPr/>
          </p:nvSpPr>
          <p:spPr>
            <a:xfrm>
              <a:off x="1651000" y="112505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5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04664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0" name="object 5600"/>
            <p:cNvSpPr/>
            <p:nvPr/>
          </p:nvSpPr>
          <p:spPr>
            <a:xfrm>
              <a:off x="1651000" y="1126298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1" name="object 5601"/>
            <p:cNvSpPr/>
            <p:nvPr/>
          </p:nvSpPr>
          <p:spPr>
            <a:xfrm>
              <a:off x="1651000" y="1127455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2" name="object 5602"/>
            <p:cNvSpPr/>
            <p:nvPr/>
          </p:nvSpPr>
          <p:spPr>
            <a:xfrm>
              <a:off x="1651000" y="1128477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04664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3" name="object 5603"/>
            <p:cNvSpPr/>
            <p:nvPr/>
          </p:nvSpPr>
          <p:spPr>
            <a:xfrm>
              <a:off x="1651000" y="11293553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4" name="object 5604"/>
            <p:cNvSpPr/>
            <p:nvPr/>
          </p:nvSpPr>
          <p:spPr>
            <a:xfrm>
              <a:off x="1651000" y="11301589"/>
              <a:ext cx="104775" cy="137795"/>
            </a:xfrm>
            <a:custGeom>
              <a:avLst/>
              <a:gdLst/>
              <a:ahLst/>
              <a:cxnLst/>
              <a:rect l="l" t="t" r="r" b="b"/>
              <a:pathLst>
                <a:path w="104775" h="137795">
                  <a:moveTo>
                    <a:pt x="104660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104660" y="137248"/>
                  </a:lnTo>
                  <a:lnTo>
                    <a:pt x="104660" y="113842"/>
                  </a:lnTo>
                  <a:lnTo>
                    <a:pt x="104660" y="106045"/>
                  </a:lnTo>
                  <a:close/>
                </a:path>
                <a:path w="104775" h="137795">
                  <a:moveTo>
                    <a:pt x="104660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104660" y="106032"/>
                  </a:lnTo>
                  <a:lnTo>
                    <a:pt x="104660" y="97751"/>
                  </a:lnTo>
                  <a:lnTo>
                    <a:pt x="104660" y="88519"/>
                  </a:lnTo>
                  <a:close/>
                </a:path>
                <a:path w="104775" h="137795">
                  <a:moveTo>
                    <a:pt x="104660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104660" y="58051"/>
                  </a:lnTo>
                  <a:lnTo>
                    <a:pt x="104660" y="44551"/>
                  </a:lnTo>
                  <a:lnTo>
                    <a:pt x="104660" y="36690"/>
                  </a:lnTo>
                  <a:close/>
                </a:path>
                <a:path w="104775" h="137795">
                  <a:moveTo>
                    <a:pt x="104660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30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104660" y="36677"/>
                  </a:lnTo>
                  <a:lnTo>
                    <a:pt x="104660" y="7759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5" name="object 5605"/>
            <p:cNvSpPr/>
            <p:nvPr/>
          </p:nvSpPr>
          <p:spPr>
            <a:xfrm>
              <a:off x="1651000" y="11438830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6" name="object 5606"/>
            <p:cNvSpPr/>
            <p:nvPr/>
          </p:nvSpPr>
          <p:spPr>
            <a:xfrm>
              <a:off x="1651000" y="1144463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7" name="object 5607"/>
            <p:cNvSpPr/>
            <p:nvPr/>
          </p:nvSpPr>
          <p:spPr>
            <a:xfrm>
              <a:off x="1651000" y="1145041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8" name="object 5608"/>
            <p:cNvSpPr/>
            <p:nvPr/>
          </p:nvSpPr>
          <p:spPr>
            <a:xfrm>
              <a:off x="1651000" y="1145617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9" name="object 5609"/>
            <p:cNvSpPr/>
            <p:nvPr/>
          </p:nvSpPr>
          <p:spPr>
            <a:xfrm>
              <a:off x="1651000" y="11462120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0" name="object 5610"/>
            <p:cNvSpPr/>
            <p:nvPr/>
          </p:nvSpPr>
          <p:spPr>
            <a:xfrm>
              <a:off x="1651000" y="11468943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1" name="object 5611"/>
            <p:cNvSpPr/>
            <p:nvPr/>
          </p:nvSpPr>
          <p:spPr>
            <a:xfrm>
              <a:off x="1651000" y="11475716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2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04664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2" name="object 5612"/>
            <p:cNvSpPr/>
            <p:nvPr/>
          </p:nvSpPr>
          <p:spPr>
            <a:xfrm>
              <a:off x="1651000" y="1148243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3" name="object 5613"/>
            <p:cNvSpPr/>
            <p:nvPr/>
          </p:nvSpPr>
          <p:spPr>
            <a:xfrm>
              <a:off x="1651000" y="1149073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4" name="object 5614"/>
            <p:cNvSpPr/>
            <p:nvPr/>
          </p:nvSpPr>
          <p:spPr>
            <a:xfrm>
              <a:off x="1651000" y="11499297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5" name="object 5615"/>
            <p:cNvSpPr/>
            <p:nvPr/>
          </p:nvSpPr>
          <p:spPr>
            <a:xfrm>
              <a:off x="1651000" y="1150824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6" name="object 5616"/>
            <p:cNvSpPr/>
            <p:nvPr/>
          </p:nvSpPr>
          <p:spPr>
            <a:xfrm>
              <a:off x="1651000" y="1151876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7" name="object 5617"/>
            <p:cNvSpPr/>
            <p:nvPr/>
          </p:nvSpPr>
          <p:spPr>
            <a:xfrm>
              <a:off x="1651000" y="11529372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8" name="object 5618"/>
            <p:cNvSpPr/>
            <p:nvPr/>
          </p:nvSpPr>
          <p:spPr>
            <a:xfrm>
              <a:off x="1651000" y="11541099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9" name="object 5619"/>
            <p:cNvSpPr/>
            <p:nvPr/>
          </p:nvSpPr>
          <p:spPr>
            <a:xfrm>
              <a:off x="1651000" y="11552890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0" name="object 5620"/>
            <p:cNvSpPr/>
            <p:nvPr/>
          </p:nvSpPr>
          <p:spPr>
            <a:xfrm>
              <a:off x="1651000" y="11564972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1" name="object 5621"/>
            <p:cNvSpPr/>
            <p:nvPr/>
          </p:nvSpPr>
          <p:spPr>
            <a:xfrm>
              <a:off x="1651000" y="11577183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04664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2" name="object 5622"/>
            <p:cNvSpPr/>
            <p:nvPr/>
          </p:nvSpPr>
          <p:spPr>
            <a:xfrm>
              <a:off x="1651000" y="115893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3" name="object 5623"/>
            <p:cNvSpPr/>
            <p:nvPr/>
          </p:nvSpPr>
          <p:spPr>
            <a:xfrm>
              <a:off x="1651000" y="11601768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4" name="object 5624"/>
            <p:cNvSpPr/>
            <p:nvPr/>
          </p:nvSpPr>
          <p:spPr>
            <a:xfrm>
              <a:off x="1651000" y="11614424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04664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5" name="object 5625"/>
            <p:cNvSpPr/>
            <p:nvPr/>
          </p:nvSpPr>
          <p:spPr>
            <a:xfrm>
              <a:off x="1651000" y="11627306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6" name="object 5626"/>
            <p:cNvSpPr/>
            <p:nvPr/>
          </p:nvSpPr>
          <p:spPr>
            <a:xfrm>
              <a:off x="1651000" y="11640711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7" name="object 5627"/>
            <p:cNvSpPr/>
            <p:nvPr/>
          </p:nvSpPr>
          <p:spPr>
            <a:xfrm>
              <a:off x="1651000" y="1165527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8" name="object 5628"/>
            <p:cNvSpPr/>
            <p:nvPr/>
          </p:nvSpPr>
          <p:spPr>
            <a:xfrm>
              <a:off x="1651005" y="11672455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67"/>
                  </a:lnTo>
                  <a:lnTo>
                    <a:pt x="104664" y="5421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9" name="object 5629"/>
            <p:cNvSpPr/>
            <p:nvPr/>
          </p:nvSpPr>
          <p:spPr>
            <a:xfrm>
              <a:off x="1755668" y="11158168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1"/>
                  </a:moveTo>
                  <a:lnTo>
                    <a:pt x="19847" y="35898"/>
                  </a:lnTo>
                  <a:lnTo>
                    <a:pt x="0" y="0"/>
                  </a:lnTo>
                  <a:lnTo>
                    <a:pt x="0" y="1299"/>
                  </a:lnTo>
                  <a:lnTo>
                    <a:pt x="19847" y="3704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0" name="object 5630"/>
            <p:cNvSpPr/>
            <p:nvPr/>
          </p:nvSpPr>
          <p:spPr>
            <a:xfrm>
              <a:off x="1755668" y="11159461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1" name="object 5631"/>
            <p:cNvSpPr/>
            <p:nvPr/>
          </p:nvSpPr>
          <p:spPr>
            <a:xfrm>
              <a:off x="1755668" y="11163099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79"/>
                  </a:moveTo>
                  <a:lnTo>
                    <a:pt x="19847" y="3527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9847" y="404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2" name="object 5632"/>
            <p:cNvSpPr/>
            <p:nvPr/>
          </p:nvSpPr>
          <p:spPr>
            <a:xfrm>
              <a:off x="1755668" y="11169041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41916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3" name="object 5633"/>
            <p:cNvSpPr/>
            <p:nvPr/>
          </p:nvSpPr>
          <p:spPr>
            <a:xfrm>
              <a:off x="1755668" y="1117749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53"/>
                  </a:moveTo>
                  <a:lnTo>
                    <a:pt x="19847" y="33467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53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4" name="object 5634"/>
            <p:cNvSpPr/>
            <p:nvPr/>
          </p:nvSpPr>
          <p:spPr>
            <a:xfrm>
              <a:off x="1755668" y="11188932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48"/>
                  </a:moveTo>
                  <a:lnTo>
                    <a:pt x="19847" y="32017"/>
                  </a:lnTo>
                  <a:lnTo>
                    <a:pt x="0" y="0"/>
                  </a:lnTo>
                  <a:lnTo>
                    <a:pt x="0" y="15373"/>
                  </a:lnTo>
                  <a:lnTo>
                    <a:pt x="19847" y="4544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5" name="object 5635"/>
            <p:cNvSpPr/>
            <p:nvPr/>
          </p:nvSpPr>
          <p:spPr>
            <a:xfrm>
              <a:off x="1755668" y="11204304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09"/>
                  </a:moveTo>
                  <a:lnTo>
                    <a:pt x="19847" y="30074"/>
                  </a:lnTo>
                  <a:lnTo>
                    <a:pt x="0" y="0"/>
                  </a:lnTo>
                  <a:lnTo>
                    <a:pt x="0" y="20977"/>
                  </a:lnTo>
                  <a:lnTo>
                    <a:pt x="19847" y="4840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6" name="object 5636"/>
            <p:cNvSpPr/>
            <p:nvPr/>
          </p:nvSpPr>
          <p:spPr>
            <a:xfrm>
              <a:off x="1755668" y="11225287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19" h="55879">
                  <a:moveTo>
                    <a:pt x="19847" y="55867"/>
                  </a:moveTo>
                  <a:lnTo>
                    <a:pt x="19847" y="27419"/>
                  </a:lnTo>
                  <a:lnTo>
                    <a:pt x="0" y="0"/>
                  </a:lnTo>
                  <a:lnTo>
                    <a:pt x="0" y="32564"/>
                  </a:lnTo>
                  <a:lnTo>
                    <a:pt x="19847" y="5586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7" name="object 5637"/>
            <p:cNvSpPr/>
            <p:nvPr/>
          </p:nvSpPr>
          <p:spPr>
            <a:xfrm>
              <a:off x="1755668" y="11257844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492"/>
                  </a:moveTo>
                  <a:lnTo>
                    <a:pt x="19847" y="23315"/>
                  </a:lnTo>
                  <a:lnTo>
                    <a:pt x="0" y="0"/>
                  </a:lnTo>
                  <a:lnTo>
                    <a:pt x="0" y="151287"/>
                  </a:lnTo>
                  <a:lnTo>
                    <a:pt x="19847" y="155492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8" name="object 5638"/>
            <p:cNvSpPr/>
            <p:nvPr/>
          </p:nvSpPr>
          <p:spPr>
            <a:xfrm>
              <a:off x="1755668" y="1140913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62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13"/>
                  </a:lnTo>
                  <a:lnTo>
                    <a:pt x="19847" y="447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9" name="object 5639"/>
            <p:cNvSpPr/>
            <p:nvPr/>
          </p:nvSpPr>
          <p:spPr>
            <a:xfrm>
              <a:off x="1755668" y="11453901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57"/>
                  </a:moveTo>
                  <a:lnTo>
                    <a:pt x="19847" y="0"/>
                  </a:lnTo>
                  <a:lnTo>
                    <a:pt x="0" y="1650"/>
                  </a:lnTo>
                  <a:lnTo>
                    <a:pt x="0" y="36643"/>
                  </a:lnTo>
                  <a:lnTo>
                    <a:pt x="19847" y="3055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0" name="object 5640"/>
            <p:cNvSpPr/>
            <p:nvPr/>
          </p:nvSpPr>
          <p:spPr>
            <a:xfrm>
              <a:off x="1755668" y="11484457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81"/>
                  </a:moveTo>
                  <a:lnTo>
                    <a:pt x="19847" y="0"/>
                  </a:lnTo>
                  <a:lnTo>
                    <a:pt x="0" y="6085"/>
                  </a:lnTo>
                  <a:lnTo>
                    <a:pt x="0" y="35702"/>
                  </a:lnTo>
                  <a:lnTo>
                    <a:pt x="19847" y="2588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1" name="object 5641"/>
            <p:cNvSpPr/>
            <p:nvPr/>
          </p:nvSpPr>
          <p:spPr>
            <a:xfrm>
              <a:off x="1755668" y="11510340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20"/>
                  </a:lnTo>
                  <a:lnTo>
                    <a:pt x="0" y="36300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2" name="object 5642"/>
            <p:cNvSpPr/>
            <p:nvPr/>
          </p:nvSpPr>
          <p:spPr>
            <a:xfrm>
              <a:off x="1755668" y="11533489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68"/>
                  </a:moveTo>
                  <a:lnTo>
                    <a:pt x="19847" y="0"/>
                  </a:lnTo>
                  <a:lnTo>
                    <a:pt x="0" y="13150"/>
                  </a:lnTo>
                  <a:lnTo>
                    <a:pt x="0" y="37392"/>
                  </a:lnTo>
                  <a:lnTo>
                    <a:pt x="19847" y="21168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3" name="object 5643"/>
            <p:cNvSpPr/>
            <p:nvPr/>
          </p:nvSpPr>
          <p:spPr>
            <a:xfrm>
              <a:off x="1755668" y="11554660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24"/>
                  </a:lnTo>
                  <a:lnTo>
                    <a:pt x="0" y="38815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4" name="object 5644"/>
            <p:cNvSpPr/>
            <p:nvPr/>
          </p:nvSpPr>
          <p:spPr>
            <a:xfrm>
              <a:off x="1755668" y="1157440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00"/>
                  </a:moveTo>
                  <a:lnTo>
                    <a:pt x="19847" y="0"/>
                  </a:lnTo>
                  <a:lnTo>
                    <a:pt x="0" y="19070"/>
                  </a:lnTo>
                  <a:lnTo>
                    <a:pt x="0" y="40378"/>
                  </a:lnTo>
                  <a:lnTo>
                    <a:pt x="19847" y="1860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5" name="object 5645"/>
            <p:cNvSpPr/>
            <p:nvPr/>
          </p:nvSpPr>
          <p:spPr>
            <a:xfrm>
              <a:off x="1755668" y="11593006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17597"/>
                  </a:moveTo>
                  <a:lnTo>
                    <a:pt x="19847" y="0"/>
                  </a:lnTo>
                  <a:lnTo>
                    <a:pt x="0" y="21777"/>
                  </a:lnTo>
                  <a:lnTo>
                    <a:pt x="0" y="41903"/>
                  </a:lnTo>
                  <a:lnTo>
                    <a:pt x="19847" y="1759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6" name="object 5646"/>
            <p:cNvSpPr/>
            <p:nvPr/>
          </p:nvSpPr>
          <p:spPr>
            <a:xfrm>
              <a:off x="1755668" y="11610602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19"/>
                  </a:moveTo>
                  <a:lnTo>
                    <a:pt x="19847" y="0"/>
                  </a:lnTo>
                  <a:lnTo>
                    <a:pt x="0" y="24306"/>
                  </a:lnTo>
                  <a:lnTo>
                    <a:pt x="0" y="43327"/>
                  </a:lnTo>
                  <a:lnTo>
                    <a:pt x="19847" y="1661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7" name="object 5647"/>
            <p:cNvSpPr/>
            <p:nvPr/>
          </p:nvSpPr>
          <p:spPr>
            <a:xfrm>
              <a:off x="1755668" y="11627210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2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4"/>
                  </a:lnTo>
                  <a:lnTo>
                    <a:pt x="19847" y="157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8" name="object 5648"/>
            <p:cNvSpPr/>
            <p:nvPr/>
          </p:nvSpPr>
          <p:spPr>
            <a:xfrm>
              <a:off x="1755668" y="11642953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62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8"/>
                  </a:lnTo>
                  <a:lnTo>
                    <a:pt x="19847" y="1466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9" name="object 5649"/>
            <p:cNvSpPr/>
            <p:nvPr/>
          </p:nvSpPr>
          <p:spPr>
            <a:xfrm>
              <a:off x="1755668" y="11657619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6"/>
                  </a:moveTo>
                  <a:lnTo>
                    <a:pt x="19847" y="0"/>
                  </a:lnTo>
                  <a:lnTo>
                    <a:pt x="0" y="31116"/>
                  </a:lnTo>
                  <a:lnTo>
                    <a:pt x="0" y="46400"/>
                  </a:lnTo>
                  <a:lnTo>
                    <a:pt x="19847" y="1336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0" name="object 5650"/>
            <p:cNvSpPr/>
            <p:nvPr/>
          </p:nvSpPr>
          <p:spPr>
            <a:xfrm>
              <a:off x="1755668" y="11670974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485"/>
                  </a:moveTo>
                  <a:lnTo>
                    <a:pt x="19847" y="0"/>
                  </a:lnTo>
                  <a:lnTo>
                    <a:pt x="0" y="33046"/>
                  </a:lnTo>
                  <a:lnTo>
                    <a:pt x="0" y="46184"/>
                  </a:lnTo>
                  <a:lnTo>
                    <a:pt x="19847" y="1148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1" name="object 5651"/>
            <p:cNvSpPr/>
            <p:nvPr/>
          </p:nvSpPr>
          <p:spPr>
            <a:xfrm>
              <a:off x="1755668" y="11682463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801"/>
                  </a:moveTo>
                  <a:lnTo>
                    <a:pt x="19847" y="0"/>
                  </a:lnTo>
                  <a:lnTo>
                    <a:pt x="0" y="34698"/>
                  </a:lnTo>
                  <a:lnTo>
                    <a:pt x="0" y="43630"/>
                  </a:lnTo>
                  <a:lnTo>
                    <a:pt x="19847" y="780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2" name="object 5652"/>
            <p:cNvSpPr/>
            <p:nvPr/>
          </p:nvSpPr>
          <p:spPr>
            <a:xfrm>
              <a:off x="1755660" y="1115816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104"/>
                  </a:moveTo>
                  <a:lnTo>
                    <a:pt x="0" y="567931"/>
                  </a:lnTo>
                  <a:lnTo>
                    <a:pt x="0" y="568553"/>
                  </a:lnTo>
                  <a:lnTo>
                    <a:pt x="19850" y="532650"/>
                  </a:lnTo>
                  <a:lnTo>
                    <a:pt x="19850" y="532104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69"/>
                  </a:lnTo>
                  <a:lnTo>
                    <a:pt x="46215" y="103886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3" name="object 5653"/>
            <p:cNvSpPr/>
            <p:nvPr/>
          </p:nvSpPr>
          <p:spPr>
            <a:xfrm>
              <a:off x="1775524" y="11262038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592"/>
                  </a:moveTo>
                  <a:lnTo>
                    <a:pt x="26361" y="0"/>
                  </a:lnTo>
                  <a:lnTo>
                    <a:pt x="0" y="22790"/>
                  </a:lnTo>
                  <a:lnTo>
                    <a:pt x="0" y="146483"/>
                  </a:lnTo>
                  <a:lnTo>
                    <a:pt x="26361" y="1415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4" name="object 5654"/>
            <p:cNvSpPr/>
            <p:nvPr/>
          </p:nvSpPr>
          <p:spPr>
            <a:xfrm>
              <a:off x="1775524" y="11403623"/>
              <a:ext cx="26670" cy="323215"/>
            </a:xfrm>
            <a:custGeom>
              <a:avLst/>
              <a:gdLst/>
              <a:ahLst/>
              <a:cxnLst/>
              <a:rect l="l" t="t" r="r" b="b"/>
              <a:pathLst>
                <a:path w="26669" h="323215">
                  <a:moveTo>
                    <a:pt x="26361" y="323089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187"/>
                  </a:lnTo>
                  <a:lnTo>
                    <a:pt x="26361" y="32308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5" name="object 5655"/>
            <p:cNvSpPr/>
            <p:nvPr/>
          </p:nvSpPr>
          <p:spPr>
            <a:xfrm>
              <a:off x="1801889" y="11158161"/>
              <a:ext cx="293370" cy="635"/>
            </a:xfrm>
            <a:custGeom>
              <a:avLst/>
              <a:gdLst/>
              <a:ahLst/>
              <a:cxnLst/>
              <a:rect l="l" t="t" r="r" b="b"/>
              <a:pathLst>
                <a:path w="293369" h="634">
                  <a:moveTo>
                    <a:pt x="0" y="215"/>
                  </a:moveTo>
                  <a:lnTo>
                    <a:pt x="292801" y="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6" name="object 5656"/>
            <p:cNvSpPr/>
            <p:nvPr/>
          </p:nvSpPr>
          <p:spPr>
            <a:xfrm>
              <a:off x="1801889" y="11158364"/>
              <a:ext cx="293370" cy="1270"/>
            </a:xfrm>
            <a:custGeom>
              <a:avLst/>
              <a:gdLst/>
              <a:ahLst/>
              <a:cxnLst/>
              <a:rect l="l" t="t" r="r" b="b"/>
              <a:pathLst>
                <a:path w="293369" h="1270">
                  <a:moveTo>
                    <a:pt x="0" y="1143"/>
                  </a:moveTo>
                  <a:lnTo>
                    <a:pt x="292801" y="11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7" name="object 5657"/>
            <p:cNvSpPr/>
            <p:nvPr/>
          </p:nvSpPr>
          <p:spPr>
            <a:xfrm>
              <a:off x="1801889" y="11159507"/>
              <a:ext cx="293370" cy="2540"/>
            </a:xfrm>
            <a:custGeom>
              <a:avLst/>
              <a:gdLst/>
              <a:ahLst/>
              <a:cxnLst/>
              <a:rect l="l" t="t" r="r" b="b"/>
              <a:pathLst>
                <a:path w="293369" h="2540">
                  <a:moveTo>
                    <a:pt x="0" y="1931"/>
                  </a:moveTo>
                  <a:lnTo>
                    <a:pt x="292801" y="193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8" name="object 5658"/>
            <p:cNvSpPr/>
            <p:nvPr/>
          </p:nvSpPr>
          <p:spPr>
            <a:xfrm>
              <a:off x="1801889" y="1116145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2566"/>
                  </a:moveTo>
                  <a:lnTo>
                    <a:pt x="292801" y="25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9" name="object 5659"/>
            <p:cNvSpPr/>
            <p:nvPr/>
          </p:nvSpPr>
          <p:spPr>
            <a:xfrm>
              <a:off x="1801889" y="11164018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0" y="3176"/>
                  </a:moveTo>
                  <a:lnTo>
                    <a:pt x="292801" y="317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0" name="object 5660"/>
            <p:cNvSpPr/>
            <p:nvPr/>
          </p:nvSpPr>
          <p:spPr>
            <a:xfrm>
              <a:off x="1801889" y="1116719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773"/>
                  </a:moveTo>
                  <a:lnTo>
                    <a:pt x="292801" y="377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1" name="object 5661"/>
            <p:cNvSpPr/>
            <p:nvPr/>
          </p:nvSpPr>
          <p:spPr>
            <a:xfrm>
              <a:off x="1801889" y="11170969"/>
              <a:ext cx="293370" cy="4445"/>
            </a:xfrm>
            <a:custGeom>
              <a:avLst/>
              <a:gdLst/>
              <a:ahLst/>
              <a:cxnLst/>
              <a:rect l="l" t="t" r="r" b="b"/>
              <a:pathLst>
                <a:path w="293369" h="4445">
                  <a:moveTo>
                    <a:pt x="0" y="4332"/>
                  </a:moveTo>
                  <a:lnTo>
                    <a:pt x="292801" y="433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2" name="object 5662"/>
            <p:cNvSpPr/>
            <p:nvPr/>
          </p:nvSpPr>
          <p:spPr>
            <a:xfrm>
              <a:off x="1801889" y="11175301"/>
              <a:ext cx="293370" cy="5080"/>
            </a:xfrm>
            <a:custGeom>
              <a:avLst/>
              <a:gdLst/>
              <a:ahLst/>
              <a:cxnLst/>
              <a:rect l="l" t="t" r="r" b="b"/>
              <a:pathLst>
                <a:path w="293369" h="5079">
                  <a:moveTo>
                    <a:pt x="0" y="4929"/>
                  </a:moveTo>
                  <a:lnTo>
                    <a:pt x="292801" y="492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3" name="object 5663"/>
            <p:cNvSpPr/>
            <p:nvPr/>
          </p:nvSpPr>
          <p:spPr>
            <a:xfrm>
              <a:off x="1801889" y="11180218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69" h="5715">
                  <a:moveTo>
                    <a:pt x="0" y="5552"/>
                  </a:moveTo>
                  <a:lnTo>
                    <a:pt x="292801" y="555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4" name="object 5664"/>
            <p:cNvSpPr/>
            <p:nvPr/>
          </p:nvSpPr>
          <p:spPr>
            <a:xfrm>
              <a:off x="1801889" y="11185771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6263"/>
                  </a:moveTo>
                  <a:lnTo>
                    <a:pt x="292801" y="62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5" name="object 5665"/>
            <p:cNvSpPr/>
            <p:nvPr/>
          </p:nvSpPr>
          <p:spPr>
            <a:xfrm>
              <a:off x="1801889" y="1119203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975"/>
                  </a:moveTo>
                  <a:lnTo>
                    <a:pt x="292801" y="69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6" name="object 5666"/>
            <p:cNvSpPr/>
            <p:nvPr/>
          </p:nvSpPr>
          <p:spPr>
            <a:xfrm>
              <a:off x="1801889" y="1119900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966"/>
                  </a:moveTo>
                  <a:lnTo>
                    <a:pt x="292801" y="796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7" name="object 5667"/>
            <p:cNvSpPr/>
            <p:nvPr/>
          </p:nvSpPr>
          <p:spPr>
            <a:xfrm>
              <a:off x="1801889" y="11206976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9033"/>
                  </a:moveTo>
                  <a:lnTo>
                    <a:pt x="292801" y="90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8" name="object 5668"/>
            <p:cNvSpPr/>
            <p:nvPr/>
          </p:nvSpPr>
          <p:spPr>
            <a:xfrm>
              <a:off x="1801889" y="1121601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9" name="object 5669"/>
            <p:cNvSpPr/>
            <p:nvPr/>
          </p:nvSpPr>
          <p:spPr>
            <a:xfrm>
              <a:off x="1801889" y="1122618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87"/>
                  </a:moveTo>
                  <a:lnTo>
                    <a:pt x="292801" y="1158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0" name="object 5670"/>
            <p:cNvSpPr/>
            <p:nvPr/>
          </p:nvSpPr>
          <p:spPr>
            <a:xfrm>
              <a:off x="1801889" y="1123777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1" name="object 5671"/>
            <p:cNvSpPr/>
            <p:nvPr/>
          </p:nvSpPr>
          <p:spPr>
            <a:xfrm>
              <a:off x="1801889" y="1125051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51"/>
                  </a:moveTo>
                  <a:lnTo>
                    <a:pt x="292801" y="1245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2" name="object 5672"/>
            <p:cNvSpPr/>
            <p:nvPr/>
          </p:nvSpPr>
          <p:spPr>
            <a:xfrm>
              <a:off x="1801889" y="11262983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74"/>
                  </a:moveTo>
                  <a:lnTo>
                    <a:pt x="292801" y="1157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3" name="object 5673"/>
            <p:cNvSpPr/>
            <p:nvPr/>
          </p:nvSpPr>
          <p:spPr>
            <a:xfrm>
              <a:off x="1801889" y="1127455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15"/>
                  </a:moveTo>
                  <a:lnTo>
                    <a:pt x="292801" y="1021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4" name="object 5674"/>
            <p:cNvSpPr/>
            <p:nvPr/>
          </p:nvSpPr>
          <p:spPr>
            <a:xfrm>
              <a:off x="1801889" y="11284774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79"/>
                  </a:moveTo>
                  <a:lnTo>
                    <a:pt x="292801" y="877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5" name="object 5675"/>
            <p:cNvSpPr/>
            <p:nvPr/>
          </p:nvSpPr>
          <p:spPr>
            <a:xfrm>
              <a:off x="1801889" y="11293553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30"/>
                  </a:moveTo>
                  <a:lnTo>
                    <a:pt x="292801" y="803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6" name="object 5676"/>
            <p:cNvSpPr/>
            <p:nvPr/>
          </p:nvSpPr>
          <p:spPr>
            <a:xfrm>
              <a:off x="1801888" y="11301589"/>
              <a:ext cx="293370" cy="137795"/>
            </a:xfrm>
            <a:custGeom>
              <a:avLst/>
              <a:gdLst/>
              <a:ahLst/>
              <a:cxnLst/>
              <a:rect l="l" t="t" r="r" b="b"/>
              <a:pathLst>
                <a:path w="293369" h="137795">
                  <a:moveTo>
                    <a:pt x="292798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292798" y="137248"/>
                  </a:lnTo>
                  <a:lnTo>
                    <a:pt x="292798" y="113842"/>
                  </a:lnTo>
                  <a:lnTo>
                    <a:pt x="292798" y="106045"/>
                  </a:lnTo>
                  <a:close/>
                </a:path>
                <a:path w="293369" h="137795">
                  <a:moveTo>
                    <a:pt x="292798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292798" y="106032"/>
                  </a:lnTo>
                  <a:lnTo>
                    <a:pt x="292798" y="97751"/>
                  </a:lnTo>
                  <a:lnTo>
                    <a:pt x="292798" y="88519"/>
                  </a:lnTo>
                  <a:close/>
                </a:path>
                <a:path w="293369" h="137795">
                  <a:moveTo>
                    <a:pt x="292798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292798" y="58051"/>
                  </a:lnTo>
                  <a:lnTo>
                    <a:pt x="292798" y="44551"/>
                  </a:lnTo>
                  <a:lnTo>
                    <a:pt x="292798" y="36690"/>
                  </a:lnTo>
                  <a:close/>
                </a:path>
                <a:path w="293369" h="137795">
                  <a:moveTo>
                    <a:pt x="292798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43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292798" y="36677"/>
                  </a:lnTo>
                  <a:lnTo>
                    <a:pt x="292798" y="28930"/>
                  </a:lnTo>
                  <a:lnTo>
                    <a:pt x="292798" y="21615"/>
                  </a:lnTo>
                  <a:lnTo>
                    <a:pt x="292798" y="14643"/>
                  </a:lnTo>
                  <a:lnTo>
                    <a:pt x="292798" y="7759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7" name="object 5677"/>
            <p:cNvSpPr/>
            <p:nvPr/>
          </p:nvSpPr>
          <p:spPr>
            <a:xfrm>
              <a:off x="1801889" y="11438830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8" name="object 5678"/>
            <p:cNvSpPr/>
            <p:nvPr/>
          </p:nvSpPr>
          <p:spPr>
            <a:xfrm>
              <a:off x="1801889" y="11444637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9" name="object 5679"/>
            <p:cNvSpPr/>
            <p:nvPr/>
          </p:nvSpPr>
          <p:spPr>
            <a:xfrm>
              <a:off x="1801889" y="1145041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55"/>
                  </a:moveTo>
                  <a:lnTo>
                    <a:pt x="292801" y="575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0" name="object 5680"/>
            <p:cNvSpPr/>
            <p:nvPr/>
          </p:nvSpPr>
          <p:spPr>
            <a:xfrm>
              <a:off x="1801889" y="1145617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1" name="object 5681"/>
            <p:cNvSpPr/>
            <p:nvPr/>
          </p:nvSpPr>
          <p:spPr>
            <a:xfrm>
              <a:off x="1801889" y="11462120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2" name="object 5682"/>
            <p:cNvSpPr/>
            <p:nvPr/>
          </p:nvSpPr>
          <p:spPr>
            <a:xfrm>
              <a:off x="1801889" y="11468943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3" name="object 5683"/>
            <p:cNvSpPr/>
            <p:nvPr/>
          </p:nvSpPr>
          <p:spPr>
            <a:xfrm>
              <a:off x="1801889" y="11475716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21"/>
                  </a:moveTo>
                  <a:lnTo>
                    <a:pt x="292801" y="672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4" name="object 5684"/>
            <p:cNvSpPr/>
            <p:nvPr/>
          </p:nvSpPr>
          <p:spPr>
            <a:xfrm>
              <a:off x="1801889" y="11482436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5" name="object 5685"/>
            <p:cNvSpPr/>
            <p:nvPr/>
          </p:nvSpPr>
          <p:spPr>
            <a:xfrm>
              <a:off x="1801889" y="11490733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6" name="object 5686"/>
            <p:cNvSpPr/>
            <p:nvPr/>
          </p:nvSpPr>
          <p:spPr>
            <a:xfrm>
              <a:off x="1801889" y="11499297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44"/>
                  </a:moveTo>
                  <a:lnTo>
                    <a:pt x="292801" y="894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7" name="object 5687"/>
            <p:cNvSpPr/>
            <p:nvPr/>
          </p:nvSpPr>
          <p:spPr>
            <a:xfrm>
              <a:off x="1801889" y="11508241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8" name="object 5688"/>
            <p:cNvSpPr/>
            <p:nvPr/>
          </p:nvSpPr>
          <p:spPr>
            <a:xfrm>
              <a:off x="1801889" y="1151876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9" name="object 5689"/>
            <p:cNvSpPr/>
            <p:nvPr/>
          </p:nvSpPr>
          <p:spPr>
            <a:xfrm>
              <a:off x="1801889" y="11529372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0" name="object 5690"/>
            <p:cNvSpPr/>
            <p:nvPr/>
          </p:nvSpPr>
          <p:spPr>
            <a:xfrm>
              <a:off x="1801889" y="11541099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03"/>
                  </a:moveTo>
                  <a:lnTo>
                    <a:pt x="292801" y="1180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1" name="object 5691"/>
            <p:cNvSpPr/>
            <p:nvPr/>
          </p:nvSpPr>
          <p:spPr>
            <a:xfrm>
              <a:off x="1801889" y="11552890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2" name="object 5692"/>
            <p:cNvSpPr/>
            <p:nvPr/>
          </p:nvSpPr>
          <p:spPr>
            <a:xfrm>
              <a:off x="1801889" y="11564972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3" name="object 5693"/>
            <p:cNvSpPr/>
            <p:nvPr/>
          </p:nvSpPr>
          <p:spPr>
            <a:xfrm>
              <a:off x="1801889" y="11577183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33"/>
                  </a:moveTo>
                  <a:lnTo>
                    <a:pt x="292801" y="1213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4" name="object 5694"/>
            <p:cNvSpPr/>
            <p:nvPr/>
          </p:nvSpPr>
          <p:spPr>
            <a:xfrm>
              <a:off x="1801889" y="1158931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5" name="object 5695"/>
            <p:cNvSpPr/>
            <p:nvPr/>
          </p:nvSpPr>
          <p:spPr>
            <a:xfrm>
              <a:off x="1801889" y="11601768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6" name="object 5696"/>
            <p:cNvSpPr/>
            <p:nvPr/>
          </p:nvSpPr>
          <p:spPr>
            <a:xfrm>
              <a:off x="1801889" y="11614424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883"/>
                  </a:moveTo>
                  <a:lnTo>
                    <a:pt x="292801" y="128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7" name="object 5697"/>
            <p:cNvSpPr/>
            <p:nvPr/>
          </p:nvSpPr>
          <p:spPr>
            <a:xfrm>
              <a:off x="1801889" y="11627306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8" name="object 5698"/>
            <p:cNvSpPr/>
            <p:nvPr/>
          </p:nvSpPr>
          <p:spPr>
            <a:xfrm>
              <a:off x="1801889" y="11640711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9" name="object 5699"/>
            <p:cNvSpPr/>
            <p:nvPr/>
          </p:nvSpPr>
          <p:spPr>
            <a:xfrm>
              <a:off x="1801889" y="11655272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0" name="object 5700"/>
            <p:cNvSpPr/>
            <p:nvPr/>
          </p:nvSpPr>
          <p:spPr>
            <a:xfrm>
              <a:off x="2170782" y="11668855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600"/>
                  </a:moveTo>
                  <a:lnTo>
                    <a:pt x="2961240" y="3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1" name="object 5701"/>
            <p:cNvSpPr/>
            <p:nvPr/>
          </p:nvSpPr>
          <p:spPr>
            <a:xfrm>
              <a:off x="2170782" y="11658664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2" name="object 5702"/>
            <p:cNvSpPr/>
            <p:nvPr/>
          </p:nvSpPr>
          <p:spPr>
            <a:xfrm>
              <a:off x="2170782" y="1164707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3" name="object 5703"/>
            <p:cNvSpPr/>
            <p:nvPr/>
          </p:nvSpPr>
          <p:spPr>
            <a:xfrm>
              <a:off x="2170782" y="11634333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4" name="object 5704"/>
            <p:cNvSpPr/>
            <p:nvPr/>
          </p:nvSpPr>
          <p:spPr>
            <a:xfrm>
              <a:off x="2170782" y="1162188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5" name="object 5705"/>
            <p:cNvSpPr/>
            <p:nvPr/>
          </p:nvSpPr>
          <p:spPr>
            <a:xfrm>
              <a:off x="2170782" y="1161031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6" name="object 5706"/>
            <p:cNvSpPr/>
            <p:nvPr/>
          </p:nvSpPr>
          <p:spPr>
            <a:xfrm>
              <a:off x="2170782" y="1160009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7" name="object 5707"/>
            <p:cNvSpPr/>
            <p:nvPr/>
          </p:nvSpPr>
          <p:spPr>
            <a:xfrm>
              <a:off x="2170782" y="1159131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8" name="object 5708"/>
            <p:cNvSpPr/>
            <p:nvPr/>
          </p:nvSpPr>
          <p:spPr>
            <a:xfrm>
              <a:off x="2170773" y="11440235"/>
              <a:ext cx="2961640" cy="151130"/>
            </a:xfrm>
            <a:custGeom>
              <a:avLst/>
              <a:gdLst/>
              <a:ahLst/>
              <a:cxnLst/>
              <a:rect l="l" t="t" r="r" b="b"/>
              <a:pathLst>
                <a:path w="2961640" h="151129">
                  <a:moveTo>
                    <a:pt x="2961246" y="143065"/>
                  </a:moveTo>
                  <a:lnTo>
                    <a:pt x="0" y="143065"/>
                  </a:lnTo>
                  <a:lnTo>
                    <a:pt x="0" y="151079"/>
                  </a:lnTo>
                  <a:lnTo>
                    <a:pt x="2961246" y="151079"/>
                  </a:lnTo>
                  <a:lnTo>
                    <a:pt x="2961246" y="143065"/>
                  </a:lnTo>
                  <a:close/>
                </a:path>
                <a:path w="2961640" h="151129">
                  <a:moveTo>
                    <a:pt x="2961246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61246" y="5816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9" name="object 5709"/>
            <p:cNvSpPr/>
            <p:nvPr/>
          </p:nvSpPr>
          <p:spPr>
            <a:xfrm>
              <a:off x="2170782" y="1143444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0" name="object 5710"/>
            <p:cNvSpPr/>
            <p:nvPr/>
          </p:nvSpPr>
          <p:spPr>
            <a:xfrm>
              <a:off x="2170782" y="1142869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1" name="object 5711"/>
            <p:cNvSpPr/>
            <p:nvPr/>
          </p:nvSpPr>
          <p:spPr>
            <a:xfrm>
              <a:off x="2170782" y="1142274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2" name="object 5712"/>
            <p:cNvSpPr/>
            <p:nvPr/>
          </p:nvSpPr>
          <p:spPr>
            <a:xfrm>
              <a:off x="2170782" y="11415921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3" name="object 5713"/>
            <p:cNvSpPr/>
            <p:nvPr/>
          </p:nvSpPr>
          <p:spPr>
            <a:xfrm>
              <a:off x="2170782" y="1140915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4" name="object 5714"/>
            <p:cNvSpPr/>
            <p:nvPr/>
          </p:nvSpPr>
          <p:spPr>
            <a:xfrm>
              <a:off x="2170782" y="1140242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5" name="object 5715"/>
            <p:cNvSpPr/>
            <p:nvPr/>
          </p:nvSpPr>
          <p:spPr>
            <a:xfrm>
              <a:off x="2170782" y="1139413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6" name="object 5716"/>
            <p:cNvSpPr/>
            <p:nvPr/>
          </p:nvSpPr>
          <p:spPr>
            <a:xfrm>
              <a:off x="2170782" y="11390091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041"/>
                  </a:moveTo>
                  <a:lnTo>
                    <a:pt x="2961240" y="404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7" name="object 5717"/>
            <p:cNvSpPr/>
            <p:nvPr/>
          </p:nvSpPr>
          <p:spPr>
            <a:xfrm>
              <a:off x="2170782" y="11355493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141"/>
                  </a:moveTo>
                  <a:lnTo>
                    <a:pt x="2961240" y="414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8" name="object 5718"/>
            <p:cNvSpPr/>
            <p:nvPr/>
          </p:nvSpPr>
          <p:spPr>
            <a:xfrm>
              <a:off x="2170782" y="1134376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9" name="object 5719"/>
            <p:cNvSpPr/>
            <p:nvPr/>
          </p:nvSpPr>
          <p:spPr>
            <a:xfrm>
              <a:off x="2170782" y="1133196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0" name="object 5720"/>
            <p:cNvSpPr/>
            <p:nvPr/>
          </p:nvSpPr>
          <p:spPr>
            <a:xfrm>
              <a:off x="2170782" y="1131990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2070"/>
                  </a:moveTo>
                  <a:lnTo>
                    <a:pt x="2961240" y="1207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1" name="object 5721"/>
            <p:cNvSpPr/>
            <p:nvPr/>
          </p:nvSpPr>
          <p:spPr>
            <a:xfrm>
              <a:off x="2170782" y="1130768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2" name="object 5722"/>
            <p:cNvSpPr/>
            <p:nvPr/>
          </p:nvSpPr>
          <p:spPr>
            <a:xfrm>
              <a:off x="2170782" y="1129553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3" name="object 5723"/>
            <p:cNvSpPr/>
            <p:nvPr/>
          </p:nvSpPr>
          <p:spPr>
            <a:xfrm>
              <a:off x="2170782" y="11283096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4" name="object 5724"/>
            <p:cNvSpPr/>
            <p:nvPr/>
          </p:nvSpPr>
          <p:spPr>
            <a:xfrm>
              <a:off x="2170782" y="11270454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42"/>
                  </a:moveTo>
                  <a:lnTo>
                    <a:pt x="2961240" y="1264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5" name="object 5725"/>
            <p:cNvSpPr/>
            <p:nvPr/>
          </p:nvSpPr>
          <p:spPr>
            <a:xfrm>
              <a:off x="2170782" y="11257557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96"/>
                  </a:moveTo>
                  <a:lnTo>
                    <a:pt x="2961240" y="1289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6" name="object 5726"/>
            <p:cNvSpPr/>
            <p:nvPr/>
          </p:nvSpPr>
          <p:spPr>
            <a:xfrm>
              <a:off x="2170782" y="11244140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7" name="object 5727"/>
            <p:cNvSpPr/>
            <p:nvPr/>
          </p:nvSpPr>
          <p:spPr>
            <a:xfrm>
              <a:off x="2170782" y="11229579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8" name="object 5728"/>
            <p:cNvSpPr/>
            <p:nvPr/>
          </p:nvSpPr>
          <p:spPr>
            <a:xfrm>
              <a:off x="2170782" y="11212414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78"/>
                  </a:moveTo>
                  <a:lnTo>
                    <a:pt x="2961240" y="1717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9" name="object 5729"/>
            <p:cNvSpPr/>
            <p:nvPr/>
          </p:nvSpPr>
          <p:spPr>
            <a:xfrm>
              <a:off x="2170773" y="11158168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54"/>
                  </a:lnTo>
                  <a:lnTo>
                    <a:pt x="2961246" y="54254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0" name="object 5730"/>
            <p:cNvSpPr/>
            <p:nvPr/>
          </p:nvSpPr>
          <p:spPr>
            <a:xfrm>
              <a:off x="2170782" y="11158161"/>
              <a:ext cx="2961640" cy="635"/>
            </a:xfrm>
            <a:custGeom>
              <a:avLst/>
              <a:gdLst/>
              <a:ahLst/>
              <a:cxnLst/>
              <a:rect l="l" t="t" r="r" b="b"/>
              <a:pathLst>
                <a:path w="2961640" h="634">
                  <a:moveTo>
                    <a:pt x="0" y="215"/>
                  </a:moveTo>
                  <a:lnTo>
                    <a:pt x="2961240" y="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1" name="object 5731"/>
            <p:cNvSpPr/>
            <p:nvPr/>
          </p:nvSpPr>
          <p:spPr>
            <a:xfrm>
              <a:off x="2170782" y="11158364"/>
              <a:ext cx="2961640" cy="1270"/>
            </a:xfrm>
            <a:custGeom>
              <a:avLst/>
              <a:gdLst/>
              <a:ahLst/>
              <a:cxnLst/>
              <a:rect l="l" t="t" r="r" b="b"/>
              <a:pathLst>
                <a:path w="2961640" h="1270">
                  <a:moveTo>
                    <a:pt x="0" y="1143"/>
                  </a:moveTo>
                  <a:lnTo>
                    <a:pt x="2961240" y="11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2" name="object 5732"/>
            <p:cNvSpPr/>
            <p:nvPr/>
          </p:nvSpPr>
          <p:spPr>
            <a:xfrm>
              <a:off x="2170782" y="11159507"/>
              <a:ext cx="2961640" cy="2540"/>
            </a:xfrm>
            <a:custGeom>
              <a:avLst/>
              <a:gdLst/>
              <a:ahLst/>
              <a:cxnLst/>
              <a:rect l="l" t="t" r="r" b="b"/>
              <a:pathLst>
                <a:path w="2961640" h="2540">
                  <a:moveTo>
                    <a:pt x="0" y="1931"/>
                  </a:moveTo>
                  <a:lnTo>
                    <a:pt x="2961240" y="193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3" name="object 5733"/>
            <p:cNvSpPr/>
            <p:nvPr/>
          </p:nvSpPr>
          <p:spPr>
            <a:xfrm>
              <a:off x="2170782" y="11161451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2566"/>
                  </a:moveTo>
                  <a:lnTo>
                    <a:pt x="2961240" y="25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4" name="object 5734"/>
            <p:cNvSpPr/>
            <p:nvPr/>
          </p:nvSpPr>
          <p:spPr>
            <a:xfrm>
              <a:off x="2170782" y="11164018"/>
              <a:ext cx="2961640" cy="3175"/>
            </a:xfrm>
            <a:custGeom>
              <a:avLst/>
              <a:gdLst/>
              <a:ahLst/>
              <a:cxnLst/>
              <a:rect l="l" t="t" r="r" b="b"/>
              <a:pathLst>
                <a:path w="2961640" h="3175">
                  <a:moveTo>
                    <a:pt x="0" y="3176"/>
                  </a:moveTo>
                  <a:lnTo>
                    <a:pt x="2961240" y="317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5" name="object 5735"/>
            <p:cNvSpPr/>
            <p:nvPr/>
          </p:nvSpPr>
          <p:spPr>
            <a:xfrm>
              <a:off x="2170782" y="1116719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773"/>
                  </a:moveTo>
                  <a:lnTo>
                    <a:pt x="2961240" y="377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6" name="object 5736"/>
            <p:cNvSpPr/>
            <p:nvPr/>
          </p:nvSpPr>
          <p:spPr>
            <a:xfrm>
              <a:off x="2170782" y="11170969"/>
              <a:ext cx="2961640" cy="4445"/>
            </a:xfrm>
            <a:custGeom>
              <a:avLst/>
              <a:gdLst/>
              <a:ahLst/>
              <a:cxnLst/>
              <a:rect l="l" t="t" r="r" b="b"/>
              <a:pathLst>
                <a:path w="2961640" h="4445">
                  <a:moveTo>
                    <a:pt x="0" y="4332"/>
                  </a:moveTo>
                  <a:lnTo>
                    <a:pt x="2961240" y="433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7" name="object 5737"/>
            <p:cNvSpPr/>
            <p:nvPr/>
          </p:nvSpPr>
          <p:spPr>
            <a:xfrm>
              <a:off x="2170782" y="11175301"/>
              <a:ext cx="2961640" cy="5080"/>
            </a:xfrm>
            <a:custGeom>
              <a:avLst/>
              <a:gdLst/>
              <a:ahLst/>
              <a:cxnLst/>
              <a:rect l="l" t="t" r="r" b="b"/>
              <a:pathLst>
                <a:path w="2961640" h="5079">
                  <a:moveTo>
                    <a:pt x="0" y="4929"/>
                  </a:moveTo>
                  <a:lnTo>
                    <a:pt x="2961240" y="492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8" name="object 5738"/>
            <p:cNvSpPr/>
            <p:nvPr/>
          </p:nvSpPr>
          <p:spPr>
            <a:xfrm>
              <a:off x="2170782" y="11180218"/>
              <a:ext cx="2961640" cy="5715"/>
            </a:xfrm>
            <a:custGeom>
              <a:avLst/>
              <a:gdLst/>
              <a:ahLst/>
              <a:cxnLst/>
              <a:rect l="l" t="t" r="r" b="b"/>
              <a:pathLst>
                <a:path w="2961640" h="5715">
                  <a:moveTo>
                    <a:pt x="0" y="5552"/>
                  </a:moveTo>
                  <a:lnTo>
                    <a:pt x="2961240" y="555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9" name="object 5739"/>
            <p:cNvSpPr/>
            <p:nvPr/>
          </p:nvSpPr>
          <p:spPr>
            <a:xfrm>
              <a:off x="2170782" y="11185771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6263"/>
                  </a:moveTo>
                  <a:lnTo>
                    <a:pt x="2961240" y="62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0" name="object 5740"/>
            <p:cNvSpPr/>
            <p:nvPr/>
          </p:nvSpPr>
          <p:spPr>
            <a:xfrm>
              <a:off x="2170782" y="1119203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975"/>
                  </a:moveTo>
                  <a:lnTo>
                    <a:pt x="2961240" y="69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1" name="object 5741"/>
            <p:cNvSpPr/>
            <p:nvPr/>
          </p:nvSpPr>
          <p:spPr>
            <a:xfrm>
              <a:off x="2170782" y="1119900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966"/>
                  </a:moveTo>
                  <a:lnTo>
                    <a:pt x="2961240" y="796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2" name="object 5742"/>
            <p:cNvSpPr/>
            <p:nvPr/>
          </p:nvSpPr>
          <p:spPr>
            <a:xfrm>
              <a:off x="2170782" y="11206976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9033"/>
                  </a:moveTo>
                  <a:lnTo>
                    <a:pt x="2961240" y="90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3" name="object 5743"/>
            <p:cNvSpPr/>
            <p:nvPr/>
          </p:nvSpPr>
          <p:spPr>
            <a:xfrm>
              <a:off x="2170782" y="1121601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4" name="object 5744"/>
            <p:cNvSpPr/>
            <p:nvPr/>
          </p:nvSpPr>
          <p:spPr>
            <a:xfrm>
              <a:off x="2170782" y="1122618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87"/>
                  </a:moveTo>
                  <a:lnTo>
                    <a:pt x="2961240" y="1158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5" name="object 5745"/>
            <p:cNvSpPr/>
            <p:nvPr/>
          </p:nvSpPr>
          <p:spPr>
            <a:xfrm>
              <a:off x="2170782" y="1123777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6" name="object 5746"/>
            <p:cNvSpPr/>
            <p:nvPr/>
          </p:nvSpPr>
          <p:spPr>
            <a:xfrm>
              <a:off x="2170782" y="1125051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51"/>
                  </a:moveTo>
                  <a:lnTo>
                    <a:pt x="2961240" y="1245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7" name="object 5747"/>
            <p:cNvSpPr/>
            <p:nvPr/>
          </p:nvSpPr>
          <p:spPr>
            <a:xfrm>
              <a:off x="2170782" y="11262983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74"/>
                  </a:moveTo>
                  <a:lnTo>
                    <a:pt x="2961240" y="1157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8" name="object 5748"/>
            <p:cNvSpPr/>
            <p:nvPr/>
          </p:nvSpPr>
          <p:spPr>
            <a:xfrm>
              <a:off x="2170782" y="1127455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15"/>
                  </a:moveTo>
                  <a:lnTo>
                    <a:pt x="2961240" y="1021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9" name="object 5749"/>
            <p:cNvSpPr/>
            <p:nvPr/>
          </p:nvSpPr>
          <p:spPr>
            <a:xfrm>
              <a:off x="2170782" y="11284774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79"/>
                  </a:moveTo>
                  <a:lnTo>
                    <a:pt x="2961240" y="877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0" name="object 5750"/>
            <p:cNvSpPr/>
            <p:nvPr/>
          </p:nvSpPr>
          <p:spPr>
            <a:xfrm>
              <a:off x="2170782" y="11293553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30"/>
                  </a:moveTo>
                  <a:lnTo>
                    <a:pt x="2961240" y="803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1" name="object 5751"/>
            <p:cNvSpPr/>
            <p:nvPr/>
          </p:nvSpPr>
          <p:spPr>
            <a:xfrm>
              <a:off x="2170773" y="11301589"/>
              <a:ext cx="2961640" cy="137795"/>
            </a:xfrm>
            <a:custGeom>
              <a:avLst/>
              <a:gdLst/>
              <a:ahLst/>
              <a:cxnLst/>
              <a:rect l="l" t="t" r="r" b="b"/>
              <a:pathLst>
                <a:path w="2961640" h="137795">
                  <a:moveTo>
                    <a:pt x="2961246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2961246" y="137248"/>
                  </a:lnTo>
                  <a:lnTo>
                    <a:pt x="2961246" y="113842"/>
                  </a:lnTo>
                  <a:lnTo>
                    <a:pt x="2961246" y="106045"/>
                  </a:lnTo>
                  <a:close/>
                </a:path>
                <a:path w="2961640" h="137795">
                  <a:moveTo>
                    <a:pt x="2961246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2961246" y="106032"/>
                  </a:lnTo>
                  <a:lnTo>
                    <a:pt x="2961246" y="97751"/>
                  </a:lnTo>
                  <a:lnTo>
                    <a:pt x="2961246" y="88519"/>
                  </a:lnTo>
                  <a:close/>
                </a:path>
                <a:path w="2961640" h="137795">
                  <a:moveTo>
                    <a:pt x="2961246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2961246" y="58051"/>
                  </a:lnTo>
                  <a:lnTo>
                    <a:pt x="2961246" y="44551"/>
                  </a:lnTo>
                  <a:lnTo>
                    <a:pt x="2961246" y="36690"/>
                  </a:lnTo>
                  <a:close/>
                </a:path>
                <a:path w="2961640" h="137795">
                  <a:moveTo>
                    <a:pt x="2961246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43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2961246" y="36677"/>
                  </a:lnTo>
                  <a:lnTo>
                    <a:pt x="2961246" y="28930"/>
                  </a:lnTo>
                  <a:lnTo>
                    <a:pt x="2961246" y="21615"/>
                  </a:lnTo>
                  <a:lnTo>
                    <a:pt x="2961246" y="14643"/>
                  </a:lnTo>
                  <a:lnTo>
                    <a:pt x="2961246" y="7759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2" name="object 5752"/>
            <p:cNvSpPr/>
            <p:nvPr/>
          </p:nvSpPr>
          <p:spPr>
            <a:xfrm>
              <a:off x="2170782" y="11438830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3" name="object 5753"/>
            <p:cNvSpPr/>
            <p:nvPr/>
          </p:nvSpPr>
          <p:spPr>
            <a:xfrm>
              <a:off x="2170782" y="11444637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4" name="object 5754"/>
            <p:cNvSpPr/>
            <p:nvPr/>
          </p:nvSpPr>
          <p:spPr>
            <a:xfrm>
              <a:off x="2170782" y="1145041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55"/>
                  </a:moveTo>
                  <a:lnTo>
                    <a:pt x="2961240" y="575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5" name="object 5755"/>
            <p:cNvSpPr/>
            <p:nvPr/>
          </p:nvSpPr>
          <p:spPr>
            <a:xfrm>
              <a:off x="2170782" y="1145617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6" name="object 5756"/>
            <p:cNvSpPr/>
            <p:nvPr/>
          </p:nvSpPr>
          <p:spPr>
            <a:xfrm>
              <a:off x="2170782" y="11462120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7" name="object 5757"/>
            <p:cNvSpPr/>
            <p:nvPr/>
          </p:nvSpPr>
          <p:spPr>
            <a:xfrm>
              <a:off x="2170782" y="11468943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8" name="object 5758"/>
            <p:cNvSpPr/>
            <p:nvPr/>
          </p:nvSpPr>
          <p:spPr>
            <a:xfrm>
              <a:off x="2170782" y="11475716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21"/>
                  </a:moveTo>
                  <a:lnTo>
                    <a:pt x="2961240" y="672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9" name="object 5759"/>
            <p:cNvSpPr/>
            <p:nvPr/>
          </p:nvSpPr>
          <p:spPr>
            <a:xfrm>
              <a:off x="2170782" y="11482436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0" name="object 5760"/>
            <p:cNvSpPr/>
            <p:nvPr/>
          </p:nvSpPr>
          <p:spPr>
            <a:xfrm>
              <a:off x="2170782" y="11490733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1" name="object 5761"/>
            <p:cNvSpPr/>
            <p:nvPr/>
          </p:nvSpPr>
          <p:spPr>
            <a:xfrm>
              <a:off x="2170782" y="11499297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44"/>
                  </a:moveTo>
                  <a:lnTo>
                    <a:pt x="2961240" y="894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2" name="object 5762"/>
            <p:cNvSpPr/>
            <p:nvPr/>
          </p:nvSpPr>
          <p:spPr>
            <a:xfrm>
              <a:off x="2170782" y="11508241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3" name="object 5763"/>
            <p:cNvSpPr/>
            <p:nvPr/>
          </p:nvSpPr>
          <p:spPr>
            <a:xfrm>
              <a:off x="2170782" y="1151876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4" name="object 5764"/>
            <p:cNvSpPr/>
            <p:nvPr/>
          </p:nvSpPr>
          <p:spPr>
            <a:xfrm>
              <a:off x="2170782" y="11529372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5" name="object 5765"/>
            <p:cNvSpPr/>
            <p:nvPr/>
          </p:nvSpPr>
          <p:spPr>
            <a:xfrm>
              <a:off x="2170782" y="11541099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03"/>
                  </a:moveTo>
                  <a:lnTo>
                    <a:pt x="2961240" y="1180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6" name="object 5766"/>
            <p:cNvSpPr/>
            <p:nvPr/>
          </p:nvSpPr>
          <p:spPr>
            <a:xfrm>
              <a:off x="2170782" y="11552890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7" name="object 5767"/>
            <p:cNvSpPr/>
            <p:nvPr/>
          </p:nvSpPr>
          <p:spPr>
            <a:xfrm>
              <a:off x="2170782" y="11564972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8" name="object 5768"/>
            <p:cNvSpPr/>
            <p:nvPr/>
          </p:nvSpPr>
          <p:spPr>
            <a:xfrm>
              <a:off x="2170782" y="11577183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33"/>
                  </a:moveTo>
                  <a:lnTo>
                    <a:pt x="2961240" y="1213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9" name="object 5769"/>
            <p:cNvSpPr/>
            <p:nvPr/>
          </p:nvSpPr>
          <p:spPr>
            <a:xfrm>
              <a:off x="2170782" y="1158931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0" name="object 5770"/>
            <p:cNvSpPr/>
            <p:nvPr/>
          </p:nvSpPr>
          <p:spPr>
            <a:xfrm>
              <a:off x="2170782" y="11601768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1" name="object 5771"/>
            <p:cNvSpPr/>
            <p:nvPr/>
          </p:nvSpPr>
          <p:spPr>
            <a:xfrm>
              <a:off x="2170782" y="11614424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883"/>
                  </a:moveTo>
                  <a:lnTo>
                    <a:pt x="2961240" y="128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2" name="object 5772"/>
            <p:cNvSpPr/>
            <p:nvPr/>
          </p:nvSpPr>
          <p:spPr>
            <a:xfrm>
              <a:off x="2170782" y="11627306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3" name="object 5773"/>
            <p:cNvSpPr/>
            <p:nvPr/>
          </p:nvSpPr>
          <p:spPr>
            <a:xfrm>
              <a:off x="2170782" y="11640711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4" name="object 5774"/>
            <p:cNvSpPr/>
            <p:nvPr/>
          </p:nvSpPr>
          <p:spPr>
            <a:xfrm>
              <a:off x="2170782" y="11655272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5" name="object 5775"/>
            <p:cNvSpPr/>
            <p:nvPr/>
          </p:nvSpPr>
          <p:spPr>
            <a:xfrm>
              <a:off x="1801888" y="11672455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666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6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6" name="object 5776"/>
            <p:cNvSpPr/>
            <p:nvPr/>
          </p:nvSpPr>
          <p:spPr>
            <a:xfrm>
              <a:off x="1982686" y="11160442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7" name="object 5777"/>
            <p:cNvSpPr/>
            <p:nvPr/>
          </p:nvSpPr>
          <p:spPr>
            <a:xfrm>
              <a:off x="2094687" y="11156543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35"/>
                  </a:lnTo>
                  <a:lnTo>
                    <a:pt x="2576118" y="213067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74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62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12"/>
                  </a:lnTo>
                  <a:lnTo>
                    <a:pt x="1860334" y="60439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39"/>
                  </a:lnTo>
                  <a:lnTo>
                    <a:pt x="1233830" y="65112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62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74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594"/>
                  </a:lnTo>
                  <a:lnTo>
                    <a:pt x="788504" y="450456"/>
                  </a:lnTo>
                  <a:lnTo>
                    <a:pt x="834656" y="461645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56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75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75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56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45"/>
                  </a:lnTo>
                  <a:lnTo>
                    <a:pt x="2371687" y="450456"/>
                  </a:lnTo>
                  <a:lnTo>
                    <a:pt x="2414638" y="438594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85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8" name="object 5778"/>
            <p:cNvSpPr/>
            <p:nvPr/>
          </p:nvSpPr>
          <p:spPr>
            <a:xfrm>
              <a:off x="5208114" y="11668855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600"/>
                  </a:moveTo>
                  <a:lnTo>
                    <a:pt x="103396" y="3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9" name="object 5779"/>
            <p:cNvSpPr/>
            <p:nvPr/>
          </p:nvSpPr>
          <p:spPr>
            <a:xfrm>
              <a:off x="5208114" y="1165866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0" name="object 5780"/>
            <p:cNvSpPr/>
            <p:nvPr/>
          </p:nvSpPr>
          <p:spPr>
            <a:xfrm>
              <a:off x="5208114" y="1164707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1" name="object 5781"/>
            <p:cNvSpPr/>
            <p:nvPr/>
          </p:nvSpPr>
          <p:spPr>
            <a:xfrm>
              <a:off x="5208114" y="11634333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2" name="object 5782"/>
            <p:cNvSpPr/>
            <p:nvPr/>
          </p:nvSpPr>
          <p:spPr>
            <a:xfrm>
              <a:off x="5208114" y="1162188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3" name="object 5783"/>
            <p:cNvSpPr/>
            <p:nvPr/>
          </p:nvSpPr>
          <p:spPr>
            <a:xfrm>
              <a:off x="5208114" y="1161031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4" name="object 5784"/>
            <p:cNvSpPr/>
            <p:nvPr/>
          </p:nvSpPr>
          <p:spPr>
            <a:xfrm>
              <a:off x="5208114" y="1160009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5" name="object 5785"/>
            <p:cNvSpPr/>
            <p:nvPr/>
          </p:nvSpPr>
          <p:spPr>
            <a:xfrm>
              <a:off x="5208114" y="1159131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6" name="object 5786"/>
            <p:cNvSpPr/>
            <p:nvPr/>
          </p:nvSpPr>
          <p:spPr>
            <a:xfrm>
              <a:off x="5208114" y="11583295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7" name="object 5787"/>
            <p:cNvSpPr/>
            <p:nvPr/>
          </p:nvSpPr>
          <p:spPr>
            <a:xfrm>
              <a:off x="5383303" y="11668855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600"/>
                  </a:moveTo>
                  <a:lnTo>
                    <a:pt x="122698" y="3600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8" name="object 5788"/>
            <p:cNvSpPr/>
            <p:nvPr/>
          </p:nvSpPr>
          <p:spPr>
            <a:xfrm>
              <a:off x="5383303" y="1165866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9" name="object 5789"/>
            <p:cNvSpPr/>
            <p:nvPr/>
          </p:nvSpPr>
          <p:spPr>
            <a:xfrm>
              <a:off x="5383303" y="1164707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0" name="object 5790"/>
            <p:cNvSpPr/>
            <p:nvPr/>
          </p:nvSpPr>
          <p:spPr>
            <a:xfrm>
              <a:off x="5383303" y="11634333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1" name="object 5791"/>
            <p:cNvSpPr/>
            <p:nvPr/>
          </p:nvSpPr>
          <p:spPr>
            <a:xfrm>
              <a:off x="5383303" y="1162188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2" name="object 5792"/>
            <p:cNvSpPr/>
            <p:nvPr/>
          </p:nvSpPr>
          <p:spPr>
            <a:xfrm>
              <a:off x="5383303" y="1161031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3" name="object 5793"/>
            <p:cNvSpPr/>
            <p:nvPr/>
          </p:nvSpPr>
          <p:spPr>
            <a:xfrm>
              <a:off x="5383303" y="1160009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4" name="object 5794"/>
            <p:cNvSpPr/>
            <p:nvPr/>
          </p:nvSpPr>
          <p:spPr>
            <a:xfrm>
              <a:off x="5383303" y="1159131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5" name="object 5795"/>
            <p:cNvSpPr/>
            <p:nvPr/>
          </p:nvSpPr>
          <p:spPr>
            <a:xfrm>
              <a:off x="5383303" y="11583295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6" name="object 5796"/>
            <p:cNvSpPr/>
            <p:nvPr/>
          </p:nvSpPr>
          <p:spPr>
            <a:xfrm>
              <a:off x="5344154" y="1169059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20"/>
                  </a:moveTo>
                  <a:lnTo>
                    <a:pt x="39146" y="3589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39146" y="3612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7" name="object 5797"/>
            <p:cNvSpPr/>
            <p:nvPr/>
          </p:nvSpPr>
          <p:spPr>
            <a:xfrm>
              <a:off x="5344154" y="11689607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9"/>
                  </a:moveTo>
                  <a:lnTo>
                    <a:pt x="39146" y="35726"/>
                  </a:lnTo>
                  <a:lnTo>
                    <a:pt x="0" y="0"/>
                  </a:lnTo>
                  <a:lnTo>
                    <a:pt x="0" y="991"/>
                  </a:lnTo>
                  <a:lnTo>
                    <a:pt x="39146" y="3686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8" name="object 5798"/>
            <p:cNvSpPr/>
            <p:nvPr/>
          </p:nvSpPr>
          <p:spPr>
            <a:xfrm>
              <a:off x="5344154" y="11687852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91"/>
                  </a:moveTo>
                  <a:lnTo>
                    <a:pt x="39146" y="35484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9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9" name="object 5799"/>
            <p:cNvSpPr/>
            <p:nvPr/>
          </p:nvSpPr>
          <p:spPr>
            <a:xfrm>
              <a:off x="5344154" y="11685404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6"/>
                  </a:moveTo>
                  <a:lnTo>
                    <a:pt x="39146" y="35115"/>
                  </a:lnTo>
                  <a:lnTo>
                    <a:pt x="0" y="0"/>
                  </a:lnTo>
                  <a:lnTo>
                    <a:pt x="0" y="2452"/>
                  </a:lnTo>
                  <a:lnTo>
                    <a:pt x="39146" y="3793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0" name="object 5800"/>
            <p:cNvSpPr/>
            <p:nvPr/>
          </p:nvSpPr>
          <p:spPr>
            <a:xfrm>
              <a:off x="5344154" y="11682224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4"/>
                  </a:moveTo>
                  <a:lnTo>
                    <a:pt x="39146" y="34671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39146" y="3830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1" name="object 5801"/>
            <p:cNvSpPr/>
            <p:nvPr/>
          </p:nvSpPr>
          <p:spPr>
            <a:xfrm>
              <a:off x="5344154" y="11678335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0"/>
                  </a:moveTo>
                  <a:lnTo>
                    <a:pt x="39146" y="34112"/>
                  </a:lnTo>
                  <a:lnTo>
                    <a:pt x="0" y="0"/>
                  </a:lnTo>
                  <a:lnTo>
                    <a:pt x="0" y="3888"/>
                  </a:lnTo>
                  <a:lnTo>
                    <a:pt x="39146" y="3856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2" name="object 5802"/>
            <p:cNvSpPr/>
            <p:nvPr/>
          </p:nvSpPr>
          <p:spPr>
            <a:xfrm>
              <a:off x="5344154" y="1167370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9"/>
                  </a:moveTo>
                  <a:lnTo>
                    <a:pt x="39146" y="33426"/>
                  </a:lnTo>
                  <a:lnTo>
                    <a:pt x="0" y="0"/>
                  </a:lnTo>
                  <a:lnTo>
                    <a:pt x="0" y="4636"/>
                  </a:lnTo>
                  <a:lnTo>
                    <a:pt x="39146" y="3874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3" name="object 5803"/>
            <p:cNvSpPr/>
            <p:nvPr/>
          </p:nvSpPr>
          <p:spPr>
            <a:xfrm>
              <a:off x="5344154" y="11668172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53"/>
                  </a:moveTo>
                  <a:lnTo>
                    <a:pt x="39146" y="32650"/>
                  </a:lnTo>
                  <a:lnTo>
                    <a:pt x="0" y="0"/>
                  </a:lnTo>
                  <a:lnTo>
                    <a:pt x="0" y="5527"/>
                  </a:lnTo>
                  <a:lnTo>
                    <a:pt x="39146" y="3895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4" name="object 5804"/>
            <p:cNvSpPr/>
            <p:nvPr/>
          </p:nvSpPr>
          <p:spPr>
            <a:xfrm>
              <a:off x="5344154" y="1166173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80"/>
                  </a:moveTo>
                  <a:lnTo>
                    <a:pt x="39146" y="31699"/>
                  </a:lnTo>
                  <a:lnTo>
                    <a:pt x="0" y="0"/>
                  </a:lnTo>
                  <a:lnTo>
                    <a:pt x="0" y="6442"/>
                  </a:lnTo>
                  <a:lnTo>
                    <a:pt x="39146" y="3908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5" name="object 5805"/>
            <p:cNvSpPr/>
            <p:nvPr/>
          </p:nvSpPr>
          <p:spPr>
            <a:xfrm>
              <a:off x="5344154" y="1165422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07"/>
                  </a:moveTo>
                  <a:lnTo>
                    <a:pt x="39146" y="30606"/>
                  </a:lnTo>
                  <a:lnTo>
                    <a:pt x="0" y="0"/>
                  </a:lnTo>
                  <a:lnTo>
                    <a:pt x="0" y="7508"/>
                  </a:lnTo>
                  <a:lnTo>
                    <a:pt x="39146" y="39207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6" name="object 5806"/>
            <p:cNvSpPr/>
            <p:nvPr/>
          </p:nvSpPr>
          <p:spPr>
            <a:xfrm>
              <a:off x="5344154" y="11645401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36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0"/>
                  </a:lnTo>
                  <a:lnTo>
                    <a:pt x="39146" y="39436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7" name="object 5807"/>
            <p:cNvSpPr/>
            <p:nvPr/>
          </p:nvSpPr>
          <p:spPr>
            <a:xfrm>
              <a:off x="5344154" y="11634672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71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23"/>
                  </a:lnTo>
                  <a:lnTo>
                    <a:pt x="39146" y="40071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8" name="object 5808"/>
            <p:cNvSpPr/>
            <p:nvPr/>
          </p:nvSpPr>
          <p:spPr>
            <a:xfrm>
              <a:off x="5344154" y="11621474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0"/>
                  </a:moveTo>
                  <a:lnTo>
                    <a:pt x="39146" y="25879"/>
                  </a:lnTo>
                  <a:lnTo>
                    <a:pt x="0" y="0"/>
                  </a:lnTo>
                  <a:lnTo>
                    <a:pt x="0" y="13201"/>
                  </a:lnTo>
                  <a:lnTo>
                    <a:pt x="39146" y="4100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9" name="object 5809"/>
            <p:cNvSpPr/>
            <p:nvPr/>
          </p:nvSpPr>
          <p:spPr>
            <a:xfrm>
              <a:off x="5344154" y="11603977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75"/>
                  </a:moveTo>
                  <a:lnTo>
                    <a:pt x="39146" y="23351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39146" y="4337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0" name="object 5810"/>
            <p:cNvSpPr/>
            <p:nvPr/>
          </p:nvSpPr>
          <p:spPr>
            <a:xfrm>
              <a:off x="5344154" y="11577919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10"/>
                  </a:moveTo>
                  <a:lnTo>
                    <a:pt x="39146" y="19591"/>
                  </a:lnTo>
                  <a:lnTo>
                    <a:pt x="0" y="0"/>
                  </a:lnTo>
                  <a:lnTo>
                    <a:pt x="0" y="26059"/>
                  </a:lnTo>
                  <a:lnTo>
                    <a:pt x="39146" y="4941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1" name="object 5811"/>
            <p:cNvSpPr/>
            <p:nvPr/>
          </p:nvSpPr>
          <p:spPr>
            <a:xfrm>
              <a:off x="5208114" y="1144022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2" name="object 5812"/>
            <p:cNvSpPr/>
            <p:nvPr/>
          </p:nvSpPr>
          <p:spPr>
            <a:xfrm>
              <a:off x="5208114" y="1143444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3" name="object 5813"/>
            <p:cNvSpPr/>
            <p:nvPr/>
          </p:nvSpPr>
          <p:spPr>
            <a:xfrm>
              <a:off x="5208114" y="1142869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4" name="object 5814"/>
            <p:cNvSpPr/>
            <p:nvPr/>
          </p:nvSpPr>
          <p:spPr>
            <a:xfrm>
              <a:off x="5208114" y="1142274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5" name="object 5815"/>
            <p:cNvSpPr/>
            <p:nvPr/>
          </p:nvSpPr>
          <p:spPr>
            <a:xfrm>
              <a:off x="5208114" y="1141592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6" name="object 5816"/>
            <p:cNvSpPr/>
            <p:nvPr/>
          </p:nvSpPr>
          <p:spPr>
            <a:xfrm>
              <a:off x="5208114" y="1140915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7" name="object 5817"/>
            <p:cNvSpPr/>
            <p:nvPr/>
          </p:nvSpPr>
          <p:spPr>
            <a:xfrm>
              <a:off x="5208114" y="1140242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8" name="object 5818"/>
            <p:cNvSpPr/>
            <p:nvPr/>
          </p:nvSpPr>
          <p:spPr>
            <a:xfrm>
              <a:off x="5208114" y="1139413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9" name="object 5819"/>
            <p:cNvSpPr/>
            <p:nvPr/>
          </p:nvSpPr>
          <p:spPr>
            <a:xfrm>
              <a:off x="5208114" y="11390091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041"/>
                  </a:moveTo>
                  <a:lnTo>
                    <a:pt x="103396" y="404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0" name="object 5820"/>
            <p:cNvSpPr/>
            <p:nvPr/>
          </p:nvSpPr>
          <p:spPr>
            <a:xfrm>
              <a:off x="5208114" y="11355493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141"/>
                  </a:moveTo>
                  <a:lnTo>
                    <a:pt x="103396" y="414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1" name="object 5821"/>
            <p:cNvSpPr/>
            <p:nvPr/>
          </p:nvSpPr>
          <p:spPr>
            <a:xfrm>
              <a:off x="5208114" y="1134376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2" name="object 5822"/>
            <p:cNvSpPr/>
            <p:nvPr/>
          </p:nvSpPr>
          <p:spPr>
            <a:xfrm>
              <a:off x="5208114" y="1133196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3" name="object 5823"/>
            <p:cNvSpPr/>
            <p:nvPr/>
          </p:nvSpPr>
          <p:spPr>
            <a:xfrm>
              <a:off x="5208114" y="1131990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2070"/>
                  </a:moveTo>
                  <a:lnTo>
                    <a:pt x="103396" y="1207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4" name="object 5824"/>
            <p:cNvSpPr/>
            <p:nvPr/>
          </p:nvSpPr>
          <p:spPr>
            <a:xfrm>
              <a:off x="5208114" y="1130768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5" name="object 5825"/>
            <p:cNvSpPr/>
            <p:nvPr/>
          </p:nvSpPr>
          <p:spPr>
            <a:xfrm>
              <a:off x="5208114" y="1129553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6" name="object 5826"/>
            <p:cNvSpPr/>
            <p:nvPr/>
          </p:nvSpPr>
          <p:spPr>
            <a:xfrm>
              <a:off x="5208114" y="11283096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7" name="object 5827"/>
            <p:cNvSpPr/>
            <p:nvPr/>
          </p:nvSpPr>
          <p:spPr>
            <a:xfrm>
              <a:off x="5208114" y="1127045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42"/>
                  </a:moveTo>
                  <a:lnTo>
                    <a:pt x="103396" y="1264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8" name="object 5828"/>
            <p:cNvSpPr/>
            <p:nvPr/>
          </p:nvSpPr>
          <p:spPr>
            <a:xfrm>
              <a:off x="5208114" y="11257557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9" name="object 5829"/>
            <p:cNvSpPr/>
            <p:nvPr/>
          </p:nvSpPr>
          <p:spPr>
            <a:xfrm>
              <a:off x="5208114" y="1124414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0" name="object 5830"/>
            <p:cNvSpPr/>
            <p:nvPr/>
          </p:nvSpPr>
          <p:spPr>
            <a:xfrm>
              <a:off x="5208114" y="1122957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1" name="object 5831"/>
            <p:cNvSpPr/>
            <p:nvPr/>
          </p:nvSpPr>
          <p:spPr>
            <a:xfrm>
              <a:off x="5208114" y="11212414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78"/>
                  </a:moveTo>
                  <a:lnTo>
                    <a:pt x="103396" y="1717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2" name="object 5832"/>
            <p:cNvSpPr/>
            <p:nvPr/>
          </p:nvSpPr>
          <p:spPr>
            <a:xfrm>
              <a:off x="5208114" y="11158186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28"/>
                  </a:moveTo>
                  <a:lnTo>
                    <a:pt x="103396" y="54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3" name="object 5833"/>
            <p:cNvSpPr/>
            <p:nvPr/>
          </p:nvSpPr>
          <p:spPr>
            <a:xfrm>
              <a:off x="5383303" y="1144022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4" name="object 5834"/>
            <p:cNvSpPr/>
            <p:nvPr/>
          </p:nvSpPr>
          <p:spPr>
            <a:xfrm>
              <a:off x="5383303" y="1143444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5" name="object 5835"/>
            <p:cNvSpPr/>
            <p:nvPr/>
          </p:nvSpPr>
          <p:spPr>
            <a:xfrm>
              <a:off x="5383303" y="1142869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6" name="object 5836"/>
            <p:cNvSpPr/>
            <p:nvPr/>
          </p:nvSpPr>
          <p:spPr>
            <a:xfrm>
              <a:off x="5383303" y="1142274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7" name="object 5837"/>
            <p:cNvSpPr/>
            <p:nvPr/>
          </p:nvSpPr>
          <p:spPr>
            <a:xfrm>
              <a:off x="5383303" y="1141592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8" name="object 5838"/>
            <p:cNvSpPr/>
            <p:nvPr/>
          </p:nvSpPr>
          <p:spPr>
            <a:xfrm>
              <a:off x="5383303" y="1140915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9" name="object 5839"/>
            <p:cNvSpPr/>
            <p:nvPr/>
          </p:nvSpPr>
          <p:spPr>
            <a:xfrm>
              <a:off x="5383303" y="1140242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0" name="object 5840"/>
            <p:cNvSpPr/>
            <p:nvPr/>
          </p:nvSpPr>
          <p:spPr>
            <a:xfrm>
              <a:off x="5383303" y="1139413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1" name="object 5841"/>
            <p:cNvSpPr/>
            <p:nvPr/>
          </p:nvSpPr>
          <p:spPr>
            <a:xfrm>
              <a:off x="5383303" y="11390091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0" y="4041"/>
                  </a:moveTo>
                  <a:lnTo>
                    <a:pt x="122698" y="404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404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2" name="object 5842"/>
            <p:cNvSpPr/>
            <p:nvPr/>
          </p:nvSpPr>
          <p:spPr>
            <a:xfrm>
              <a:off x="5383303" y="11355493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0" y="4141"/>
                  </a:moveTo>
                  <a:lnTo>
                    <a:pt x="122698" y="4141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414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3" name="object 5843"/>
            <p:cNvSpPr/>
            <p:nvPr/>
          </p:nvSpPr>
          <p:spPr>
            <a:xfrm>
              <a:off x="5383303" y="11343766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4" name="object 5844"/>
            <p:cNvSpPr/>
            <p:nvPr/>
          </p:nvSpPr>
          <p:spPr>
            <a:xfrm>
              <a:off x="5383303" y="1133196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5" name="object 5845"/>
            <p:cNvSpPr/>
            <p:nvPr/>
          </p:nvSpPr>
          <p:spPr>
            <a:xfrm>
              <a:off x="5383303" y="1131990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207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70"/>
                  </a:lnTo>
                  <a:lnTo>
                    <a:pt x="122698" y="12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6" name="object 5846"/>
            <p:cNvSpPr/>
            <p:nvPr/>
          </p:nvSpPr>
          <p:spPr>
            <a:xfrm>
              <a:off x="5383303" y="1130768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7" name="object 5847"/>
            <p:cNvSpPr/>
            <p:nvPr/>
          </p:nvSpPr>
          <p:spPr>
            <a:xfrm>
              <a:off x="5383303" y="1129553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8" name="object 5848"/>
            <p:cNvSpPr/>
            <p:nvPr/>
          </p:nvSpPr>
          <p:spPr>
            <a:xfrm>
              <a:off x="5383303" y="11283096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9" name="object 5849"/>
            <p:cNvSpPr/>
            <p:nvPr/>
          </p:nvSpPr>
          <p:spPr>
            <a:xfrm>
              <a:off x="5383303" y="1127045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4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42"/>
                  </a:lnTo>
                  <a:lnTo>
                    <a:pt x="122698" y="1264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0" name="object 5850"/>
            <p:cNvSpPr/>
            <p:nvPr/>
          </p:nvSpPr>
          <p:spPr>
            <a:xfrm>
              <a:off x="5383303" y="11257557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1" name="object 5851"/>
            <p:cNvSpPr/>
            <p:nvPr/>
          </p:nvSpPr>
          <p:spPr>
            <a:xfrm>
              <a:off x="5383303" y="1124414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2" name="object 5852"/>
            <p:cNvSpPr/>
            <p:nvPr/>
          </p:nvSpPr>
          <p:spPr>
            <a:xfrm>
              <a:off x="5383303" y="11229579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3" name="object 5853"/>
            <p:cNvSpPr/>
            <p:nvPr/>
          </p:nvSpPr>
          <p:spPr>
            <a:xfrm>
              <a:off x="5383303" y="11212414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7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78"/>
                  </a:lnTo>
                  <a:lnTo>
                    <a:pt x="122698" y="171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4" name="object 5854"/>
            <p:cNvSpPr/>
            <p:nvPr/>
          </p:nvSpPr>
          <p:spPr>
            <a:xfrm>
              <a:off x="5383303" y="11158186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8" y="54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4228"/>
                  </a:lnTo>
                  <a:lnTo>
                    <a:pt x="122698" y="542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5" name="object 5855"/>
            <p:cNvSpPr/>
            <p:nvPr/>
          </p:nvSpPr>
          <p:spPr>
            <a:xfrm>
              <a:off x="5344154" y="11488573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38"/>
                  </a:moveTo>
                  <a:lnTo>
                    <a:pt x="39146" y="6656"/>
                  </a:lnTo>
                  <a:lnTo>
                    <a:pt x="0" y="0"/>
                  </a:lnTo>
                  <a:lnTo>
                    <a:pt x="0" y="89347"/>
                  </a:lnTo>
                  <a:lnTo>
                    <a:pt x="39146" y="10893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6" name="object 5856"/>
            <p:cNvSpPr/>
            <p:nvPr/>
          </p:nvSpPr>
          <p:spPr>
            <a:xfrm>
              <a:off x="5344154" y="11461762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65"/>
                  </a:moveTo>
                  <a:lnTo>
                    <a:pt x="39146" y="2795"/>
                  </a:lnTo>
                  <a:lnTo>
                    <a:pt x="0" y="0"/>
                  </a:lnTo>
                  <a:lnTo>
                    <a:pt x="0" y="26808"/>
                  </a:lnTo>
                  <a:lnTo>
                    <a:pt x="39146" y="3346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7" name="object 5857"/>
            <p:cNvSpPr/>
            <p:nvPr/>
          </p:nvSpPr>
          <p:spPr>
            <a:xfrm>
              <a:off x="5344154" y="11440982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2"/>
                  </a:moveTo>
                  <a:lnTo>
                    <a:pt x="39146" y="0"/>
                  </a:lnTo>
                  <a:lnTo>
                    <a:pt x="0" y="190"/>
                  </a:lnTo>
                  <a:lnTo>
                    <a:pt x="0" y="20774"/>
                  </a:lnTo>
                  <a:lnTo>
                    <a:pt x="39146" y="2358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8" name="object 5858"/>
            <p:cNvSpPr/>
            <p:nvPr/>
          </p:nvSpPr>
          <p:spPr>
            <a:xfrm>
              <a:off x="5344154" y="11420652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28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28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9" name="object 5859"/>
            <p:cNvSpPr/>
            <p:nvPr/>
          </p:nvSpPr>
          <p:spPr>
            <a:xfrm>
              <a:off x="5344154" y="11402301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46"/>
                  </a:moveTo>
                  <a:lnTo>
                    <a:pt x="39146" y="0"/>
                  </a:lnTo>
                  <a:lnTo>
                    <a:pt x="0" y="5068"/>
                  </a:lnTo>
                  <a:lnTo>
                    <a:pt x="0" y="21103"/>
                  </a:lnTo>
                  <a:lnTo>
                    <a:pt x="39146" y="18346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0" name="object 5860"/>
            <p:cNvSpPr/>
            <p:nvPr/>
          </p:nvSpPr>
          <p:spPr>
            <a:xfrm>
              <a:off x="5344154" y="11385316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02"/>
                  </a:lnTo>
                  <a:lnTo>
                    <a:pt x="0" y="22055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1" name="object 5861"/>
            <p:cNvSpPr/>
            <p:nvPr/>
          </p:nvSpPr>
          <p:spPr>
            <a:xfrm>
              <a:off x="5344154" y="11369117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00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03"/>
                  </a:lnTo>
                  <a:lnTo>
                    <a:pt x="39146" y="162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2" name="object 5862"/>
            <p:cNvSpPr/>
            <p:nvPr/>
          </p:nvSpPr>
          <p:spPr>
            <a:xfrm>
              <a:off x="5344154" y="11353599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3" name="object 5863"/>
            <p:cNvSpPr/>
            <p:nvPr/>
          </p:nvSpPr>
          <p:spPr>
            <a:xfrm>
              <a:off x="5344154" y="11338716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78"/>
                  </a:moveTo>
                  <a:lnTo>
                    <a:pt x="39146" y="0"/>
                  </a:lnTo>
                  <a:lnTo>
                    <a:pt x="0" y="13111"/>
                  </a:lnTo>
                  <a:lnTo>
                    <a:pt x="0" y="26096"/>
                  </a:lnTo>
                  <a:lnTo>
                    <a:pt x="39146" y="1487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4" name="object 5864"/>
            <p:cNvSpPr/>
            <p:nvPr/>
          </p:nvSpPr>
          <p:spPr>
            <a:xfrm>
              <a:off x="5344154" y="11324378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15"/>
                  </a:lnTo>
                  <a:lnTo>
                    <a:pt x="0" y="27443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5" name="object 5865"/>
            <p:cNvSpPr/>
            <p:nvPr/>
          </p:nvSpPr>
          <p:spPr>
            <a:xfrm>
              <a:off x="5344154" y="11310435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38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38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6" name="object 5866"/>
            <p:cNvSpPr/>
            <p:nvPr/>
          </p:nvSpPr>
          <p:spPr>
            <a:xfrm>
              <a:off x="5344154" y="11296879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4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7" name="object 5867"/>
            <p:cNvSpPr/>
            <p:nvPr/>
          </p:nvSpPr>
          <p:spPr>
            <a:xfrm>
              <a:off x="5344154" y="11283605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77"/>
                  </a:moveTo>
                  <a:lnTo>
                    <a:pt x="39146" y="0"/>
                  </a:lnTo>
                  <a:lnTo>
                    <a:pt x="0" y="20062"/>
                  </a:lnTo>
                  <a:lnTo>
                    <a:pt x="0" y="31662"/>
                  </a:lnTo>
                  <a:lnTo>
                    <a:pt x="39146" y="1327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8" name="object 5868"/>
            <p:cNvSpPr/>
            <p:nvPr/>
          </p:nvSpPr>
          <p:spPr>
            <a:xfrm>
              <a:off x="5344154" y="1127059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700"/>
                  </a:lnTo>
                  <a:lnTo>
                    <a:pt x="0" y="33072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9" name="object 5869"/>
            <p:cNvSpPr/>
            <p:nvPr/>
          </p:nvSpPr>
          <p:spPr>
            <a:xfrm>
              <a:off x="5344154" y="11257869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14"/>
                  </a:lnTo>
                  <a:lnTo>
                    <a:pt x="0" y="34432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0" name="object 5870"/>
            <p:cNvSpPr/>
            <p:nvPr/>
          </p:nvSpPr>
          <p:spPr>
            <a:xfrm>
              <a:off x="5344154" y="11245367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01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6"/>
                  </a:lnTo>
                  <a:lnTo>
                    <a:pt x="39146" y="1250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1" name="object 5871"/>
            <p:cNvSpPr/>
            <p:nvPr/>
          </p:nvSpPr>
          <p:spPr>
            <a:xfrm>
              <a:off x="5344154" y="11232884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7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66"/>
                  </a:lnTo>
                  <a:lnTo>
                    <a:pt x="39146" y="1247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2" name="object 5872"/>
            <p:cNvSpPr/>
            <p:nvPr/>
          </p:nvSpPr>
          <p:spPr>
            <a:xfrm>
              <a:off x="5344154" y="1122052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49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14"/>
                  </a:lnTo>
                  <a:lnTo>
                    <a:pt x="39146" y="1234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3" name="object 5873"/>
            <p:cNvSpPr/>
            <p:nvPr/>
          </p:nvSpPr>
          <p:spPr>
            <a:xfrm>
              <a:off x="5344154" y="11208274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0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4" name="object 5874"/>
            <p:cNvSpPr/>
            <p:nvPr/>
          </p:nvSpPr>
          <p:spPr>
            <a:xfrm>
              <a:off x="5344154" y="11196065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11"/>
                  </a:moveTo>
                  <a:lnTo>
                    <a:pt x="39146" y="0"/>
                  </a:lnTo>
                  <a:lnTo>
                    <a:pt x="0" y="31101"/>
                  </a:lnTo>
                  <a:lnTo>
                    <a:pt x="0" y="41787"/>
                  </a:lnTo>
                  <a:lnTo>
                    <a:pt x="39146" y="12211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5" name="object 5875"/>
            <p:cNvSpPr/>
            <p:nvPr/>
          </p:nvSpPr>
          <p:spPr>
            <a:xfrm>
              <a:off x="5344154" y="11183858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52"/>
                  </a:lnTo>
                  <a:lnTo>
                    <a:pt x="0" y="43311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6" name="object 5876"/>
            <p:cNvSpPr/>
            <p:nvPr/>
          </p:nvSpPr>
          <p:spPr>
            <a:xfrm>
              <a:off x="5344154" y="11171244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6"/>
                  </a:moveTo>
                  <a:lnTo>
                    <a:pt x="39146" y="0"/>
                  </a:lnTo>
                  <a:lnTo>
                    <a:pt x="0" y="34252"/>
                  </a:lnTo>
                  <a:lnTo>
                    <a:pt x="0" y="45268"/>
                  </a:lnTo>
                  <a:lnTo>
                    <a:pt x="39146" y="1261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7" name="object 5877"/>
            <p:cNvSpPr/>
            <p:nvPr/>
          </p:nvSpPr>
          <p:spPr>
            <a:xfrm>
              <a:off x="5311508" y="11158206"/>
              <a:ext cx="72390" cy="568960"/>
            </a:xfrm>
            <a:custGeom>
              <a:avLst/>
              <a:gdLst/>
              <a:ahLst/>
              <a:cxnLst/>
              <a:rect l="l" t="t" r="r" b="b"/>
              <a:pathLst>
                <a:path w="72389" h="568959">
                  <a:moveTo>
                    <a:pt x="32639" y="499821"/>
                  </a:moveTo>
                  <a:lnTo>
                    <a:pt x="0" y="530974"/>
                  </a:lnTo>
                  <a:lnTo>
                    <a:pt x="0" y="568515"/>
                  </a:lnTo>
                  <a:lnTo>
                    <a:pt x="32639" y="532612"/>
                  </a:lnTo>
                  <a:lnTo>
                    <a:pt x="32639" y="499821"/>
                  </a:lnTo>
                  <a:close/>
                </a:path>
                <a:path w="72389" h="568959">
                  <a:moveTo>
                    <a:pt x="71793" y="0"/>
                  </a:moveTo>
                  <a:lnTo>
                    <a:pt x="32639" y="35915"/>
                  </a:lnTo>
                  <a:lnTo>
                    <a:pt x="32639" y="47294"/>
                  </a:lnTo>
                  <a:lnTo>
                    <a:pt x="71793" y="13055"/>
                  </a:lnTo>
                  <a:lnTo>
                    <a:pt x="71793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8" name="object 5878"/>
            <p:cNvSpPr/>
            <p:nvPr/>
          </p:nvSpPr>
          <p:spPr>
            <a:xfrm>
              <a:off x="5311512" y="11614538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78"/>
                  </a:moveTo>
                  <a:lnTo>
                    <a:pt x="32642" y="0"/>
                  </a:lnTo>
                  <a:lnTo>
                    <a:pt x="0" y="24889"/>
                  </a:lnTo>
                  <a:lnTo>
                    <a:pt x="0" y="74631"/>
                  </a:lnTo>
                  <a:lnTo>
                    <a:pt x="32642" y="4347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9" name="object 5879"/>
            <p:cNvSpPr/>
            <p:nvPr/>
          </p:nvSpPr>
          <p:spPr>
            <a:xfrm>
              <a:off x="5311512" y="11456934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03"/>
                  </a:moveTo>
                  <a:lnTo>
                    <a:pt x="32642" y="0"/>
                  </a:lnTo>
                  <a:lnTo>
                    <a:pt x="0" y="2096"/>
                  </a:lnTo>
                  <a:lnTo>
                    <a:pt x="0" y="182492"/>
                  </a:lnTo>
                  <a:lnTo>
                    <a:pt x="32642" y="15760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0" name="object 5880"/>
            <p:cNvSpPr/>
            <p:nvPr/>
          </p:nvSpPr>
          <p:spPr>
            <a:xfrm>
              <a:off x="5311512" y="11378409"/>
              <a:ext cx="33020" cy="80645"/>
            </a:xfrm>
            <a:custGeom>
              <a:avLst/>
              <a:gdLst/>
              <a:ahLst/>
              <a:cxnLst/>
              <a:rect l="l" t="t" r="r" b="b"/>
              <a:pathLst>
                <a:path w="33020" h="80645">
                  <a:moveTo>
                    <a:pt x="32642" y="78521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18"/>
                  </a:lnTo>
                  <a:lnTo>
                    <a:pt x="32642" y="7852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1" name="object 5881"/>
            <p:cNvSpPr/>
            <p:nvPr/>
          </p:nvSpPr>
          <p:spPr>
            <a:xfrm>
              <a:off x="5311512" y="1115820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304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211"/>
                  </a:lnTo>
                  <a:lnTo>
                    <a:pt x="32642" y="22830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2" name="object 5882"/>
            <p:cNvSpPr/>
            <p:nvPr/>
          </p:nvSpPr>
          <p:spPr>
            <a:xfrm>
              <a:off x="5506001" y="11550245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2"/>
                  </a:moveTo>
                  <a:lnTo>
                    <a:pt x="0" y="176405"/>
                  </a:lnTo>
                  <a:lnTo>
                    <a:pt x="745091" y="1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3" name="object 5883"/>
            <p:cNvSpPr/>
            <p:nvPr/>
          </p:nvSpPr>
          <p:spPr>
            <a:xfrm>
              <a:off x="5506001" y="11549713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33"/>
                  </a:moveTo>
                  <a:lnTo>
                    <a:pt x="745091" y="0"/>
                  </a:lnTo>
                  <a:lnTo>
                    <a:pt x="0" y="175541"/>
                  </a:lnTo>
                  <a:lnTo>
                    <a:pt x="0" y="176938"/>
                  </a:lnTo>
                  <a:lnTo>
                    <a:pt x="745091" y="53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4" name="object 5884"/>
            <p:cNvSpPr/>
            <p:nvPr/>
          </p:nvSpPr>
          <p:spPr>
            <a:xfrm>
              <a:off x="5506001" y="115486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840"/>
                  </a:lnTo>
                  <a:lnTo>
                    <a:pt x="0" y="176571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5" name="object 5885"/>
            <p:cNvSpPr/>
            <p:nvPr/>
          </p:nvSpPr>
          <p:spPr>
            <a:xfrm>
              <a:off x="5506001" y="11547247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422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75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6" name="object 5886"/>
            <p:cNvSpPr/>
            <p:nvPr/>
          </p:nvSpPr>
          <p:spPr>
            <a:xfrm>
              <a:off x="5506001" y="11545494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5"/>
                  </a:lnTo>
                  <a:lnTo>
                    <a:pt x="0" y="173268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7" name="object 5887"/>
            <p:cNvSpPr/>
            <p:nvPr/>
          </p:nvSpPr>
          <p:spPr>
            <a:xfrm>
              <a:off x="5506001" y="11543433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70"/>
                  </a:moveTo>
                  <a:lnTo>
                    <a:pt x="745091" y="0"/>
                  </a:lnTo>
                  <a:lnTo>
                    <a:pt x="0" y="165275"/>
                  </a:lnTo>
                  <a:lnTo>
                    <a:pt x="0" y="170713"/>
                  </a:lnTo>
                  <a:lnTo>
                    <a:pt x="745091" y="207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8" name="object 5888"/>
            <p:cNvSpPr/>
            <p:nvPr/>
          </p:nvSpPr>
          <p:spPr>
            <a:xfrm>
              <a:off x="5506001" y="11541047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8"/>
                  </a:moveTo>
                  <a:lnTo>
                    <a:pt x="745091" y="0"/>
                  </a:lnTo>
                  <a:lnTo>
                    <a:pt x="0" y="161362"/>
                  </a:lnTo>
                  <a:lnTo>
                    <a:pt x="0" y="167664"/>
                  </a:lnTo>
                  <a:lnTo>
                    <a:pt x="745091" y="238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9" name="object 5889"/>
            <p:cNvSpPr/>
            <p:nvPr/>
          </p:nvSpPr>
          <p:spPr>
            <a:xfrm>
              <a:off x="5506001" y="11538301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6"/>
                  </a:lnTo>
                  <a:lnTo>
                    <a:pt x="0" y="164106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0" name="object 5890"/>
            <p:cNvSpPr/>
            <p:nvPr/>
          </p:nvSpPr>
          <p:spPr>
            <a:xfrm>
              <a:off x="5506001" y="11535185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12"/>
                  </a:moveTo>
                  <a:lnTo>
                    <a:pt x="745091" y="0"/>
                  </a:lnTo>
                  <a:lnTo>
                    <a:pt x="0" y="151768"/>
                  </a:lnTo>
                  <a:lnTo>
                    <a:pt x="0" y="159989"/>
                  </a:lnTo>
                  <a:lnTo>
                    <a:pt x="745091" y="311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1" name="object 5891"/>
            <p:cNvSpPr/>
            <p:nvPr/>
          </p:nvSpPr>
          <p:spPr>
            <a:xfrm>
              <a:off x="5506001" y="11531569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2"/>
                  </a:moveTo>
                  <a:lnTo>
                    <a:pt x="745091" y="0"/>
                  </a:lnTo>
                  <a:lnTo>
                    <a:pt x="0" y="145823"/>
                  </a:lnTo>
                  <a:lnTo>
                    <a:pt x="0" y="155378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2" name="object 5892"/>
            <p:cNvSpPr/>
            <p:nvPr/>
          </p:nvSpPr>
          <p:spPr>
            <a:xfrm>
              <a:off x="5506001" y="11527327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6"/>
                  </a:lnTo>
                  <a:lnTo>
                    <a:pt x="0" y="150066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3" name="object 5893"/>
            <p:cNvSpPr/>
            <p:nvPr/>
          </p:nvSpPr>
          <p:spPr>
            <a:xfrm>
              <a:off x="5506001" y="11522333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4993"/>
                  </a:moveTo>
                  <a:lnTo>
                    <a:pt x="745091" y="0"/>
                  </a:lnTo>
                  <a:lnTo>
                    <a:pt x="0" y="130728"/>
                  </a:lnTo>
                  <a:lnTo>
                    <a:pt x="0" y="143930"/>
                  </a:lnTo>
                  <a:lnTo>
                    <a:pt x="745091" y="499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4" name="object 5894"/>
            <p:cNvSpPr/>
            <p:nvPr/>
          </p:nvSpPr>
          <p:spPr>
            <a:xfrm>
              <a:off x="5506001" y="11516184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66"/>
                  </a:lnTo>
                  <a:lnTo>
                    <a:pt x="0" y="136878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5" name="object 5895"/>
            <p:cNvSpPr/>
            <p:nvPr/>
          </p:nvSpPr>
          <p:spPr>
            <a:xfrm>
              <a:off x="5506001" y="11508288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890"/>
                  </a:moveTo>
                  <a:lnTo>
                    <a:pt x="745091" y="0"/>
                  </a:lnTo>
                  <a:lnTo>
                    <a:pt x="0" y="107731"/>
                  </a:lnTo>
                  <a:lnTo>
                    <a:pt x="0" y="128557"/>
                  </a:lnTo>
                  <a:lnTo>
                    <a:pt x="745091" y="789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6" name="object 5896"/>
            <p:cNvSpPr/>
            <p:nvPr/>
          </p:nvSpPr>
          <p:spPr>
            <a:xfrm>
              <a:off x="5506001" y="11497073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19"/>
                  </a:moveTo>
                  <a:lnTo>
                    <a:pt x="745091" y="0"/>
                  </a:lnTo>
                  <a:lnTo>
                    <a:pt x="0" y="89397"/>
                  </a:lnTo>
                  <a:lnTo>
                    <a:pt x="0" y="118950"/>
                  </a:lnTo>
                  <a:lnTo>
                    <a:pt x="745091" y="1121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7" name="object 5897"/>
            <p:cNvSpPr/>
            <p:nvPr/>
          </p:nvSpPr>
          <p:spPr>
            <a:xfrm>
              <a:off x="5506001" y="11460859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11"/>
                  </a:moveTo>
                  <a:lnTo>
                    <a:pt x="745091" y="0"/>
                  </a:lnTo>
                  <a:lnTo>
                    <a:pt x="0" y="30176"/>
                  </a:lnTo>
                  <a:lnTo>
                    <a:pt x="0" y="125609"/>
                  </a:lnTo>
                  <a:lnTo>
                    <a:pt x="745091" y="36211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8" name="object 5898"/>
            <p:cNvSpPr/>
            <p:nvPr/>
          </p:nvSpPr>
          <p:spPr>
            <a:xfrm>
              <a:off x="5506001" y="11452096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66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43"/>
                  </a:lnTo>
                  <a:lnTo>
                    <a:pt x="745091" y="8766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9" name="object 5899"/>
            <p:cNvSpPr/>
            <p:nvPr/>
          </p:nvSpPr>
          <p:spPr>
            <a:xfrm>
              <a:off x="5506001" y="11444863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28"/>
                  </a:moveTo>
                  <a:lnTo>
                    <a:pt x="745091" y="0"/>
                  </a:lnTo>
                  <a:lnTo>
                    <a:pt x="0" y="3963"/>
                  </a:lnTo>
                  <a:lnTo>
                    <a:pt x="0" y="23022"/>
                  </a:lnTo>
                  <a:lnTo>
                    <a:pt x="745091" y="722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0" name="object 5900"/>
            <p:cNvSpPr/>
            <p:nvPr/>
          </p:nvSpPr>
          <p:spPr>
            <a:xfrm>
              <a:off x="5506001" y="11431332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1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1" name="object 5901"/>
            <p:cNvSpPr/>
            <p:nvPr/>
          </p:nvSpPr>
          <p:spPr>
            <a:xfrm>
              <a:off x="5506001" y="11429034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184"/>
                  </a:moveTo>
                  <a:lnTo>
                    <a:pt x="745091" y="9184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18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2" name="object 5902"/>
            <p:cNvSpPr/>
            <p:nvPr/>
          </p:nvSpPr>
          <p:spPr>
            <a:xfrm>
              <a:off x="5506001" y="11429034"/>
              <a:ext cx="745490" cy="3175"/>
            </a:xfrm>
            <a:custGeom>
              <a:avLst/>
              <a:gdLst/>
              <a:ahLst/>
              <a:cxnLst/>
              <a:rect l="l" t="t" r="r" b="b"/>
              <a:pathLst>
                <a:path w="745489" h="3175">
                  <a:moveTo>
                    <a:pt x="0" y="2780"/>
                  </a:moveTo>
                  <a:lnTo>
                    <a:pt x="745091" y="278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278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3" name="object 5903"/>
            <p:cNvSpPr/>
            <p:nvPr/>
          </p:nvSpPr>
          <p:spPr>
            <a:xfrm>
              <a:off x="5506001" y="11381793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375"/>
                  </a:moveTo>
                  <a:lnTo>
                    <a:pt x="745091" y="1437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375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4" name="object 5904"/>
            <p:cNvSpPr/>
            <p:nvPr/>
          </p:nvSpPr>
          <p:spPr>
            <a:xfrm>
              <a:off x="5506001" y="11365855"/>
              <a:ext cx="745490" cy="30480"/>
            </a:xfrm>
            <a:custGeom>
              <a:avLst/>
              <a:gdLst/>
              <a:ahLst/>
              <a:cxnLst/>
              <a:rect l="l" t="t" r="r" b="b"/>
              <a:pathLst>
                <a:path w="745489" h="30479">
                  <a:moveTo>
                    <a:pt x="0" y="30312"/>
                  </a:moveTo>
                  <a:lnTo>
                    <a:pt x="745091" y="303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3031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5" name="object 5905"/>
            <p:cNvSpPr/>
            <p:nvPr/>
          </p:nvSpPr>
          <p:spPr>
            <a:xfrm>
              <a:off x="5506001" y="11350177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9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6" name="object 5906"/>
            <p:cNvSpPr/>
            <p:nvPr/>
          </p:nvSpPr>
          <p:spPr>
            <a:xfrm>
              <a:off x="5506001" y="11334723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13"/>
                  </a:moveTo>
                  <a:lnTo>
                    <a:pt x="745091" y="66856"/>
                  </a:lnTo>
                  <a:lnTo>
                    <a:pt x="0" y="0"/>
                  </a:lnTo>
                  <a:lnTo>
                    <a:pt x="0" y="15449"/>
                  </a:lnTo>
                  <a:lnTo>
                    <a:pt x="745091" y="7271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7" name="object 5907"/>
            <p:cNvSpPr/>
            <p:nvPr/>
          </p:nvSpPr>
          <p:spPr>
            <a:xfrm>
              <a:off x="5506001" y="11319300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37"/>
                  </a:lnTo>
                  <a:lnTo>
                    <a:pt x="0" y="0"/>
                  </a:lnTo>
                  <a:lnTo>
                    <a:pt x="0" y="15425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8" name="object 5908"/>
            <p:cNvSpPr/>
            <p:nvPr/>
          </p:nvSpPr>
          <p:spPr>
            <a:xfrm>
              <a:off x="5506001" y="11303712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26"/>
                  </a:moveTo>
                  <a:lnTo>
                    <a:pt x="745091" y="86105"/>
                  </a:lnTo>
                  <a:lnTo>
                    <a:pt x="0" y="0"/>
                  </a:lnTo>
                  <a:lnTo>
                    <a:pt x="0" y="15589"/>
                  </a:lnTo>
                  <a:lnTo>
                    <a:pt x="745091" y="9202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9" name="object 5909"/>
            <p:cNvSpPr/>
            <p:nvPr/>
          </p:nvSpPr>
          <p:spPr>
            <a:xfrm>
              <a:off x="5506001" y="11287834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66"/>
                  </a:lnTo>
                  <a:lnTo>
                    <a:pt x="0" y="0"/>
                  </a:lnTo>
                  <a:lnTo>
                    <a:pt x="0" y="15882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0" name="object 5910"/>
            <p:cNvSpPr/>
            <p:nvPr/>
          </p:nvSpPr>
          <p:spPr>
            <a:xfrm>
              <a:off x="5506001" y="1127131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17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1" name="object 5911"/>
            <p:cNvSpPr/>
            <p:nvPr/>
          </p:nvSpPr>
          <p:spPr>
            <a:xfrm>
              <a:off x="5506001" y="11253506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07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13"/>
                  </a:lnTo>
                  <a:lnTo>
                    <a:pt x="745091" y="12400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2" name="object 5912"/>
            <p:cNvSpPr/>
            <p:nvPr/>
          </p:nvSpPr>
          <p:spPr>
            <a:xfrm>
              <a:off x="5506001" y="11233059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3"/>
                  </a:moveTo>
                  <a:lnTo>
                    <a:pt x="745091" y="129953"/>
                  </a:lnTo>
                  <a:lnTo>
                    <a:pt x="0" y="0"/>
                  </a:lnTo>
                  <a:lnTo>
                    <a:pt x="0" y="20443"/>
                  </a:lnTo>
                  <a:lnTo>
                    <a:pt x="745091" y="13770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3" name="object 5913"/>
            <p:cNvSpPr/>
            <p:nvPr/>
          </p:nvSpPr>
          <p:spPr>
            <a:xfrm>
              <a:off x="5208104" y="11158168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890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993305" y="164693"/>
                  </a:lnTo>
                  <a:lnTo>
                    <a:pt x="988847" y="163652"/>
                  </a:lnTo>
                  <a:lnTo>
                    <a:pt x="297891" y="0"/>
                  </a:lnTo>
                  <a:lnTo>
                    <a:pt x="297891" y="74891"/>
                  </a:lnTo>
                  <a:lnTo>
                    <a:pt x="1042974" y="204863"/>
                  </a:lnTo>
                  <a:lnTo>
                    <a:pt x="1042974" y="17645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4" name="object 5914"/>
            <p:cNvSpPr/>
            <p:nvPr/>
          </p:nvSpPr>
          <p:spPr>
            <a:xfrm>
              <a:off x="5311512" y="1115816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05"/>
                  </a:moveTo>
                  <a:lnTo>
                    <a:pt x="32642" y="35891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32642" y="3610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5" name="object 5915"/>
            <p:cNvSpPr/>
            <p:nvPr/>
          </p:nvSpPr>
          <p:spPr>
            <a:xfrm>
              <a:off x="5311512" y="1115839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66"/>
                  </a:lnTo>
                  <a:lnTo>
                    <a:pt x="0" y="0"/>
                  </a:lnTo>
                  <a:lnTo>
                    <a:pt x="0" y="1309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6" name="object 5916"/>
            <p:cNvSpPr/>
            <p:nvPr/>
          </p:nvSpPr>
          <p:spPr>
            <a:xfrm>
              <a:off x="5311512" y="11159699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58"/>
                  </a:moveTo>
                  <a:lnTo>
                    <a:pt x="32642" y="35712"/>
                  </a:lnTo>
                  <a:lnTo>
                    <a:pt x="0" y="0"/>
                  </a:lnTo>
                  <a:lnTo>
                    <a:pt x="0" y="2349"/>
                  </a:lnTo>
                  <a:lnTo>
                    <a:pt x="32642" y="3775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7" name="object 5917"/>
            <p:cNvSpPr/>
            <p:nvPr/>
          </p:nvSpPr>
          <p:spPr>
            <a:xfrm>
              <a:off x="5311512" y="11162042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56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68"/>
                  </a:lnTo>
                  <a:lnTo>
                    <a:pt x="32642" y="3835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8" name="object 5918"/>
            <p:cNvSpPr/>
            <p:nvPr/>
          </p:nvSpPr>
          <p:spPr>
            <a:xfrm>
              <a:off x="5311512" y="1116540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2"/>
                  </a:moveTo>
                  <a:lnTo>
                    <a:pt x="32642" y="34988"/>
                  </a:lnTo>
                  <a:lnTo>
                    <a:pt x="0" y="0"/>
                  </a:lnTo>
                  <a:lnTo>
                    <a:pt x="0" y="4370"/>
                  </a:lnTo>
                  <a:lnTo>
                    <a:pt x="32642" y="3881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9" name="object 5919"/>
            <p:cNvSpPr/>
            <p:nvPr/>
          </p:nvSpPr>
          <p:spPr>
            <a:xfrm>
              <a:off x="5311512" y="11169773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207"/>
                  </a:moveTo>
                  <a:lnTo>
                    <a:pt x="32642" y="34442"/>
                  </a:lnTo>
                  <a:lnTo>
                    <a:pt x="0" y="0"/>
                  </a:lnTo>
                  <a:lnTo>
                    <a:pt x="0" y="5463"/>
                  </a:lnTo>
                  <a:lnTo>
                    <a:pt x="32642" y="39207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0" name="object 5920"/>
            <p:cNvSpPr/>
            <p:nvPr/>
          </p:nvSpPr>
          <p:spPr>
            <a:xfrm>
              <a:off x="5311512" y="11175232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12"/>
                  </a:moveTo>
                  <a:lnTo>
                    <a:pt x="32642" y="33744"/>
                  </a:lnTo>
                  <a:lnTo>
                    <a:pt x="0" y="0"/>
                  </a:lnTo>
                  <a:lnTo>
                    <a:pt x="0" y="6606"/>
                  </a:lnTo>
                  <a:lnTo>
                    <a:pt x="32642" y="39512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1" name="object 5921"/>
            <p:cNvSpPr/>
            <p:nvPr/>
          </p:nvSpPr>
          <p:spPr>
            <a:xfrm>
              <a:off x="5311512" y="1118183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18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1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2" name="object 5922"/>
            <p:cNvSpPr/>
            <p:nvPr/>
          </p:nvSpPr>
          <p:spPr>
            <a:xfrm>
              <a:off x="5311512" y="11189737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60"/>
                  </a:moveTo>
                  <a:lnTo>
                    <a:pt x="32642" y="31915"/>
                  </a:lnTo>
                  <a:lnTo>
                    <a:pt x="0" y="0"/>
                  </a:lnTo>
                  <a:lnTo>
                    <a:pt x="0" y="9441"/>
                  </a:lnTo>
                  <a:lnTo>
                    <a:pt x="32642" y="4016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3" name="object 5923"/>
            <p:cNvSpPr/>
            <p:nvPr/>
          </p:nvSpPr>
          <p:spPr>
            <a:xfrm>
              <a:off x="5311512" y="11199181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4"/>
                  </a:moveTo>
                  <a:lnTo>
                    <a:pt x="32642" y="30719"/>
                  </a:lnTo>
                  <a:lnTo>
                    <a:pt x="0" y="0"/>
                  </a:lnTo>
                  <a:lnTo>
                    <a:pt x="0" y="11396"/>
                  </a:lnTo>
                  <a:lnTo>
                    <a:pt x="32642" y="4069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4" name="object 5924"/>
            <p:cNvSpPr/>
            <p:nvPr/>
          </p:nvSpPr>
          <p:spPr>
            <a:xfrm>
              <a:off x="5311512" y="11210584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4"/>
                  </a:moveTo>
                  <a:lnTo>
                    <a:pt x="32642" y="29297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4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5" name="object 5925"/>
            <p:cNvSpPr/>
            <p:nvPr/>
          </p:nvSpPr>
          <p:spPr>
            <a:xfrm>
              <a:off x="5311512" y="11224728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78"/>
                  </a:moveTo>
                  <a:lnTo>
                    <a:pt x="32642" y="27492"/>
                  </a:lnTo>
                  <a:lnTo>
                    <a:pt x="0" y="0"/>
                  </a:lnTo>
                  <a:lnTo>
                    <a:pt x="0" y="18409"/>
                  </a:lnTo>
                  <a:lnTo>
                    <a:pt x="32642" y="43578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6" name="object 5926"/>
            <p:cNvSpPr/>
            <p:nvPr/>
          </p:nvSpPr>
          <p:spPr>
            <a:xfrm>
              <a:off x="5311512" y="11243142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35"/>
                  </a:moveTo>
                  <a:lnTo>
                    <a:pt x="32642" y="25155"/>
                  </a:lnTo>
                  <a:lnTo>
                    <a:pt x="0" y="0"/>
                  </a:lnTo>
                  <a:lnTo>
                    <a:pt x="0" y="25944"/>
                  </a:lnTo>
                  <a:lnTo>
                    <a:pt x="32642" y="4783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7" name="object 5927"/>
            <p:cNvSpPr/>
            <p:nvPr/>
          </p:nvSpPr>
          <p:spPr>
            <a:xfrm>
              <a:off x="5311512" y="11269087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172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06"/>
                  </a:lnTo>
                  <a:lnTo>
                    <a:pt x="32642" y="13417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8" name="object 5928"/>
            <p:cNvSpPr/>
            <p:nvPr/>
          </p:nvSpPr>
          <p:spPr>
            <a:xfrm>
              <a:off x="5311512" y="11397595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40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17"/>
                  </a:lnTo>
                  <a:lnTo>
                    <a:pt x="32642" y="349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9" name="object 5929"/>
            <p:cNvSpPr/>
            <p:nvPr/>
          </p:nvSpPr>
          <p:spPr>
            <a:xfrm>
              <a:off x="5311512" y="11431109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33"/>
                  </a:moveTo>
                  <a:lnTo>
                    <a:pt x="32642" y="1422"/>
                  </a:lnTo>
                  <a:lnTo>
                    <a:pt x="0" y="0"/>
                  </a:lnTo>
                  <a:lnTo>
                    <a:pt x="0" y="26440"/>
                  </a:lnTo>
                  <a:lnTo>
                    <a:pt x="32642" y="2453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0" name="object 5930"/>
            <p:cNvSpPr/>
            <p:nvPr/>
          </p:nvSpPr>
          <p:spPr>
            <a:xfrm>
              <a:off x="5311512" y="11455645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1" name="object 5931"/>
            <p:cNvSpPr/>
            <p:nvPr/>
          </p:nvSpPr>
          <p:spPr>
            <a:xfrm>
              <a:off x="5311512" y="11475245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60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39"/>
                  </a:lnTo>
                  <a:lnTo>
                    <a:pt x="32642" y="1756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2" name="object 5932"/>
            <p:cNvSpPr/>
            <p:nvPr/>
          </p:nvSpPr>
          <p:spPr>
            <a:xfrm>
              <a:off x="5311512" y="11492805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11"/>
                  </a:moveTo>
                  <a:lnTo>
                    <a:pt x="32642" y="0"/>
                  </a:lnTo>
                  <a:lnTo>
                    <a:pt x="0" y="7279"/>
                  </a:lnTo>
                  <a:lnTo>
                    <a:pt x="0" y="25842"/>
                  </a:lnTo>
                  <a:lnTo>
                    <a:pt x="32642" y="1621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3" name="object 5933"/>
            <p:cNvSpPr/>
            <p:nvPr/>
          </p:nvSpPr>
          <p:spPr>
            <a:xfrm>
              <a:off x="5311512" y="1150901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35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63"/>
                  </a:lnTo>
                  <a:lnTo>
                    <a:pt x="32642" y="1523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4" name="object 5934"/>
            <p:cNvSpPr/>
            <p:nvPr/>
          </p:nvSpPr>
          <p:spPr>
            <a:xfrm>
              <a:off x="5311512" y="11524252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5" name="object 5935"/>
            <p:cNvSpPr/>
            <p:nvPr/>
          </p:nvSpPr>
          <p:spPr>
            <a:xfrm>
              <a:off x="5311512" y="11538720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49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67"/>
                  </a:lnTo>
                  <a:lnTo>
                    <a:pt x="32642" y="1384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6" name="object 5936"/>
            <p:cNvSpPr/>
            <p:nvPr/>
          </p:nvSpPr>
          <p:spPr>
            <a:xfrm>
              <a:off x="5311512" y="11552571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8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8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7" name="object 5937"/>
            <p:cNvSpPr/>
            <p:nvPr/>
          </p:nvSpPr>
          <p:spPr>
            <a:xfrm>
              <a:off x="5311512" y="1156590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21"/>
                  </a:moveTo>
                  <a:lnTo>
                    <a:pt x="32642" y="0"/>
                  </a:lnTo>
                  <a:lnTo>
                    <a:pt x="0" y="17850"/>
                  </a:lnTo>
                  <a:lnTo>
                    <a:pt x="0" y="32651"/>
                  </a:lnTo>
                  <a:lnTo>
                    <a:pt x="32642" y="1292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8" name="object 5938"/>
            <p:cNvSpPr/>
            <p:nvPr/>
          </p:nvSpPr>
          <p:spPr>
            <a:xfrm>
              <a:off x="5311512" y="11578823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9"/>
                  </a:moveTo>
                  <a:lnTo>
                    <a:pt x="32642" y="0"/>
                  </a:lnTo>
                  <a:lnTo>
                    <a:pt x="0" y="19730"/>
                  </a:lnTo>
                  <a:lnTo>
                    <a:pt x="0" y="34113"/>
                  </a:lnTo>
                  <a:lnTo>
                    <a:pt x="32642" y="12579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9" name="object 5939"/>
            <p:cNvSpPr/>
            <p:nvPr/>
          </p:nvSpPr>
          <p:spPr>
            <a:xfrm>
              <a:off x="5311512" y="11591401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7"/>
                  </a:moveTo>
                  <a:lnTo>
                    <a:pt x="32642" y="0"/>
                  </a:lnTo>
                  <a:lnTo>
                    <a:pt x="0" y="21534"/>
                  </a:lnTo>
                  <a:lnTo>
                    <a:pt x="0" y="35548"/>
                  </a:lnTo>
                  <a:lnTo>
                    <a:pt x="32642" y="12247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0" name="object 5940"/>
            <p:cNvSpPr/>
            <p:nvPr/>
          </p:nvSpPr>
          <p:spPr>
            <a:xfrm>
              <a:off x="5311512" y="1160364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30"/>
                  </a:moveTo>
                  <a:lnTo>
                    <a:pt x="32642" y="0"/>
                  </a:lnTo>
                  <a:lnTo>
                    <a:pt x="0" y="23300"/>
                  </a:lnTo>
                  <a:lnTo>
                    <a:pt x="0" y="36972"/>
                  </a:lnTo>
                  <a:lnTo>
                    <a:pt x="32642" y="1193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1" name="object 5941"/>
            <p:cNvSpPr/>
            <p:nvPr/>
          </p:nvSpPr>
          <p:spPr>
            <a:xfrm>
              <a:off x="5311512" y="1161557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52"/>
                  </a:moveTo>
                  <a:lnTo>
                    <a:pt x="32642" y="0"/>
                  </a:lnTo>
                  <a:lnTo>
                    <a:pt x="0" y="25041"/>
                  </a:lnTo>
                  <a:lnTo>
                    <a:pt x="0" y="38484"/>
                  </a:lnTo>
                  <a:lnTo>
                    <a:pt x="32642" y="117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2" name="object 5942"/>
            <p:cNvSpPr/>
            <p:nvPr/>
          </p:nvSpPr>
          <p:spPr>
            <a:xfrm>
              <a:off x="5311512" y="1162732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2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57"/>
                  </a:lnTo>
                  <a:lnTo>
                    <a:pt x="32642" y="1156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3" name="object 5943"/>
            <p:cNvSpPr/>
            <p:nvPr/>
          </p:nvSpPr>
          <p:spPr>
            <a:xfrm>
              <a:off x="5311512" y="11638886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8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55"/>
                  </a:lnTo>
                  <a:lnTo>
                    <a:pt x="32642" y="1130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4" name="object 5944"/>
            <p:cNvSpPr/>
            <p:nvPr/>
          </p:nvSpPr>
          <p:spPr>
            <a:xfrm>
              <a:off x="5311512" y="11650200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092"/>
                  </a:moveTo>
                  <a:lnTo>
                    <a:pt x="32642" y="0"/>
                  </a:lnTo>
                  <a:lnTo>
                    <a:pt x="0" y="30034"/>
                  </a:lnTo>
                  <a:lnTo>
                    <a:pt x="0" y="42728"/>
                  </a:lnTo>
                  <a:lnTo>
                    <a:pt x="32642" y="1109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5" name="object 5945"/>
            <p:cNvSpPr/>
            <p:nvPr/>
          </p:nvSpPr>
          <p:spPr>
            <a:xfrm>
              <a:off x="5311512" y="11661292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8"/>
                  </a:moveTo>
                  <a:lnTo>
                    <a:pt x="32642" y="0"/>
                  </a:lnTo>
                  <a:lnTo>
                    <a:pt x="0" y="31636"/>
                  </a:lnTo>
                  <a:lnTo>
                    <a:pt x="0" y="44252"/>
                  </a:lnTo>
                  <a:lnTo>
                    <a:pt x="32642" y="1102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6" name="object 5946"/>
            <p:cNvSpPr/>
            <p:nvPr/>
          </p:nvSpPr>
          <p:spPr>
            <a:xfrm>
              <a:off x="5311512" y="11672324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31"/>
                  </a:moveTo>
                  <a:lnTo>
                    <a:pt x="32642" y="0"/>
                  </a:lnTo>
                  <a:lnTo>
                    <a:pt x="0" y="33223"/>
                  </a:lnTo>
                  <a:lnTo>
                    <a:pt x="0" y="45166"/>
                  </a:lnTo>
                  <a:lnTo>
                    <a:pt x="32642" y="10431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7" name="object 5947"/>
            <p:cNvSpPr/>
            <p:nvPr/>
          </p:nvSpPr>
          <p:spPr>
            <a:xfrm>
              <a:off x="5311512" y="11682761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42"/>
                  </a:moveTo>
                  <a:lnTo>
                    <a:pt x="32642" y="0"/>
                  </a:lnTo>
                  <a:lnTo>
                    <a:pt x="0" y="34734"/>
                  </a:lnTo>
                  <a:lnTo>
                    <a:pt x="0" y="43955"/>
                  </a:lnTo>
                  <a:lnTo>
                    <a:pt x="32642" y="804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8" name="object 5948"/>
            <p:cNvSpPr/>
            <p:nvPr/>
          </p:nvSpPr>
          <p:spPr>
            <a:xfrm>
              <a:off x="5208114" y="11158161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9" name="object 5949"/>
            <p:cNvSpPr/>
            <p:nvPr/>
          </p:nvSpPr>
          <p:spPr>
            <a:xfrm>
              <a:off x="5208114" y="11158364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43"/>
                  </a:moveTo>
                  <a:lnTo>
                    <a:pt x="103396" y="11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0" name="object 5950"/>
            <p:cNvSpPr/>
            <p:nvPr/>
          </p:nvSpPr>
          <p:spPr>
            <a:xfrm>
              <a:off x="5208114" y="11159507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1" name="object 5951"/>
            <p:cNvSpPr/>
            <p:nvPr/>
          </p:nvSpPr>
          <p:spPr>
            <a:xfrm>
              <a:off x="5208114" y="1116145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2" name="object 5952"/>
            <p:cNvSpPr/>
            <p:nvPr/>
          </p:nvSpPr>
          <p:spPr>
            <a:xfrm>
              <a:off x="5208114" y="11164018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3176"/>
                  </a:moveTo>
                  <a:lnTo>
                    <a:pt x="103396" y="317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3" name="object 5953"/>
            <p:cNvSpPr/>
            <p:nvPr/>
          </p:nvSpPr>
          <p:spPr>
            <a:xfrm>
              <a:off x="5208114" y="1116719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4" name="object 5954"/>
            <p:cNvSpPr/>
            <p:nvPr/>
          </p:nvSpPr>
          <p:spPr>
            <a:xfrm>
              <a:off x="5208114" y="11170969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5" name="object 5955"/>
            <p:cNvSpPr/>
            <p:nvPr/>
          </p:nvSpPr>
          <p:spPr>
            <a:xfrm>
              <a:off x="5208114" y="11175301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6" name="object 5956"/>
            <p:cNvSpPr/>
            <p:nvPr/>
          </p:nvSpPr>
          <p:spPr>
            <a:xfrm>
              <a:off x="5208114" y="11180218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7" name="object 5957"/>
            <p:cNvSpPr/>
            <p:nvPr/>
          </p:nvSpPr>
          <p:spPr>
            <a:xfrm>
              <a:off x="5208114" y="11185771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8" name="object 5958"/>
            <p:cNvSpPr/>
            <p:nvPr/>
          </p:nvSpPr>
          <p:spPr>
            <a:xfrm>
              <a:off x="5208114" y="1119203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9" name="object 5959"/>
            <p:cNvSpPr/>
            <p:nvPr/>
          </p:nvSpPr>
          <p:spPr>
            <a:xfrm>
              <a:off x="5208114" y="1119900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66"/>
                  </a:moveTo>
                  <a:lnTo>
                    <a:pt x="103396" y="79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0" name="object 5960"/>
            <p:cNvSpPr/>
            <p:nvPr/>
          </p:nvSpPr>
          <p:spPr>
            <a:xfrm>
              <a:off x="5208114" y="1120697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1" name="object 5961"/>
            <p:cNvSpPr/>
            <p:nvPr/>
          </p:nvSpPr>
          <p:spPr>
            <a:xfrm>
              <a:off x="5208114" y="1121601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2" name="object 5962"/>
            <p:cNvSpPr/>
            <p:nvPr/>
          </p:nvSpPr>
          <p:spPr>
            <a:xfrm>
              <a:off x="5208114" y="1122618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3" name="object 5963"/>
            <p:cNvSpPr/>
            <p:nvPr/>
          </p:nvSpPr>
          <p:spPr>
            <a:xfrm>
              <a:off x="5208114" y="1123777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4" name="object 5964"/>
            <p:cNvSpPr/>
            <p:nvPr/>
          </p:nvSpPr>
          <p:spPr>
            <a:xfrm>
              <a:off x="5208114" y="1125051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51"/>
                  </a:moveTo>
                  <a:lnTo>
                    <a:pt x="103396" y="1245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5" name="object 5965"/>
            <p:cNvSpPr/>
            <p:nvPr/>
          </p:nvSpPr>
          <p:spPr>
            <a:xfrm>
              <a:off x="5208114" y="1126298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6" name="object 5966"/>
            <p:cNvSpPr/>
            <p:nvPr/>
          </p:nvSpPr>
          <p:spPr>
            <a:xfrm>
              <a:off x="5208114" y="1127455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7" name="object 5967"/>
            <p:cNvSpPr/>
            <p:nvPr/>
          </p:nvSpPr>
          <p:spPr>
            <a:xfrm>
              <a:off x="5208114" y="1128477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79"/>
                  </a:moveTo>
                  <a:lnTo>
                    <a:pt x="103396" y="87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8" name="object 5968"/>
            <p:cNvSpPr/>
            <p:nvPr/>
          </p:nvSpPr>
          <p:spPr>
            <a:xfrm>
              <a:off x="5208114" y="11293553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9" name="object 5969"/>
            <p:cNvSpPr/>
            <p:nvPr/>
          </p:nvSpPr>
          <p:spPr>
            <a:xfrm>
              <a:off x="5208104" y="11301589"/>
              <a:ext cx="103505" cy="137795"/>
            </a:xfrm>
            <a:custGeom>
              <a:avLst/>
              <a:gdLst/>
              <a:ahLst/>
              <a:cxnLst/>
              <a:rect l="l" t="t" r="r" b="b"/>
              <a:pathLst>
                <a:path w="103504" h="137795">
                  <a:moveTo>
                    <a:pt x="103403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103403" y="137248"/>
                  </a:lnTo>
                  <a:lnTo>
                    <a:pt x="103403" y="113842"/>
                  </a:lnTo>
                  <a:lnTo>
                    <a:pt x="103403" y="106045"/>
                  </a:lnTo>
                  <a:close/>
                </a:path>
                <a:path w="103504" h="137795">
                  <a:moveTo>
                    <a:pt x="103403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103403" y="106032"/>
                  </a:lnTo>
                  <a:lnTo>
                    <a:pt x="103403" y="97751"/>
                  </a:lnTo>
                  <a:lnTo>
                    <a:pt x="103403" y="88519"/>
                  </a:lnTo>
                  <a:close/>
                </a:path>
                <a:path w="103504" h="137795">
                  <a:moveTo>
                    <a:pt x="103403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103403" y="58051"/>
                  </a:lnTo>
                  <a:lnTo>
                    <a:pt x="103403" y="44551"/>
                  </a:lnTo>
                  <a:lnTo>
                    <a:pt x="103403" y="36690"/>
                  </a:lnTo>
                  <a:close/>
                </a:path>
                <a:path w="103504" h="137795">
                  <a:moveTo>
                    <a:pt x="103403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43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103403" y="36677"/>
                  </a:lnTo>
                  <a:lnTo>
                    <a:pt x="103403" y="28930"/>
                  </a:lnTo>
                  <a:lnTo>
                    <a:pt x="103403" y="21615"/>
                  </a:lnTo>
                  <a:lnTo>
                    <a:pt x="103403" y="14643"/>
                  </a:lnTo>
                  <a:lnTo>
                    <a:pt x="103403" y="7759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0" name="object 5970"/>
            <p:cNvSpPr/>
            <p:nvPr/>
          </p:nvSpPr>
          <p:spPr>
            <a:xfrm>
              <a:off x="5208114" y="11438830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1" name="object 5971"/>
            <p:cNvSpPr/>
            <p:nvPr/>
          </p:nvSpPr>
          <p:spPr>
            <a:xfrm>
              <a:off x="5208114" y="1144463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2" name="object 5972"/>
            <p:cNvSpPr/>
            <p:nvPr/>
          </p:nvSpPr>
          <p:spPr>
            <a:xfrm>
              <a:off x="5208114" y="1145041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3" name="object 5973"/>
            <p:cNvSpPr/>
            <p:nvPr/>
          </p:nvSpPr>
          <p:spPr>
            <a:xfrm>
              <a:off x="5208114" y="1145617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4" name="object 5974"/>
            <p:cNvSpPr/>
            <p:nvPr/>
          </p:nvSpPr>
          <p:spPr>
            <a:xfrm>
              <a:off x="5208114" y="11462120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5" name="object 5975"/>
            <p:cNvSpPr/>
            <p:nvPr/>
          </p:nvSpPr>
          <p:spPr>
            <a:xfrm>
              <a:off x="5208114" y="11468943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6" name="object 5976"/>
            <p:cNvSpPr/>
            <p:nvPr/>
          </p:nvSpPr>
          <p:spPr>
            <a:xfrm>
              <a:off x="5208114" y="11475716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21"/>
                  </a:moveTo>
                  <a:lnTo>
                    <a:pt x="103396" y="672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7" name="object 5977"/>
            <p:cNvSpPr/>
            <p:nvPr/>
          </p:nvSpPr>
          <p:spPr>
            <a:xfrm>
              <a:off x="5208114" y="1148243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8" name="object 5978"/>
            <p:cNvSpPr/>
            <p:nvPr/>
          </p:nvSpPr>
          <p:spPr>
            <a:xfrm>
              <a:off x="5208114" y="1149073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9" name="object 5979"/>
            <p:cNvSpPr/>
            <p:nvPr/>
          </p:nvSpPr>
          <p:spPr>
            <a:xfrm>
              <a:off x="5208114" y="11499297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0" name="object 5980"/>
            <p:cNvSpPr/>
            <p:nvPr/>
          </p:nvSpPr>
          <p:spPr>
            <a:xfrm>
              <a:off x="5208114" y="1150824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1" name="object 5981"/>
            <p:cNvSpPr/>
            <p:nvPr/>
          </p:nvSpPr>
          <p:spPr>
            <a:xfrm>
              <a:off x="5208114" y="1151876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2" name="object 5982"/>
            <p:cNvSpPr/>
            <p:nvPr/>
          </p:nvSpPr>
          <p:spPr>
            <a:xfrm>
              <a:off x="5208114" y="11529372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3" name="object 5983"/>
            <p:cNvSpPr/>
            <p:nvPr/>
          </p:nvSpPr>
          <p:spPr>
            <a:xfrm>
              <a:off x="5208114" y="11541099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4" name="object 5984"/>
            <p:cNvSpPr/>
            <p:nvPr/>
          </p:nvSpPr>
          <p:spPr>
            <a:xfrm>
              <a:off x="5208114" y="11552890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5" name="object 5985"/>
            <p:cNvSpPr/>
            <p:nvPr/>
          </p:nvSpPr>
          <p:spPr>
            <a:xfrm>
              <a:off x="5208114" y="11564972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6" name="object 5986"/>
            <p:cNvSpPr/>
            <p:nvPr/>
          </p:nvSpPr>
          <p:spPr>
            <a:xfrm>
              <a:off x="5208114" y="11577183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33"/>
                  </a:moveTo>
                  <a:lnTo>
                    <a:pt x="103396" y="121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7" name="object 5987"/>
            <p:cNvSpPr/>
            <p:nvPr/>
          </p:nvSpPr>
          <p:spPr>
            <a:xfrm>
              <a:off x="5208114" y="115893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8" name="object 5988"/>
            <p:cNvSpPr/>
            <p:nvPr/>
          </p:nvSpPr>
          <p:spPr>
            <a:xfrm>
              <a:off x="5208114" y="11601768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9" name="object 5989"/>
            <p:cNvSpPr/>
            <p:nvPr/>
          </p:nvSpPr>
          <p:spPr>
            <a:xfrm>
              <a:off x="5208114" y="11614424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83"/>
                  </a:moveTo>
                  <a:lnTo>
                    <a:pt x="103396" y="128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0" name="object 5990"/>
            <p:cNvSpPr/>
            <p:nvPr/>
          </p:nvSpPr>
          <p:spPr>
            <a:xfrm>
              <a:off x="5208114" y="11627306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1" name="object 5991"/>
            <p:cNvSpPr/>
            <p:nvPr/>
          </p:nvSpPr>
          <p:spPr>
            <a:xfrm>
              <a:off x="5208114" y="11640711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2" name="object 5992"/>
            <p:cNvSpPr/>
            <p:nvPr/>
          </p:nvSpPr>
          <p:spPr>
            <a:xfrm>
              <a:off x="5208114" y="1165527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3" name="object 5993"/>
            <p:cNvSpPr/>
            <p:nvPr/>
          </p:nvSpPr>
          <p:spPr>
            <a:xfrm>
              <a:off x="5208104" y="11158168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286"/>
                  </a:moveTo>
                  <a:lnTo>
                    <a:pt x="0" y="514286"/>
                  </a:lnTo>
                  <a:lnTo>
                    <a:pt x="0" y="566953"/>
                  </a:lnTo>
                  <a:lnTo>
                    <a:pt x="0" y="568566"/>
                  </a:lnTo>
                  <a:lnTo>
                    <a:pt x="103403" y="568566"/>
                  </a:lnTo>
                  <a:lnTo>
                    <a:pt x="103403" y="566953"/>
                  </a:lnTo>
                  <a:lnTo>
                    <a:pt x="103403" y="514286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890"/>
                  </a:lnTo>
                  <a:lnTo>
                    <a:pt x="136042" y="51435"/>
                  </a:lnTo>
                  <a:lnTo>
                    <a:pt x="175196" y="17780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4" name="object 5994"/>
            <p:cNvSpPr/>
            <p:nvPr/>
          </p:nvSpPr>
          <p:spPr>
            <a:xfrm>
              <a:off x="5344154" y="1117594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17"/>
                  </a:moveTo>
                  <a:lnTo>
                    <a:pt x="39146" y="0"/>
                  </a:lnTo>
                  <a:lnTo>
                    <a:pt x="0" y="33642"/>
                  </a:lnTo>
                  <a:lnTo>
                    <a:pt x="0" y="54124"/>
                  </a:lnTo>
                  <a:lnTo>
                    <a:pt x="39146" y="23417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5" name="object 5995"/>
            <p:cNvSpPr/>
            <p:nvPr/>
          </p:nvSpPr>
          <p:spPr>
            <a:xfrm>
              <a:off x="5344154" y="11199366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589"/>
                  </a:moveTo>
                  <a:lnTo>
                    <a:pt x="39146" y="0"/>
                  </a:lnTo>
                  <a:lnTo>
                    <a:pt x="0" y="30706"/>
                  </a:lnTo>
                  <a:lnTo>
                    <a:pt x="0" y="59181"/>
                  </a:lnTo>
                  <a:lnTo>
                    <a:pt x="39146" y="3258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6" name="object 5996"/>
            <p:cNvSpPr/>
            <p:nvPr/>
          </p:nvSpPr>
          <p:spPr>
            <a:xfrm>
              <a:off x="5344154" y="11231958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15"/>
                  </a:moveTo>
                  <a:lnTo>
                    <a:pt x="39146" y="0"/>
                  </a:lnTo>
                  <a:lnTo>
                    <a:pt x="0" y="26592"/>
                  </a:lnTo>
                  <a:lnTo>
                    <a:pt x="0" y="83399"/>
                  </a:lnTo>
                  <a:lnTo>
                    <a:pt x="39146" y="650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7" name="object 5997"/>
            <p:cNvSpPr/>
            <p:nvPr/>
          </p:nvSpPr>
          <p:spPr>
            <a:xfrm>
              <a:off x="5344154" y="11296983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205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31"/>
                  </a:lnTo>
                  <a:lnTo>
                    <a:pt x="39146" y="652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8" name="object 5998"/>
            <p:cNvSpPr/>
            <p:nvPr/>
          </p:nvSpPr>
          <p:spPr>
            <a:xfrm>
              <a:off x="5344154" y="11362181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299"/>
                  </a:moveTo>
                  <a:lnTo>
                    <a:pt x="39146" y="0"/>
                  </a:lnTo>
                  <a:lnTo>
                    <a:pt x="0" y="10139"/>
                  </a:lnTo>
                  <a:lnTo>
                    <a:pt x="0" y="82918"/>
                  </a:lnTo>
                  <a:lnTo>
                    <a:pt x="39146" y="8329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9" name="object 5999"/>
            <p:cNvSpPr/>
            <p:nvPr/>
          </p:nvSpPr>
          <p:spPr>
            <a:xfrm>
              <a:off x="5344154" y="11445093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18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13"/>
                  </a:lnTo>
                  <a:lnTo>
                    <a:pt x="39146" y="5441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0" name="object 6000"/>
            <p:cNvSpPr/>
            <p:nvPr/>
          </p:nvSpPr>
          <p:spPr>
            <a:xfrm>
              <a:off x="5344154" y="11492305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55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597"/>
                  </a:lnTo>
                  <a:lnTo>
                    <a:pt x="39146" y="58255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1" name="object 6001"/>
            <p:cNvSpPr/>
            <p:nvPr/>
          </p:nvSpPr>
          <p:spPr>
            <a:xfrm>
              <a:off x="5344154" y="11536900"/>
              <a:ext cx="39370" cy="189865"/>
            </a:xfrm>
            <a:custGeom>
              <a:avLst/>
              <a:gdLst/>
              <a:ahLst/>
              <a:cxnLst/>
              <a:rect l="l" t="t" r="r" b="b"/>
              <a:pathLst>
                <a:path w="39370" h="189865">
                  <a:moveTo>
                    <a:pt x="39146" y="189810"/>
                  </a:moveTo>
                  <a:lnTo>
                    <a:pt x="39146" y="13657"/>
                  </a:lnTo>
                  <a:lnTo>
                    <a:pt x="0" y="0"/>
                  </a:lnTo>
                  <a:lnTo>
                    <a:pt x="0" y="153906"/>
                  </a:lnTo>
                  <a:lnTo>
                    <a:pt x="39146" y="18981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2" name="object 6002"/>
            <p:cNvSpPr/>
            <p:nvPr/>
          </p:nvSpPr>
          <p:spPr>
            <a:xfrm>
              <a:off x="5383303" y="11158161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3" name="object 6003"/>
            <p:cNvSpPr/>
            <p:nvPr/>
          </p:nvSpPr>
          <p:spPr>
            <a:xfrm>
              <a:off x="5383303" y="11158364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22698" y="114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4" name="object 6004"/>
            <p:cNvSpPr/>
            <p:nvPr/>
          </p:nvSpPr>
          <p:spPr>
            <a:xfrm>
              <a:off x="5383303" y="11159507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5" name="object 6005"/>
            <p:cNvSpPr/>
            <p:nvPr/>
          </p:nvSpPr>
          <p:spPr>
            <a:xfrm>
              <a:off x="5383303" y="1116145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6" name="object 6006"/>
            <p:cNvSpPr/>
            <p:nvPr/>
          </p:nvSpPr>
          <p:spPr>
            <a:xfrm>
              <a:off x="5383303" y="11164018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317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76"/>
                  </a:lnTo>
                  <a:lnTo>
                    <a:pt x="122698" y="31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7" name="object 6007"/>
            <p:cNvSpPr/>
            <p:nvPr/>
          </p:nvSpPr>
          <p:spPr>
            <a:xfrm>
              <a:off x="5383303" y="1116719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8" name="object 6008"/>
            <p:cNvSpPr/>
            <p:nvPr/>
          </p:nvSpPr>
          <p:spPr>
            <a:xfrm>
              <a:off x="5383303" y="11170969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9" name="object 6009"/>
            <p:cNvSpPr/>
            <p:nvPr/>
          </p:nvSpPr>
          <p:spPr>
            <a:xfrm>
              <a:off x="5383303" y="11175301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0" name="object 6010"/>
            <p:cNvSpPr/>
            <p:nvPr/>
          </p:nvSpPr>
          <p:spPr>
            <a:xfrm>
              <a:off x="5383303" y="11180218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1" name="object 6011"/>
            <p:cNvSpPr/>
            <p:nvPr/>
          </p:nvSpPr>
          <p:spPr>
            <a:xfrm>
              <a:off x="5383303" y="11185771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2" name="object 6012"/>
            <p:cNvSpPr/>
            <p:nvPr/>
          </p:nvSpPr>
          <p:spPr>
            <a:xfrm>
              <a:off x="5383303" y="1119203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3" name="object 6013"/>
            <p:cNvSpPr/>
            <p:nvPr/>
          </p:nvSpPr>
          <p:spPr>
            <a:xfrm>
              <a:off x="5383303" y="1119900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66"/>
                  </a:lnTo>
                  <a:lnTo>
                    <a:pt x="122698" y="79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4" name="object 6014"/>
            <p:cNvSpPr/>
            <p:nvPr/>
          </p:nvSpPr>
          <p:spPr>
            <a:xfrm>
              <a:off x="5383303" y="1120697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5" name="object 6015"/>
            <p:cNvSpPr/>
            <p:nvPr/>
          </p:nvSpPr>
          <p:spPr>
            <a:xfrm>
              <a:off x="5383303" y="1121601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6" name="object 6016"/>
            <p:cNvSpPr/>
            <p:nvPr/>
          </p:nvSpPr>
          <p:spPr>
            <a:xfrm>
              <a:off x="5383303" y="1122618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7" name="object 6017"/>
            <p:cNvSpPr/>
            <p:nvPr/>
          </p:nvSpPr>
          <p:spPr>
            <a:xfrm>
              <a:off x="5383303" y="1123777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8" name="object 6018"/>
            <p:cNvSpPr/>
            <p:nvPr/>
          </p:nvSpPr>
          <p:spPr>
            <a:xfrm>
              <a:off x="5383303" y="112505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5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51"/>
                  </a:lnTo>
                  <a:lnTo>
                    <a:pt x="122698" y="124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9" name="object 6019"/>
            <p:cNvSpPr/>
            <p:nvPr/>
          </p:nvSpPr>
          <p:spPr>
            <a:xfrm>
              <a:off x="5383303" y="1126298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0" name="object 6020"/>
            <p:cNvSpPr/>
            <p:nvPr/>
          </p:nvSpPr>
          <p:spPr>
            <a:xfrm>
              <a:off x="5383303" y="1127455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1" name="object 6021"/>
            <p:cNvSpPr/>
            <p:nvPr/>
          </p:nvSpPr>
          <p:spPr>
            <a:xfrm>
              <a:off x="5383303" y="1128477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79"/>
                  </a:lnTo>
                  <a:lnTo>
                    <a:pt x="122698" y="87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2" name="object 6022"/>
            <p:cNvSpPr/>
            <p:nvPr/>
          </p:nvSpPr>
          <p:spPr>
            <a:xfrm>
              <a:off x="5383303" y="11293553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3" name="object 6023"/>
            <p:cNvSpPr/>
            <p:nvPr/>
          </p:nvSpPr>
          <p:spPr>
            <a:xfrm>
              <a:off x="5383301" y="11301589"/>
              <a:ext cx="123189" cy="137795"/>
            </a:xfrm>
            <a:custGeom>
              <a:avLst/>
              <a:gdLst/>
              <a:ahLst/>
              <a:cxnLst/>
              <a:rect l="l" t="t" r="r" b="b"/>
              <a:pathLst>
                <a:path w="123189" h="137795">
                  <a:moveTo>
                    <a:pt x="122694" y="106045"/>
                  </a:moveTo>
                  <a:lnTo>
                    <a:pt x="0" y="106045"/>
                  </a:lnTo>
                  <a:lnTo>
                    <a:pt x="0" y="113842"/>
                  </a:lnTo>
                  <a:lnTo>
                    <a:pt x="0" y="119646"/>
                  </a:lnTo>
                  <a:lnTo>
                    <a:pt x="0" y="125488"/>
                  </a:lnTo>
                  <a:lnTo>
                    <a:pt x="0" y="131356"/>
                  </a:lnTo>
                  <a:lnTo>
                    <a:pt x="0" y="137248"/>
                  </a:lnTo>
                  <a:lnTo>
                    <a:pt x="122694" y="137248"/>
                  </a:lnTo>
                  <a:lnTo>
                    <a:pt x="122694" y="113842"/>
                  </a:lnTo>
                  <a:lnTo>
                    <a:pt x="122694" y="106045"/>
                  </a:lnTo>
                  <a:close/>
                </a:path>
                <a:path w="123189" h="137795">
                  <a:moveTo>
                    <a:pt x="122694" y="88519"/>
                  </a:moveTo>
                  <a:lnTo>
                    <a:pt x="0" y="88519"/>
                  </a:lnTo>
                  <a:lnTo>
                    <a:pt x="0" y="97739"/>
                  </a:lnTo>
                  <a:lnTo>
                    <a:pt x="0" y="106032"/>
                  </a:lnTo>
                  <a:lnTo>
                    <a:pt x="122694" y="106032"/>
                  </a:lnTo>
                  <a:lnTo>
                    <a:pt x="122694" y="97751"/>
                  </a:lnTo>
                  <a:lnTo>
                    <a:pt x="122694" y="88519"/>
                  </a:lnTo>
                  <a:close/>
                </a:path>
                <a:path w="123189" h="137795">
                  <a:moveTo>
                    <a:pt x="122694" y="36690"/>
                  </a:moveTo>
                  <a:lnTo>
                    <a:pt x="0" y="36690"/>
                  </a:lnTo>
                  <a:lnTo>
                    <a:pt x="0" y="44551"/>
                  </a:lnTo>
                  <a:lnTo>
                    <a:pt x="0" y="58051"/>
                  </a:lnTo>
                  <a:lnTo>
                    <a:pt x="122694" y="58051"/>
                  </a:lnTo>
                  <a:lnTo>
                    <a:pt x="122694" y="44551"/>
                  </a:lnTo>
                  <a:lnTo>
                    <a:pt x="122694" y="36690"/>
                  </a:lnTo>
                  <a:close/>
                </a:path>
                <a:path w="123189" h="137795">
                  <a:moveTo>
                    <a:pt x="122694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0" y="14630"/>
                  </a:lnTo>
                  <a:lnTo>
                    <a:pt x="0" y="21615"/>
                  </a:lnTo>
                  <a:lnTo>
                    <a:pt x="0" y="28930"/>
                  </a:lnTo>
                  <a:lnTo>
                    <a:pt x="0" y="36677"/>
                  </a:lnTo>
                  <a:lnTo>
                    <a:pt x="122694" y="36677"/>
                  </a:lnTo>
                  <a:lnTo>
                    <a:pt x="122694" y="7759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4" name="object 6024"/>
            <p:cNvSpPr/>
            <p:nvPr/>
          </p:nvSpPr>
          <p:spPr>
            <a:xfrm>
              <a:off x="5383303" y="11438830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5" name="object 6025"/>
            <p:cNvSpPr/>
            <p:nvPr/>
          </p:nvSpPr>
          <p:spPr>
            <a:xfrm>
              <a:off x="5383303" y="1144463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6" name="object 6026"/>
            <p:cNvSpPr/>
            <p:nvPr/>
          </p:nvSpPr>
          <p:spPr>
            <a:xfrm>
              <a:off x="5383303" y="1145041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7" name="object 6027"/>
            <p:cNvSpPr/>
            <p:nvPr/>
          </p:nvSpPr>
          <p:spPr>
            <a:xfrm>
              <a:off x="5383303" y="1145617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8" name="object 6028"/>
            <p:cNvSpPr/>
            <p:nvPr/>
          </p:nvSpPr>
          <p:spPr>
            <a:xfrm>
              <a:off x="5383303" y="11462120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9" name="object 6029"/>
            <p:cNvSpPr/>
            <p:nvPr/>
          </p:nvSpPr>
          <p:spPr>
            <a:xfrm>
              <a:off x="5383303" y="11468943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0" name="object 6030"/>
            <p:cNvSpPr/>
            <p:nvPr/>
          </p:nvSpPr>
          <p:spPr>
            <a:xfrm>
              <a:off x="5383303" y="11475716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2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21"/>
                  </a:lnTo>
                  <a:lnTo>
                    <a:pt x="122698" y="672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1" name="object 6031"/>
            <p:cNvSpPr/>
            <p:nvPr/>
          </p:nvSpPr>
          <p:spPr>
            <a:xfrm>
              <a:off x="5383303" y="1148243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2" name="object 6032"/>
            <p:cNvSpPr/>
            <p:nvPr/>
          </p:nvSpPr>
          <p:spPr>
            <a:xfrm>
              <a:off x="5383303" y="1149073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3" name="object 6033"/>
            <p:cNvSpPr/>
            <p:nvPr/>
          </p:nvSpPr>
          <p:spPr>
            <a:xfrm>
              <a:off x="5383303" y="11499297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4" name="object 6034"/>
            <p:cNvSpPr/>
            <p:nvPr/>
          </p:nvSpPr>
          <p:spPr>
            <a:xfrm>
              <a:off x="5383303" y="1150824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5" name="object 6035"/>
            <p:cNvSpPr/>
            <p:nvPr/>
          </p:nvSpPr>
          <p:spPr>
            <a:xfrm>
              <a:off x="5383303" y="1151876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6" name="object 6036"/>
            <p:cNvSpPr/>
            <p:nvPr/>
          </p:nvSpPr>
          <p:spPr>
            <a:xfrm>
              <a:off x="5383303" y="11529372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7" name="object 6037"/>
            <p:cNvSpPr/>
            <p:nvPr/>
          </p:nvSpPr>
          <p:spPr>
            <a:xfrm>
              <a:off x="5383303" y="11541099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8" name="object 6038"/>
            <p:cNvSpPr/>
            <p:nvPr/>
          </p:nvSpPr>
          <p:spPr>
            <a:xfrm>
              <a:off x="5383303" y="11552890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9" name="object 6039"/>
            <p:cNvSpPr/>
            <p:nvPr/>
          </p:nvSpPr>
          <p:spPr>
            <a:xfrm>
              <a:off x="5383303" y="11564972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0" name="object 6040"/>
            <p:cNvSpPr/>
            <p:nvPr/>
          </p:nvSpPr>
          <p:spPr>
            <a:xfrm>
              <a:off x="5383303" y="11577183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33"/>
                  </a:lnTo>
                  <a:lnTo>
                    <a:pt x="122698" y="121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1" name="object 6041"/>
            <p:cNvSpPr/>
            <p:nvPr/>
          </p:nvSpPr>
          <p:spPr>
            <a:xfrm>
              <a:off x="5383303" y="115893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2" name="object 6042"/>
            <p:cNvSpPr/>
            <p:nvPr/>
          </p:nvSpPr>
          <p:spPr>
            <a:xfrm>
              <a:off x="5383303" y="11601768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3" name="object 6043"/>
            <p:cNvSpPr/>
            <p:nvPr/>
          </p:nvSpPr>
          <p:spPr>
            <a:xfrm>
              <a:off x="5383303" y="11614424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83"/>
                  </a:lnTo>
                  <a:lnTo>
                    <a:pt x="122698" y="1288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4" name="object 6044"/>
            <p:cNvSpPr/>
            <p:nvPr/>
          </p:nvSpPr>
          <p:spPr>
            <a:xfrm>
              <a:off x="5383303" y="11627306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5" name="object 6045"/>
            <p:cNvSpPr/>
            <p:nvPr/>
          </p:nvSpPr>
          <p:spPr>
            <a:xfrm>
              <a:off x="5383303" y="11640711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6" name="object 6046"/>
            <p:cNvSpPr/>
            <p:nvPr/>
          </p:nvSpPr>
          <p:spPr>
            <a:xfrm>
              <a:off x="5383303" y="1165527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7" name="object 6047"/>
            <p:cNvSpPr/>
            <p:nvPr/>
          </p:nvSpPr>
          <p:spPr>
            <a:xfrm>
              <a:off x="5383306" y="11672455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16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67"/>
                  </a:lnTo>
                  <a:lnTo>
                    <a:pt x="122697" y="5421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8" name="object 6048"/>
            <p:cNvSpPr/>
            <p:nvPr/>
          </p:nvSpPr>
          <p:spPr>
            <a:xfrm>
              <a:off x="5506001" y="11158161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0"/>
                  </a:moveTo>
                  <a:lnTo>
                    <a:pt x="0" y="0"/>
                  </a:lnTo>
                  <a:lnTo>
                    <a:pt x="0" y="354"/>
                  </a:lnTo>
                  <a:lnTo>
                    <a:pt x="745091" y="17657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9" name="object 6049"/>
            <p:cNvSpPr/>
            <p:nvPr/>
          </p:nvSpPr>
          <p:spPr>
            <a:xfrm>
              <a:off x="5506001" y="11158519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6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0" name="object 6050"/>
            <p:cNvSpPr/>
            <p:nvPr/>
          </p:nvSpPr>
          <p:spPr>
            <a:xfrm>
              <a:off x="5506001" y="1115958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189"/>
                  </a:moveTo>
                  <a:lnTo>
                    <a:pt x="745091" y="175554"/>
                  </a:lnTo>
                  <a:lnTo>
                    <a:pt x="0" y="0"/>
                  </a:lnTo>
                  <a:lnTo>
                    <a:pt x="0" y="1689"/>
                  </a:lnTo>
                  <a:lnTo>
                    <a:pt x="745091" y="17618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1" name="object 6051"/>
            <p:cNvSpPr/>
            <p:nvPr/>
          </p:nvSpPr>
          <p:spPr>
            <a:xfrm>
              <a:off x="5506001" y="11161274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51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211"/>
                  </a:lnTo>
                  <a:lnTo>
                    <a:pt x="745091" y="175351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2" name="object 6052"/>
            <p:cNvSpPr/>
            <p:nvPr/>
          </p:nvSpPr>
          <p:spPr>
            <a:xfrm>
              <a:off x="5506001" y="11163482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3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44"/>
                  </a:lnTo>
                  <a:lnTo>
                    <a:pt x="745091" y="174183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3" name="object 6053"/>
            <p:cNvSpPr/>
            <p:nvPr/>
          </p:nvSpPr>
          <p:spPr>
            <a:xfrm>
              <a:off x="5506001" y="11166224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38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4" name="object 6054"/>
            <p:cNvSpPr/>
            <p:nvPr/>
          </p:nvSpPr>
          <p:spPr>
            <a:xfrm>
              <a:off x="5506001" y="11169451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54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5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5" name="object 6055"/>
            <p:cNvSpPr/>
            <p:nvPr/>
          </p:nvSpPr>
          <p:spPr>
            <a:xfrm>
              <a:off x="5506001" y="11173185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19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6" name="object 6056"/>
            <p:cNvSpPr/>
            <p:nvPr/>
          </p:nvSpPr>
          <p:spPr>
            <a:xfrm>
              <a:off x="5506001" y="11177417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17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3"/>
                  </a:lnTo>
                  <a:lnTo>
                    <a:pt x="745091" y="1663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7" name="object 6057"/>
            <p:cNvSpPr/>
            <p:nvPr/>
          </p:nvSpPr>
          <p:spPr>
            <a:xfrm>
              <a:off x="5506001" y="11182219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1"/>
                  </a:moveTo>
                  <a:lnTo>
                    <a:pt x="745091" y="161514"/>
                  </a:lnTo>
                  <a:lnTo>
                    <a:pt x="0" y="0"/>
                  </a:lnTo>
                  <a:lnTo>
                    <a:pt x="0" y="5309"/>
                  </a:lnTo>
                  <a:lnTo>
                    <a:pt x="745091" y="1635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8" name="object 6058"/>
            <p:cNvSpPr/>
            <p:nvPr/>
          </p:nvSpPr>
          <p:spPr>
            <a:xfrm>
              <a:off x="5506001" y="11187528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11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61"/>
                  </a:lnTo>
                  <a:lnTo>
                    <a:pt x="745091" y="160511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9" name="object 6059"/>
            <p:cNvSpPr/>
            <p:nvPr/>
          </p:nvSpPr>
          <p:spPr>
            <a:xfrm>
              <a:off x="5506001" y="11193585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1"/>
                  </a:moveTo>
                  <a:lnTo>
                    <a:pt x="745091" y="154449"/>
                  </a:lnTo>
                  <a:lnTo>
                    <a:pt x="0" y="0"/>
                  </a:lnTo>
                  <a:lnTo>
                    <a:pt x="0" y="6708"/>
                  </a:lnTo>
                  <a:lnTo>
                    <a:pt x="745091" y="156991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0" name="object 6060"/>
            <p:cNvSpPr/>
            <p:nvPr/>
          </p:nvSpPr>
          <p:spPr>
            <a:xfrm>
              <a:off x="5506001" y="11200297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54"/>
                  </a:moveTo>
                  <a:lnTo>
                    <a:pt x="745091" y="150282"/>
                  </a:lnTo>
                  <a:lnTo>
                    <a:pt x="0" y="0"/>
                  </a:lnTo>
                  <a:lnTo>
                    <a:pt x="0" y="7547"/>
                  </a:lnTo>
                  <a:lnTo>
                    <a:pt x="745091" y="153154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1" name="object 6061"/>
            <p:cNvSpPr/>
            <p:nvPr/>
          </p:nvSpPr>
          <p:spPr>
            <a:xfrm>
              <a:off x="5506001" y="11207841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46"/>
                  </a:moveTo>
                  <a:lnTo>
                    <a:pt x="745091" y="145606"/>
                  </a:lnTo>
                  <a:lnTo>
                    <a:pt x="0" y="0"/>
                  </a:lnTo>
                  <a:lnTo>
                    <a:pt x="0" y="8550"/>
                  </a:lnTo>
                  <a:lnTo>
                    <a:pt x="745091" y="148846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2" name="object 6062"/>
            <p:cNvSpPr/>
            <p:nvPr/>
          </p:nvSpPr>
          <p:spPr>
            <a:xfrm>
              <a:off x="5506001" y="11216390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92"/>
                  </a:moveTo>
                  <a:lnTo>
                    <a:pt x="745091" y="140295"/>
                  </a:lnTo>
                  <a:lnTo>
                    <a:pt x="0" y="0"/>
                  </a:lnTo>
                  <a:lnTo>
                    <a:pt x="0" y="9465"/>
                  </a:lnTo>
                  <a:lnTo>
                    <a:pt x="745091" y="14389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3" name="object 6063"/>
            <p:cNvSpPr/>
            <p:nvPr/>
          </p:nvSpPr>
          <p:spPr>
            <a:xfrm>
              <a:off x="5506001" y="11225857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390"/>
                  </a:moveTo>
                  <a:lnTo>
                    <a:pt x="745091" y="134426"/>
                  </a:lnTo>
                  <a:lnTo>
                    <a:pt x="0" y="0"/>
                  </a:lnTo>
                  <a:lnTo>
                    <a:pt x="0" y="10444"/>
                  </a:lnTo>
                  <a:lnTo>
                    <a:pt x="745091" y="13839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4" name="object 6064"/>
            <p:cNvSpPr/>
            <p:nvPr/>
          </p:nvSpPr>
          <p:spPr>
            <a:xfrm>
              <a:off x="5506001" y="11236305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09"/>
                  </a:moveTo>
                  <a:lnTo>
                    <a:pt x="745091" y="127933"/>
                  </a:lnTo>
                  <a:lnTo>
                    <a:pt x="0" y="0"/>
                  </a:lnTo>
                  <a:lnTo>
                    <a:pt x="0" y="10468"/>
                  </a:lnTo>
                  <a:lnTo>
                    <a:pt x="745091" y="13190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5" name="object 6065"/>
            <p:cNvSpPr/>
            <p:nvPr/>
          </p:nvSpPr>
          <p:spPr>
            <a:xfrm>
              <a:off x="5506001" y="11246776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61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6" name="object 6066"/>
            <p:cNvSpPr/>
            <p:nvPr/>
          </p:nvSpPr>
          <p:spPr>
            <a:xfrm>
              <a:off x="5506001" y="11256741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53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7" name="object 6067"/>
            <p:cNvSpPr/>
            <p:nvPr/>
          </p:nvSpPr>
          <p:spPr>
            <a:xfrm>
              <a:off x="5505996" y="11265432"/>
              <a:ext cx="745490" cy="204470"/>
            </a:xfrm>
            <a:custGeom>
              <a:avLst/>
              <a:gdLst/>
              <a:ahLst/>
              <a:cxnLst/>
              <a:rect l="l" t="t" r="r" b="b"/>
              <a:pathLst>
                <a:path w="745489" h="204470">
                  <a:moveTo>
                    <a:pt x="745083" y="171170"/>
                  </a:moveTo>
                  <a:lnTo>
                    <a:pt x="0" y="161607"/>
                  </a:lnTo>
                  <a:lnTo>
                    <a:pt x="0" y="165100"/>
                  </a:lnTo>
                  <a:lnTo>
                    <a:pt x="0" y="168579"/>
                  </a:lnTo>
                  <a:lnTo>
                    <a:pt x="0" y="204292"/>
                  </a:lnTo>
                  <a:lnTo>
                    <a:pt x="745083" y="204292"/>
                  </a:lnTo>
                  <a:lnTo>
                    <a:pt x="745083" y="184035"/>
                  </a:lnTo>
                  <a:lnTo>
                    <a:pt x="550176" y="187045"/>
                  </a:lnTo>
                  <a:lnTo>
                    <a:pt x="745083" y="184023"/>
                  </a:lnTo>
                  <a:lnTo>
                    <a:pt x="745083" y="182778"/>
                  </a:lnTo>
                  <a:lnTo>
                    <a:pt x="745083" y="182765"/>
                  </a:lnTo>
                  <a:lnTo>
                    <a:pt x="745083" y="172491"/>
                  </a:lnTo>
                  <a:lnTo>
                    <a:pt x="745083" y="171170"/>
                  </a:lnTo>
                  <a:close/>
                </a:path>
                <a:path w="745489" h="204470">
                  <a:moveTo>
                    <a:pt x="745083" y="168541"/>
                  </a:moveTo>
                  <a:lnTo>
                    <a:pt x="0" y="154673"/>
                  </a:lnTo>
                  <a:lnTo>
                    <a:pt x="0" y="158127"/>
                  </a:lnTo>
                  <a:lnTo>
                    <a:pt x="0" y="161607"/>
                  </a:lnTo>
                  <a:lnTo>
                    <a:pt x="745083" y="171157"/>
                  </a:lnTo>
                  <a:lnTo>
                    <a:pt x="745083" y="169849"/>
                  </a:lnTo>
                  <a:lnTo>
                    <a:pt x="745083" y="168541"/>
                  </a:lnTo>
                  <a:close/>
                </a:path>
                <a:path w="745489" h="204470">
                  <a:moveTo>
                    <a:pt x="745083" y="135775"/>
                  </a:moveTo>
                  <a:lnTo>
                    <a:pt x="0" y="68275"/>
                  </a:lnTo>
                  <a:lnTo>
                    <a:pt x="0" y="72059"/>
                  </a:lnTo>
                  <a:lnTo>
                    <a:pt x="0" y="72072"/>
                  </a:lnTo>
                  <a:lnTo>
                    <a:pt x="0" y="154673"/>
                  </a:lnTo>
                  <a:lnTo>
                    <a:pt x="745083" y="168529"/>
                  </a:lnTo>
                  <a:lnTo>
                    <a:pt x="745083" y="167220"/>
                  </a:lnTo>
                  <a:lnTo>
                    <a:pt x="745083" y="165696"/>
                  </a:lnTo>
                  <a:lnTo>
                    <a:pt x="745083" y="163614"/>
                  </a:lnTo>
                  <a:lnTo>
                    <a:pt x="372541" y="152641"/>
                  </a:lnTo>
                  <a:lnTo>
                    <a:pt x="745083" y="163601"/>
                  </a:lnTo>
                  <a:lnTo>
                    <a:pt x="745083" y="161531"/>
                  </a:lnTo>
                  <a:lnTo>
                    <a:pt x="745083" y="161518"/>
                  </a:lnTo>
                  <a:lnTo>
                    <a:pt x="745083" y="137198"/>
                  </a:lnTo>
                  <a:lnTo>
                    <a:pt x="745083" y="135775"/>
                  </a:lnTo>
                  <a:close/>
                </a:path>
                <a:path w="745489" h="204470">
                  <a:moveTo>
                    <a:pt x="745083" y="124485"/>
                  </a:moveTo>
                  <a:lnTo>
                    <a:pt x="0" y="38506"/>
                  </a:lnTo>
                  <a:lnTo>
                    <a:pt x="0" y="42786"/>
                  </a:lnTo>
                  <a:lnTo>
                    <a:pt x="0" y="46329"/>
                  </a:lnTo>
                  <a:lnTo>
                    <a:pt x="0" y="68275"/>
                  </a:lnTo>
                  <a:lnTo>
                    <a:pt x="745083" y="135763"/>
                  </a:lnTo>
                  <a:lnTo>
                    <a:pt x="745083" y="126098"/>
                  </a:lnTo>
                  <a:lnTo>
                    <a:pt x="745083" y="124485"/>
                  </a:lnTo>
                  <a:close/>
                </a:path>
                <a:path w="745489" h="204470">
                  <a:moveTo>
                    <a:pt x="745083" y="109855"/>
                  </a:moveTo>
                  <a:lnTo>
                    <a:pt x="0" y="0"/>
                  </a:lnTo>
                  <a:lnTo>
                    <a:pt x="0" y="7670"/>
                  </a:lnTo>
                  <a:lnTo>
                    <a:pt x="0" y="7683"/>
                  </a:lnTo>
                  <a:lnTo>
                    <a:pt x="0" y="38506"/>
                  </a:lnTo>
                  <a:lnTo>
                    <a:pt x="745083" y="124472"/>
                  </a:lnTo>
                  <a:lnTo>
                    <a:pt x="745083" y="112763"/>
                  </a:lnTo>
                  <a:lnTo>
                    <a:pt x="745083" y="109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8" name="object 6068"/>
            <p:cNvSpPr/>
            <p:nvPr/>
          </p:nvSpPr>
          <p:spPr>
            <a:xfrm>
              <a:off x="5506001" y="11455474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43"/>
                  </a:moveTo>
                  <a:lnTo>
                    <a:pt x="745091" y="1424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43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9" name="object 6069"/>
            <p:cNvSpPr/>
            <p:nvPr/>
          </p:nvSpPr>
          <p:spPr>
            <a:xfrm>
              <a:off x="5506001" y="11456969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48"/>
                  </a:moveTo>
                  <a:lnTo>
                    <a:pt x="745091" y="1274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4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0" name="object 6070"/>
            <p:cNvSpPr/>
            <p:nvPr/>
          </p:nvSpPr>
          <p:spPr>
            <a:xfrm>
              <a:off x="5506001" y="11458592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25"/>
                  </a:moveTo>
                  <a:lnTo>
                    <a:pt x="745091" y="1112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2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1" name="object 6071"/>
            <p:cNvSpPr/>
            <p:nvPr/>
          </p:nvSpPr>
          <p:spPr>
            <a:xfrm>
              <a:off x="5506001" y="11460648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69"/>
                  </a:moveTo>
                  <a:lnTo>
                    <a:pt x="745091" y="906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6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2" name="object 6072"/>
            <p:cNvSpPr/>
            <p:nvPr/>
          </p:nvSpPr>
          <p:spPr>
            <a:xfrm>
              <a:off x="5506001" y="1146270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3" name="object 6073"/>
            <p:cNvSpPr/>
            <p:nvPr/>
          </p:nvSpPr>
          <p:spPr>
            <a:xfrm>
              <a:off x="5506001" y="11464736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0"/>
                  </a:moveTo>
                  <a:lnTo>
                    <a:pt x="745091" y="4980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4" name="object 6074"/>
            <p:cNvSpPr/>
            <p:nvPr/>
          </p:nvSpPr>
          <p:spPr>
            <a:xfrm>
              <a:off x="5506001" y="11466862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58"/>
                  </a:moveTo>
                  <a:lnTo>
                    <a:pt x="745091" y="0"/>
                  </a:lnTo>
                  <a:lnTo>
                    <a:pt x="0" y="39973"/>
                  </a:lnTo>
                  <a:lnTo>
                    <a:pt x="0" y="47506"/>
                  </a:lnTo>
                  <a:lnTo>
                    <a:pt x="745091" y="285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5" name="object 6075"/>
            <p:cNvSpPr/>
            <p:nvPr/>
          </p:nvSpPr>
          <p:spPr>
            <a:xfrm>
              <a:off x="5506001" y="1146971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19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6" name="object 6076"/>
            <p:cNvSpPr/>
            <p:nvPr/>
          </p:nvSpPr>
          <p:spPr>
            <a:xfrm>
              <a:off x="5506001" y="1147254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63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7" name="object 6077"/>
            <p:cNvSpPr/>
            <p:nvPr/>
          </p:nvSpPr>
          <p:spPr>
            <a:xfrm>
              <a:off x="5506001" y="11475536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22"/>
                  </a:moveTo>
                  <a:lnTo>
                    <a:pt x="745091" y="0"/>
                  </a:lnTo>
                  <a:lnTo>
                    <a:pt x="0" y="54178"/>
                  </a:lnTo>
                  <a:lnTo>
                    <a:pt x="0" y="63719"/>
                  </a:lnTo>
                  <a:lnTo>
                    <a:pt x="745091" y="362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8" name="object 6078"/>
            <p:cNvSpPr/>
            <p:nvPr/>
          </p:nvSpPr>
          <p:spPr>
            <a:xfrm>
              <a:off x="5506001" y="1147917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57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74"/>
                  </a:lnTo>
                  <a:lnTo>
                    <a:pt x="745091" y="355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9" name="object 6079"/>
            <p:cNvSpPr/>
            <p:nvPr/>
          </p:nvSpPr>
          <p:spPr>
            <a:xfrm>
              <a:off x="5506001" y="11482732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589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0" name="object 6080"/>
            <p:cNvSpPr/>
            <p:nvPr/>
          </p:nvSpPr>
          <p:spPr>
            <a:xfrm>
              <a:off x="5506001" y="11486770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3990"/>
                  </a:moveTo>
                  <a:lnTo>
                    <a:pt x="745091" y="0"/>
                  </a:lnTo>
                  <a:lnTo>
                    <a:pt x="0" y="72550"/>
                  </a:lnTo>
                  <a:lnTo>
                    <a:pt x="0" y="83083"/>
                  </a:lnTo>
                  <a:lnTo>
                    <a:pt x="745091" y="3990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1" name="object 6081"/>
            <p:cNvSpPr/>
            <p:nvPr/>
          </p:nvSpPr>
          <p:spPr>
            <a:xfrm>
              <a:off x="5506001" y="11490761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79"/>
                  </a:moveTo>
                  <a:lnTo>
                    <a:pt x="745091" y="0"/>
                  </a:lnTo>
                  <a:lnTo>
                    <a:pt x="0" y="79093"/>
                  </a:lnTo>
                  <a:lnTo>
                    <a:pt x="0" y="90070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2" name="object 6082"/>
            <p:cNvSpPr/>
            <p:nvPr/>
          </p:nvSpPr>
          <p:spPr>
            <a:xfrm>
              <a:off x="5506001" y="11494932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3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3" name="object 6083"/>
            <p:cNvSpPr/>
            <p:nvPr/>
          </p:nvSpPr>
          <p:spPr>
            <a:xfrm>
              <a:off x="5506001" y="11499067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54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28"/>
                  </a:lnTo>
                  <a:lnTo>
                    <a:pt x="745091" y="415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4" name="object 6084"/>
            <p:cNvSpPr/>
            <p:nvPr/>
          </p:nvSpPr>
          <p:spPr>
            <a:xfrm>
              <a:off x="5506001" y="11503225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474"/>
                  </a:lnTo>
                  <a:lnTo>
                    <a:pt x="0" y="110577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5" name="object 6085"/>
            <p:cNvSpPr/>
            <p:nvPr/>
          </p:nvSpPr>
          <p:spPr>
            <a:xfrm>
              <a:off x="5506001" y="11507444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58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6" name="object 6086"/>
            <p:cNvSpPr/>
            <p:nvPr/>
          </p:nvSpPr>
          <p:spPr>
            <a:xfrm>
              <a:off x="5506001" y="11511626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33"/>
                  </a:moveTo>
                  <a:lnTo>
                    <a:pt x="745091" y="0"/>
                  </a:lnTo>
                  <a:lnTo>
                    <a:pt x="0" y="113207"/>
                  </a:lnTo>
                  <a:lnTo>
                    <a:pt x="0" y="124617"/>
                  </a:lnTo>
                  <a:lnTo>
                    <a:pt x="745091" y="433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7" name="object 6087"/>
            <p:cNvSpPr/>
            <p:nvPr/>
          </p:nvSpPr>
          <p:spPr>
            <a:xfrm>
              <a:off x="5506001" y="1151595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12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8" name="object 6088"/>
            <p:cNvSpPr/>
            <p:nvPr/>
          </p:nvSpPr>
          <p:spPr>
            <a:xfrm>
              <a:off x="5506001" y="11520397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6"/>
                  </a:lnTo>
                  <a:lnTo>
                    <a:pt x="0" y="139687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9" name="object 6089"/>
            <p:cNvSpPr/>
            <p:nvPr/>
          </p:nvSpPr>
          <p:spPr>
            <a:xfrm>
              <a:off x="5506001" y="11524998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30"/>
                  </a:moveTo>
                  <a:lnTo>
                    <a:pt x="745091" y="0"/>
                  </a:lnTo>
                  <a:lnTo>
                    <a:pt x="0" y="135087"/>
                  </a:lnTo>
                  <a:lnTo>
                    <a:pt x="0" y="148073"/>
                  </a:lnTo>
                  <a:lnTo>
                    <a:pt x="745091" y="493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0" name="object 6090"/>
            <p:cNvSpPr/>
            <p:nvPr/>
          </p:nvSpPr>
          <p:spPr>
            <a:xfrm>
              <a:off x="5506001" y="11529920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28"/>
                  </a:moveTo>
                  <a:lnTo>
                    <a:pt x="745091" y="0"/>
                  </a:lnTo>
                  <a:lnTo>
                    <a:pt x="0" y="143155"/>
                  </a:lnTo>
                  <a:lnTo>
                    <a:pt x="0" y="157982"/>
                  </a:lnTo>
                  <a:lnTo>
                    <a:pt x="745091" y="562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1" name="object 6091"/>
            <p:cNvSpPr/>
            <p:nvPr/>
          </p:nvSpPr>
          <p:spPr>
            <a:xfrm>
              <a:off x="5506001" y="11535549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14710"/>
                  </a:moveTo>
                  <a:lnTo>
                    <a:pt x="745091" y="0"/>
                  </a:lnTo>
                  <a:lnTo>
                    <a:pt x="0" y="152354"/>
                  </a:lnTo>
                  <a:lnTo>
                    <a:pt x="0" y="191167"/>
                  </a:lnTo>
                  <a:lnTo>
                    <a:pt x="707920" y="23515"/>
                  </a:lnTo>
                  <a:lnTo>
                    <a:pt x="716756" y="21045"/>
                  </a:lnTo>
                  <a:lnTo>
                    <a:pt x="726347" y="18134"/>
                  </a:lnTo>
                  <a:lnTo>
                    <a:pt x="735995" y="15718"/>
                  </a:lnTo>
                  <a:lnTo>
                    <a:pt x="745091" y="1471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2" name="object 6092"/>
            <p:cNvSpPr/>
            <p:nvPr/>
          </p:nvSpPr>
          <p:spPr>
            <a:xfrm>
              <a:off x="5208114" y="11160435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3" name="object 6093"/>
            <p:cNvSpPr/>
            <p:nvPr/>
          </p:nvSpPr>
          <p:spPr>
            <a:xfrm>
              <a:off x="5132023" y="11156534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94" name="object 6094"/>
          <p:cNvGrpSpPr/>
          <p:nvPr/>
        </p:nvGrpSpPr>
        <p:grpSpPr>
          <a:xfrm>
            <a:off x="1651000" y="12261932"/>
            <a:ext cx="4600575" cy="572135"/>
            <a:chOff x="1651000" y="12261932"/>
            <a:chExt cx="4600575" cy="572135"/>
          </a:xfrm>
        </p:grpSpPr>
        <p:sp>
          <p:nvSpPr>
            <p:cNvPr id="6095" name="object 6095"/>
            <p:cNvSpPr/>
            <p:nvPr/>
          </p:nvSpPr>
          <p:spPr>
            <a:xfrm>
              <a:off x="1651000" y="12832308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0" y="12"/>
                  </a:moveTo>
                  <a:lnTo>
                    <a:pt x="10466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6" name="object 6096"/>
            <p:cNvSpPr/>
            <p:nvPr/>
          </p:nvSpPr>
          <p:spPr>
            <a:xfrm>
              <a:off x="1651000" y="12774434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0" y="3594"/>
                  </a:moveTo>
                  <a:lnTo>
                    <a:pt x="104664" y="3594"/>
                  </a:lnTo>
                  <a:lnTo>
                    <a:pt x="104664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7" name="object 6097"/>
            <p:cNvSpPr/>
            <p:nvPr/>
          </p:nvSpPr>
          <p:spPr>
            <a:xfrm>
              <a:off x="1651000" y="12764236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04664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8" name="object 6098"/>
            <p:cNvSpPr/>
            <p:nvPr/>
          </p:nvSpPr>
          <p:spPr>
            <a:xfrm>
              <a:off x="1651000" y="1275264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60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04664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9" name="object 6099"/>
            <p:cNvSpPr/>
            <p:nvPr/>
          </p:nvSpPr>
          <p:spPr>
            <a:xfrm>
              <a:off x="1651000" y="12739890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0" name="object 6100"/>
            <p:cNvSpPr/>
            <p:nvPr/>
          </p:nvSpPr>
          <p:spPr>
            <a:xfrm>
              <a:off x="1651000" y="12727431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1" name="object 6101"/>
            <p:cNvSpPr/>
            <p:nvPr/>
          </p:nvSpPr>
          <p:spPr>
            <a:xfrm>
              <a:off x="1651000" y="12715874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6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04664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2" name="object 6102"/>
            <p:cNvSpPr/>
            <p:nvPr/>
          </p:nvSpPr>
          <p:spPr>
            <a:xfrm>
              <a:off x="1651000" y="1270563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2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04664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3" name="object 6103"/>
            <p:cNvSpPr/>
            <p:nvPr/>
          </p:nvSpPr>
          <p:spPr>
            <a:xfrm>
              <a:off x="1651000" y="1269684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4" name="object 6104"/>
            <p:cNvSpPr/>
            <p:nvPr/>
          </p:nvSpPr>
          <p:spPr>
            <a:xfrm>
              <a:off x="1651000" y="12688819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04664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5" name="object 6105"/>
            <p:cNvSpPr/>
            <p:nvPr/>
          </p:nvSpPr>
          <p:spPr>
            <a:xfrm>
              <a:off x="1651000" y="1268105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04664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6" name="object 6106"/>
            <p:cNvSpPr/>
            <p:nvPr/>
          </p:nvSpPr>
          <p:spPr>
            <a:xfrm>
              <a:off x="1651000" y="12667182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0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104660" y="13868"/>
                  </a:lnTo>
                  <a:lnTo>
                    <a:pt x="104660" y="6997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7" name="object 6107"/>
            <p:cNvSpPr/>
            <p:nvPr/>
          </p:nvSpPr>
          <p:spPr>
            <a:xfrm>
              <a:off x="1651000" y="12630759"/>
              <a:ext cx="104775" cy="36830"/>
            </a:xfrm>
            <a:custGeom>
              <a:avLst/>
              <a:gdLst/>
              <a:ahLst/>
              <a:cxnLst/>
              <a:rect l="l" t="t" r="r" b="b"/>
              <a:pathLst>
                <a:path w="104775" h="36829">
                  <a:moveTo>
                    <a:pt x="104660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104660" y="36423"/>
                  </a:lnTo>
                  <a:lnTo>
                    <a:pt x="104660" y="29108"/>
                  </a:lnTo>
                  <a:lnTo>
                    <a:pt x="104660" y="21374"/>
                  </a:lnTo>
                  <a:lnTo>
                    <a:pt x="104660" y="13512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8" name="object 6108"/>
            <p:cNvSpPr/>
            <p:nvPr/>
          </p:nvSpPr>
          <p:spPr>
            <a:xfrm>
              <a:off x="1651000" y="12600260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9" name="object 6109"/>
            <p:cNvSpPr/>
            <p:nvPr/>
          </p:nvSpPr>
          <p:spPr>
            <a:xfrm>
              <a:off x="1651000" y="12569125"/>
              <a:ext cx="104775" cy="31750"/>
            </a:xfrm>
            <a:custGeom>
              <a:avLst/>
              <a:gdLst/>
              <a:ahLst/>
              <a:cxnLst/>
              <a:rect l="l" t="t" r="r" b="b"/>
              <a:pathLst>
                <a:path w="104775" h="31750">
                  <a:moveTo>
                    <a:pt x="104660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104660" y="31140"/>
                  </a:lnTo>
                  <a:lnTo>
                    <a:pt x="104660" y="21920"/>
                  </a:lnTo>
                  <a:lnTo>
                    <a:pt x="104660" y="13614"/>
                  </a:lnTo>
                  <a:lnTo>
                    <a:pt x="104660" y="580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0" name="object 6110"/>
            <p:cNvSpPr/>
            <p:nvPr/>
          </p:nvSpPr>
          <p:spPr>
            <a:xfrm>
              <a:off x="1651000" y="1255740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0" y="0"/>
                  </a:moveTo>
                  <a:lnTo>
                    <a:pt x="0" y="0"/>
                  </a:lnTo>
                  <a:lnTo>
                    <a:pt x="0" y="5892"/>
                  </a:lnTo>
                  <a:lnTo>
                    <a:pt x="0" y="11722"/>
                  </a:lnTo>
                  <a:lnTo>
                    <a:pt x="104660" y="11722"/>
                  </a:lnTo>
                  <a:lnTo>
                    <a:pt x="104660" y="5892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1" name="object 6111"/>
            <p:cNvSpPr/>
            <p:nvPr/>
          </p:nvSpPr>
          <p:spPr>
            <a:xfrm>
              <a:off x="1651005" y="12551518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2" name="object 6112"/>
            <p:cNvSpPr/>
            <p:nvPr/>
          </p:nvSpPr>
          <p:spPr>
            <a:xfrm>
              <a:off x="1651000" y="1254571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0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04664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3" name="object 6113"/>
            <p:cNvSpPr/>
            <p:nvPr/>
          </p:nvSpPr>
          <p:spPr>
            <a:xfrm>
              <a:off x="1651000" y="1253993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4" name="object 6114"/>
            <p:cNvSpPr/>
            <p:nvPr/>
          </p:nvSpPr>
          <p:spPr>
            <a:xfrm>
              <a:off x="1651000" y="12534165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6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04664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5" name="object 6115"/>
            <p:cNvSpPr/>
            <p:nvPr/>
          </p:nvSpPr>
          <p:spPr>
            <a:xfrm>
              <a:off x="1651000" y="1252821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6" name="object 6116"/>
            <p:cNvSpPr/>
            <p:nvPr/>
          </p:nvSpPr>
          <p:spPr>
            <a:xfrm>
              <a:off x="1651000" y="12521395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7" name="object 6117"/>
            <p:cNvSpPr/>
            <p:nvPr/>
          </p:nvSpPr>
          <p:spPr>
            <a:xfrm>
              <a:off x="1651000" y="12514624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8" name="object 6118"/>
            <p:cNvSpPr/>
            <p:nvPr/>
          </p:nvSpPr>
          <p:spPr>
            <a:xfrm>
              <a:off x="1651000" y="1250788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9" name="object 6119"/>
            <p:cNvSpPr/>
            <p:nvPr/>
          </p:nvSpPr>
          <p:spPr>
            <a:xfrm>
              <a:off x="1651000" y="12499592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8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04664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0" name="object 6120"/>
            <p:cNvSpPr/>
            <p:nvPr/>
          </p:nvSpPr>
          <p:spPr>
            <a:xfrm>
              <a:off x="1651000" y="12491028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1" name="object 6121"/>
            <p:cNvSpPr/>
            <p:nvPr/>
          </p:nvSpPr>
          <p:spPr>
            <a:xfrm>
              <a:off x="1651000" y="1248207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5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04664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2" name="object 6122"/>
            <p:cNvSpPr/>
            <p:nvPr/>
          </p:nvSpPr>
          <p:spPr>
            <a:xfrm>
              <a:off x="1651000" y="1247155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3" name="object 6123"/>
            <p:cNvSpPr/>
            <p:nvPr/>
          </p:nvSpPr>
          <p:spPr>
            <a:xfrm>
              <a:off x="1651000" y="12460942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4" name="object 6124"/>
            <p:cNvSpPr/>
            <p:nvPr/>
          </p:nvSpPr>
          <p:spPr>
            <a:xfrm>
              <a:off x="1651000" y="1244921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2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04664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5" name="object 6125"/>
            <p:cNvSpPr/>
            <p:nvPr/>
          </p:nvSpPr>
          <p:spPr>
            <a:xfrm>
              <a:off x="1651000" y="1243739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1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04664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6" name="object 6126"/>
            <p:cNvSpPr/>
            <p:nvPr/>
          </p:nvSpPr>
          <p:spPr>
            <a:xfrm>
              <a:off x="1651000" y="1242531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7" name="object 6127"/>
            <p:cNvSpPr/>
            <p:nvPr/>
          </p:nvSpPr>
          <p:spPr>
            <a:xfrm>
              <a:off x="1651000" y="1241310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1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04664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8" name="object 6128"/>
            <p:cNvSpPr/>
            <p:nvPr/>
          </p:nvSpPr>
          <p:spPr>
            <a:xfrm>
              <a:off x="1651000" y="1240095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9" name="object 6129"/>
            <p:cNvSpPr/>
            <p:nvPr/>
          </p:nvSpPr>
          <p:spPr>
            <a:xfrm>
              <a:off x="1651000" y="123885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0" name="object 6130"/>
            <p:cNvSpPr/>
            <p:nvPr/>
          </p:nvSpPr>
          <p:spPr>
            <a:xfrm>
              <a:off x="1651000" y="12375865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1" name="object 6131"/>
            <p:cNvSpPr/>
            <p:nvPr/>
          </p:nvSpPr>
          <p:spPr>
            <a:xfrm>
              <a:off x="1651000" y="12362955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9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04664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2" name="object 6132"/>
            <p:cNvSpPr/>
            <p:nvPr/>
          </p:nvSpPr>
          <p:spPr>
            <a:xfrm>
              <a:off x="1651000" y="12349538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3" name="object 6133"/>
            <p:cNvSpPr/>
            <p:nvPr/>
          </p:nvSpPr>
          <p:spPr>
            <a:xfrm>
              <a:off x="1651000" y="12334977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4" name="object 6134"/>
            <p:cNvSpPr/>
            <p:nvPr/>
          </p:nvSpPr>
          <p:spPr>
            <a:xfrm>
              <a:off x="1651000" y="12317799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19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04664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5" name="object 6135"/>
            <p:cNvSpPr/>
            <p:nvPr/>
          </p:nvSpPr>
          <p:spPr>
            <a:xfrm>
              <a:off x="1651000" y="12263546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5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53"/>
                  </a:lnTo>
                  <a:lnTo>
                    <a:pt x="104664" y="542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6" name="object 6136"/>
            <p:cNvSpPr/>
            <p:nvPr/>
          </p:nvSpPr>
          <p:spPr>
            <a:xfrm>
              <a:off x="1801889" y="12832308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0" y="12"/>
                  </a:moveTo>
                  <a:lnTo>
                    <a:pt x="333013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7" name="object 6137"/>
            <p:cNvSpPr/>
            <p:nvPr/>
          </p:nvSpPr>
          <p:spPr>
            <a:xfrm>
              <a:off x="1801889" y="12774434"/>
              <a:ext cx="293370" cy="3810"/>
            </a:xfrm>
            <a:custGeom>
              <a:avLst/>
              <a:gdLst/>
              <a:ahLst/>
              <a:cxnLst/>
              <a:rect l="l" t="t" r="r" b="b"/>
              <a:pathLst>
                <a:path w="293369" h="3809">
                  <a:moveTo>
                    <a:pt x="0" y="3594"/>
                  </a:moveTo>
                  <a:lnTo>
                    <a:pt x="292801" y="359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8" name="object 6138"/>
            <p:cNvSpPr/>
            <p:nvPr/>
          </p:nvSpPr>
          <p:spPr>
            <a:xfrm>
              <a:off x="1801889" y="12764236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189"/>
                  </a:moveTo>
                  <a:lnTo>
                    <a:pt x="292801" y="1018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9" name="object 6139"/>
            <p:cNvSpPr/>
            <p:nvPr/>
          </p:nvSpPr>
          <p:spPr>
            <a:xfrm>
              <a:off x="1801889" y="12752641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600"/>
                  </a:moveTo>
                  <a:lnTo>
                    <a:pt x="292801" y="1160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0" name="object 6140"/>
            <p:cNvSpPr/>
            <p:nvPr/>
          </p:nvSpPr>
          <p:spPr>
            <a:xfrm>
              <a:off x="1801889" y="12739890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743"/>
                  </a:moveTo>
                  <a:lnTo>
                    <a:pt x="292801" y="1274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1" name="object 6141"/>
            <p:cNvSpPr/>
            <p:nvPr/>
          </p:nvSpPr>
          <p:spPr>
            <a:xfrm>
              <a:off x="1801889" y="12727431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64"/>
                  </a:moveTo>
                  <a:lnTo>
                    <a:pt x="292801" y="1246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2" name="object 6142"/>
            <p:cNvSpPr/>
            <p:nvPr/>
          </p:nvSpPr>
          <p:spPr>
            <a:xfrm>
              <a:off x="1801889" y="12715874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562"/>
                  </a:moveTo>
                  <a:lnTo>
                    <a:pt x="292801" y="1156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3" name="object 6143"/>
            <p:cNvSpPr/>
            <p:nvPr/>
          </p:nvSpPr>
          <p:spPr>
            <a:xfrm>
              <a:off x="1801889" y="12705638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228"/>
                  </a:moveTo>
                  <a:lnTo>
                    <a:pt x="292801" y="1022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4" name="object 6144"/>
            <p:cNvSpPr/>
            <p:nvPr/>
          </p:nvSpPr>
          <p:spPr>
            <a:xfrm>
              <a:off x="1801889" y="1269684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792"/>
                  </a:moveTo>
                  <a:lnTo>
                    <a:pt x="292801" y="879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5" name="object 6145"/>
            <p:cNvSpPr/>
            <p:nvPr/>
          </p:nvSpPr>
          <p:spPr>
            <a:xfrm>
              <a:off x="1801889" y="12688819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8017"/>
                  </a:moveTo>
                  <a:lnTo>
                    <a:pt x="292801" y="80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6" name="object 6146"/>
            <p:cNvSpPr/>
            <p:nvPr/>
          </p:nvSpPr>
          <p:spPr>
            <a:xfrm>
              <a:off x="1801889" y="12681056"/>
              <a:ext cx="293370" cy="8255"/>
            </a:xfrm>
            <a:custGeom>
              <a:avLst/>
              <a:gdLst/>
              <a:ahLst/>
              <a:cxnLst/>
              <a:rect l="l" t="t" r="r" b="b"/>
              <a:pathLst>
                <a:path w="293369" h="8254">
                  <a:moveTo>
                    <a:pt x="0" y="7775"/>
                  </a:moveTo>
                  <a:lnTo>
                    <a:pt x="292801" y="7775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7" name="object 6147"/>
            <p:cNvSpPr/>
            <p:nvPr/>
          </p:nvSpPr>
          <p:spPr>
            <a:xfrm>
              <a:off x="1801888" y="12667182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292798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292798" y="13868"/>
                  </a:lnTo>
                  <a:lnTo>
                    <a:pt x="292798" y="6997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8" name="object 6148"/>
            <p:cNvSpPr/>
            <p:nvPr/>
          </p:nvSpPr>
          <p:spPr>
            <a:xfrm>
              <a:off x="1801888" y="12630759"/>
              <a:ext cx="293370" cy="36830"/>
            </a:xfrm>
            <a:custGeom>
              <a:avLst/>
              <a:gdLst/>
              <a:ahLst/>
              <a:cxnLst/>
              <a:rect l="l" t="t" r="r" b="b"/>
              <a:pathLst>
                <a:path w="293369" h="36829">
                  <a:moveTo>
                    <a:pt x="292798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292798" y="36423"/>
                  </a:lnTo>
                  <a:lnTo>
                    <a:pt x="292798" y="29108"/>
                  </a:lnTo>
                  <a:lnTo>
                    <a:pt x="292798" y="21374"/>
                  </a:lnTo>
                  <a:lnTo>
                    <a:pt x="292798" y="13512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9" name="object 6149"/>
            <p:cNvSpPr/>
            <p:nvPr/>
          </p:nvSpPr>
          <p:spPr>
            <a:xfrm>
              <a:off x="1801889" y="12600260"/>
              <a:ext cx="293370" cy="30480"/>
            </a:xfrm>
            <a:custGeom>
              <a:avLst/>
              <a:gdLst/>
              <a:ahLst/>
              <a:cxnLst/>
              <a:rect l="l" t="t" r="r" b="b"/>
              <a:pathLst>
                <a:path w="293369" h="30479">
                  <a:moveTo>
                    <a:pt x="0" y="30481"/>
                  </a:moveTo>
                  <a:lnTo>
                    <a:pt x="292801" y="304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0" name="object 6150"/>
            <p:cNvSpPr/>
            <p:nvPr/>
          </p:nvSpPr>
          <p:spPr>
            <a:xfrm>
              <a:off x="1801888" y="12569125"/>
              <a:ext cx="293370" cy="31750"/>
            </a:xfrm>
            <a:custGeom>
              <a:avLst/>
              <a:gdLst/>
              <a:ahLst/>
              <a:cxnLst/>
              <a:rect l="l" t="t" r="r" b="b"/>
              <a:pathLst>
                <a:path w="293369" h="31750">
                  <a:moveTo>
                    <a:pt x="292798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292798" y="31140"/>
                  </a:lnTo>
                  <a:lnTo>
                    <a:pt x="292798" y="21920"/>
                  </a:lnTo>
                  <a:lnTo>
                    <a:pt x="292798" y="13614"/>
                  </a:lnTo>
                  <a:lnTo>
                    <a:pt x="292798" y="5803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1" name="object 6151"/>
            <p:cNvSpPr/>
            <p:nvPr/>
          </p:nvSpPr>
          <p:spPr>
            <a:xfrm>
              <a:off x="1801888" y="12557416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09"/>
                  </a:lnTo>
                  <a:lnTo>
                    <a:pt x="292798" y="11709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2" name="object 6152"/>
            <p:cNvSpPr/>
            <p:nvPr/>
          </p:nvSpPr>
          <p:spPr>
            <a:xfrm>
              <a:off x="1801888" y="12551518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82"/>
                  </a:moveTo>
                  <a:lnTo>
                    <a:pt x="292802" y="5882"/>
                  </a:lnTo>
                  <a:lnTo>
                    <a:pt x="292802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3" name="object 6153"/>
            <p:cNvSpPr/>
            <p:nvPr/>
          </p:nvSpPr>
          <p:spPr>
            <a:xfrm>
              <a:off x="1801889" y="12545714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806"/>
                  </a:moveTo>
                  <a:lnTo>
                    <a:pt x="292801" y="580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4" name="object 6154"/>
            <p:cNvSpPr/>
            <p:nvPr/>
          </p:nvSpPr>
          <p:spPr>
            <a:xfrm>
              <a:off x="1801889" y="12539933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81"/>
                  </a:moveTo>
                  <a:lnTo>
                    <a:pt x="292801" y="5781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5" name="object 6155"/>
            <p:cNvSpPr/>
            <p:nvPr/>
          </p:nvSpPr>
          <p:spPr>
            <a:xfrm>
              <a:off x="1801889" y="12534165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768"/>
                  </a:moveTo>
                  <a:lnTo>
                    <a:pt x="292801" y="576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6" name="object 6156"/>
            <p:cNvSpPr/>
            <p:nvPr/>
          </p:nvSpPr>
          <p:spPr>
            <a:xfrm>
              <a:off x="1801889" y="12528219"/>
              <a:ext cx="293370" cy="6350"/>
            </a:xfrm>
            <a:custGeom>
              <a:avLst/>
              <a:gdLst/>
              <a:ahLst/>
              <a:cxnLst/>
              <a:rect l="l" t="t" r="r" b="b"/>
              <a:pathLst>
                <a:path w="293369" h="6350">
                  <a:moveTo>
                    <a:pt x="0" y="5946"/>
                  </a:moveTo>
                  <a:lnTo>
                    <a:pt x="292801" y="59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7" name="object 6157"/>
            <p:cNvSpPr/>
            <p:nvPr/>
          </p:nvSpPr>
          <p:spPr>
            <a:xfrm>
              <a:off x="1801889" y="12521395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822"/>
                  </a:moveTo>
                  <a:lnTo>
                    <a:pt x="292801" y="682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8" name="object 6158"/>
            <p:cNvSpPr/>
            <p:nvPr/>
          </p:nvSpPr>
          <p:spPr>
            <a:xfrm>
              <a:off x="1801889" y="12514624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72"/>
                  </a:moveTo>
                  <a:lnTo>
                    <a:pt x="292801" y="6772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9" name="object 6159"/>
            <p:cNvSpPr/>
            <p:nvPr/>
          </p:nvSpPr>
          <p:spPr>
            <a:xfrm>
              <a:off x="1801889" y="12507889"/>
              <a:ext cx="293370" cy="6985"/>
            </a:xfrm>
            <a:custGeom>
              <a:avLst/>
              <a:gdLst/>
              <a:ahLst/>
              <a:cxnLst/>
              <a:rect l="l" t="t" r="r" b="b"/>
              <a:pathLst>
                <a:path w="293369" h="6984">
                  <a:moveTo>
                    <a:pt x="0" y="6734"/>
                  </a:moveTo>
                  <a:lnTo>
                    <a:pt x="292801" y="673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0" name="object 6160"/>
            <p:cNvSpPr/>
            <p:nvPr/>
          </p:nvSpPr>
          <p:spPr>
            <a:xfrm>
              <a:off x="1801889" y="12499592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284"/>
                  </a:moveTo>
                  <a:lnTo>
                    <a:pt x="292801" y="828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1" name="object 6161"/>
            <p:cNvSpPr/>
            <p:nvPr/>
          </p:nvSpPr>
          <p:spPr>
            <a:xfrm>
              <a:off x="1801889" y="12491028"/>
              <a:ext cx="293370" cy="8890"/>
            </a:xfrm>
            <a:custGeom>
              <a:avLst/>
              <a:gdLst/>
              <a:ahLst/>
              <a:cxnLst/>
              <a:rect l="l" t="t" r="r" b="b"/>
              <a:pathLst>
                <a:path w="293369" h="8890">
                  <a:moveTo>
                    <a:pt x="0" y="8563"/>
                  </a:moveTo>
                  <a:lnTo>
                    <a:pt x="292801" y="856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2" name="object 6162"/>
            <p:cNvSpPr/>
            <p:nvPr/>
          </p:nvSpPr>
          <p:spPr>
            <a:xfrm>
              <a:off x="1801889" y="12482071"/>
              <a:ext cx="293370" cy="9525"/>
            </a:xfrm>
            <a:custGeom>
              <a:avLst/>
              <a:gdLst/>
              <a:ahLst/>
              <a:cxnLst/>
              <a:rect l="l" t="t" r="r" b="b"/>
              <a:pathLst>
                <a:path w="293369" h="9525">
                  <a:moveTo>
                    <a:pt x="0" y="8957"/>
                  </a:moveTo>
                  <a:lnTo>
                    <a:pt x="292801" y="895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3" name="object 6163"/>
            <p:cNvSpPr/>
            <p:nvPr/>
          </p:nvSpPr>
          <p:spPr>
            <a:xfrm>
              <a:off x="1801889" y="1247155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520"/>
                  </a:moveTo>
                  <a:lnTo>
                    <a:pt x="292801" y="1052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4" name="object 6164"/>
            <p:cNvSpPr/>
            <p:nvPr/>
          </p:nvSpPr>
          <p:spPr>
            <a:xfrm>
              <a:off x="1801889" y="12460942"/>
              <a:ext cx="293370" cy="10795"/>
            </a:xfrm>
            <a:custGeom>
              <a:avLst/>
              <a:gdLst/>
              <a:ahLst/>
              <a:cxnLst/>
              <a:rect l="l" t="t" r="r" b="b"/>
              <a:pathLst>
                <a:path w="293369" h="10795">
                  <a:moveTo>
                    <a:pt x="0" y="10609"/>
                  </a:moveTo>
                  <a:lnTo>
                    <a:pt x="292801" y="106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5" name="object 6165"/>
            <p:cNvSpPr/>
            <p:nvPr/>
          </p:nvSpPr>
          <p:spPr>
            <a:xfrm>
              <a:off x="1801889" y="12449215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727"/>
                  </a:moveTo>
                  <a:lnTo>
                    <a:pt x="292801" y="1172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6" name="object 6166"/>
            <p:cNvSpPr/>
            <p:nvPr/>
          </p:nvSpPr>
          <p:spPr>
            <a:xfrm>
              <a:off x="1801889" y="12437397"/>
              <a:ext cx="293370" cy="12065"/>
            </a:xfrm>
            <a:custGeom>
              <a:avLst/>
              <a:gdLst/>
              <a:ahLst/>
              <a:cxnLst/>
              <a:rect l="l" t="t" r="r" b="b"/>
              <a:pathLst>
                <a:path w="293369" h="12065">
                  <a:moveTo>
                    <a:pt x="0" y="11816"/>
                  </a:moveTo>
                  <a:lnTo>
                    <a:pt x="292801" y="1181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7" name="object 6167"/>
            <p:cNvSpPr/>
            <p:nvPr/>
          </p:nvSpPr>
          <p:spPr>
            <a:xfrm>
              <a:off x="1801889" y="1242531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083"/>
                  </a:moveTo>
                  <a:lnTo>
                    <a:pt x="292801" y="1208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8" name="object 6168"/>
            <p:cNvSpPr/>
            <p:nvPr/>
          </p:nvSpPr>
          <p:spPr>
            <a:xfrm>
              <a:off x="1801889" y="1241310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210"/>
                  </a:moveTo>
                  <a:lnTo>
                    <a:pt x="292801" y="1221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9" name="object 6169"/>
            <p:cNvSpPr/>
            <p:nvPr/>
          </p:nvSpPr>
          <p:spPr>
            <a:xfrm>
              <a:off x="1801889" y="12400957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146"/>
                  </a:moveTo>
                  <a:lnTo>
                    <a:pt x="292801" y="12146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0" name="object 6170"/>
            <p:cNvSpPr/>
            <p:nvPr/>
          </p:nvSpPr>
          <p:spPr>
            <a:xfrm>
              <a:off x="1801889" y="12388519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438"/>
                  </a:moveTo>
                  <a:lnTo>
                    <a:pt x="292801" y="12438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1" name="object 6171"/>
            <p:cNvSpPr/>
            <p:nvPr/>
          </p:nvSpPr>
          <p:spPr>
            <a:xfrm>
              <a:off x="1801889" y="12375865"/>
              <a:ext cx="293370" cy="12700"/>
            </a:xfrm>
            <a:custGeom>
              <a:avLst/>
              <a:gdLst/>
              <a:ahLst/>
              <a:cxnLst/>
              <a:rect l="l" t="t" r="r" b="b"/>
              <a:pathLst>
                <a:path w="293369" h="12700">
                  <a:moveTo>
                    <a:pt x="0" y="12654"/>
                  </a:moveTo>
                  <a:lnTo>
                    <a:pt x="292801" y="12654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2" name="object 6172"/>
            <p:cNvSpPr/>
            <p:nvPr/>
          </p:nvSpPr>
          <p:spPr>
            <a:xfrm>
              <a:off x="1801889" y="12362955"/>
              <a:ext cx="293370" cy="13335"/>
            </a:xfrm>
            <a:custGeom>
              <a:avLst/>
              <a:gdLst/>
              <a:ahLst/>
              <a:cxnLst/>
              <a:rect l="l" t="t" r="r" b="b"/>
              <a:pathLst>
                <a:path w="293369" h="13334">
                  <a:moveTo>
                    <a:pt x="0" y="12909"/>
                  </a:moveTo>
                  <a:lnTo>
                    <a:pt x="292801" y="12909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3" name="object 6173"/>
            <p:cNvSpPr/>
            <p:nvPr/>
          </p:nvSpPr>
          <p:spPr>
            <a:xfrm>
              <a:off x="1801889" y="12349538"/>
              <a:ext cx="293370" cy="13970"/>
            </a:xfrm>
            <a:custGeom>
              <a:avLst/>
              <a:gdLst/>
              <a:ahLst/>
              <a:cxnLst/>
              <a:rect l="l" t="t" r="r" b="b"/>
              <a:pathLst>
                <a:path w="293369" h="13970">
                  <a:moveTo>
                    <a:pt x="0" y="13417"/>
                  </a:moveTo>
                  <a:lnTo>
                    <a:pt x="292801" y="13417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4" name="object 6174"/>
            <p:cNvSpPr/>
            <p:nvPr/>
          </p:nvSpPr>
          <p:spPr>
            <a:xfrm>
              <a:off x="1801889" y="12334977"/>
              <a:ext cx="293370" cy="14604"/>
            </a:xfrm>
            <a:custGeom>
              <a:avLst/>
              <a:gdLst/>
              <a:ahLst/>
              <a:cxnLst/>
              <a:rect l="l" t="t" r="r" b="b"/>
              <a:pathLst>
                <a:path w="293369" h="14604">
                  <a:moveTo>
                    <a:pt x="0" y="14560"/>
                  </a:moveTo>
                  <a:lnTo>
                    <a:pt x="292801" y="1456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5" name="object 6175"/>
            <p:cNvSpPr/>
            <p:nvPr/>
          </p:nvSpPr>
          <p:spPr>
            <a:xfrm>
              <a:off x="1801889" y="12317799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69" h="17779">
                  <a:moveTo>
                    <a:pt x="0" y="17190"/>
                  </a:moveTo>
                  <a:lnTo>
                    <a:pt x="292801" y="17190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6" name="object 6176"/>
            <p:cNvSpPr/>
            <p:nvPr/>
          </p:nvSpPr>
          <p:spPr>
            <a:xfrm>
              <a:off x="1801889" y="12263546"/>
              <a:ext cx="293370" cy="54610"/>
            </a:xfrm>
            <a:custGeom>
              <a:avLst/>
              <a:gdLst/>
              <a:ahLst/>
              <a:cxnLst/>
              <a:rect l="l" t="t" r="r" b="b"/>
              <a:pathLst>
                <a:path w="293369" h="54609">
                  <a:moveTo>
                    <a:pt x="0" y="54253"/>
                  </a:moveTo>
                  <a:lnTo>
                    <a:pt x="292801" y="54253"/>
                  </a:lnTo>
                  <a:lnTo>
                    <a:pt x="292801" y="0"/>
                  </a:lnTo>
                  <a:lnTo>
                    <a:pt x="0" y="0"/>
                  </a:lnTo>
                  <a:lnTo>
                    <a:pt x="0" y="542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7" name="object 6177"/>
            <p:cNvSpPr/>
            <p:nvPr/>
          </p:nvSpPr>
          <p:spPr>
            <a:xfrm>
              <a:off x="1775524" y="12796054"/>
              <a:ext cx="26670" cy="36830"/>
            </a:xfrm>
            <a:custGeom>
              <a:avLst/>
              <a:gdLst/>
              <a:ahLst/>
              <a:cxnLst/>
              <a:rect l="l" t="t" r="r" b="b"/>
              <a:pathLst>
                <a:path w="26669" h="36829">
                  <a:moveTo>
                    <a:pt x="26361" y="36250"/>
                  </a:moveTo>
                  <a:lnTo>
                    <a:pt x="26359" y="35843"/>
                  </a:lnTo>
                  <a:lnTo>
                    <a:pt x="0" y="0"/>
                  </a:lnTo>
                  <a:lnTo>
                    <a:pt x="0" y="337"/>
                  </a:lnTo>
                  <a:lnTo>
                    <a:pt x="26359" y="3625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8" name="object 6178"/>
            <p:cNvSpPr/>
            <p:nvPr/>
          </p:nvSpPr>
          <p:spPr>
            <a:xfrm>
              <a:off x="1775524" y="1279444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37459"/>
                  </a:moveTo>
                  <a:lnTo>
                    <a:pt x="26361" y="35631"/>
                  </a:lnTo>
                  <a:lnTo>
                    <a:pt x="0" y="0"/>
                  </a:lnTo>
                  <a:lnTo>
                    <a:pt x="0" y="1612"/>
                  </a:lnTo>
                  <a:lnTo>
                    <a:pt x="26361" y="3745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9" name="object 6179"/>
            <p:cNvSpPr/>
            <p:nvPr/>
          </p:nvSpPr>
          <p:spPr>
            <a:xfrm>
              <a:off x="1775524" y="12791609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38463"/>
                  </a:moveTo>
                  <a:lnTo>
                    <a:pt x="26361" y="35237"/>
                  </a:lnTo>
                  <a:lnTo>
                    <a:pt x="0" y="0"/>
                  </a:lnTo>
                  <a:lnTo>
                    <a:pt x="0" y="2832"/>
                  </a:lnTo>
                  <a:lnTo>
                    <a:pt x="26361" y="3846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0" name="object 6180"/>
            <p:cNvSpPr/>
            <p:nvPr/>
          </p:nvSpPr>
          <p:spPr>
            <a:xfrm>
              <a:off x="1775524" y="12787596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69" h="39370">
                  <a:moveTo>
                    <a:pt x="26361" y="39237"/>
                  </a:moveTo>
                  <a:lnTo>
                    <a:pt x="26361" y="34615"/>
                  </a:lnTo>
                  <a:lnTo>
                    <a:pt x="0" y="0"/>
                  </a:lnTo>
                  <a:lnTo>
                    <a:pt x="0" y="4025"/>
                  </a:lnTo>
                  <a:lnTo>
                    <a:pt x="26361" y="39237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1" name="object 6181"/>
            <p:cNvSpPr/>
            <p:nvPr/>
          </p:nvSpPr>
          <p:spPr>
            <a:xfrm>
              <a:off x="1775524" y="12782262"/>
              <a:ext cx="26670" cy="40005"/>
            </a:xfrm>
            <a:custGeom>
              <a:avLst/>
              <a:gdLst/>
              <a:ahLst/>
              <a:cxnLst/>
              <a:rect l="l" t="t" r="r" b="b"/>
              <a:pathLst>
                <a:path w="26669" h="40004">
                  <a:moveTo>
                    <a:pt x="26361" y="39949"/>
                  </a:moveTo>
                  <a:lnTo>
                    <a:pt x="26361" y="33853"/>
                  </a:lnTo>
                  <a:lnTo>
                    <a:pt x="0" y="0"/>
                  </a:lnTo>
                  <a:lnTo>
                    <a:pt x="0" y="5321"/>
                  </a:lnTo>
                  <a:lnTo>
                    <a:pt x="26361" y="3994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2" name="object 6182"/>
            <p:cNvSpPr/>
            <p:nvPr/>
          </p:nvSpPr>
          <p:spPr>
            <a:xfrm>
              <a:off x="1775524" y="12775543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40571"/>
                  </a:moveTo>
                  <a:lnTo>
                    <a:pt x="26361" y="32888"/>
                  </a:lnTo>
                  <a:lnTo>
                    <a:pt x="0" y="0"/>
                  </a:lnTo>
                  <a:lnTo>
                    <a:pt x="0" y="6718"/>
                  </a:lnTo>
                  <a:lnTo>
                    <a:pt x="26361" y="40571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3" name="object 6183"/>
            <p:cNvSpPr/>
            <p:nvPr/>
          </p:nvSpPr>
          <p:spPr>
            <a:xfrm>
              <a:off x="1775524" y="12767161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270"/>
                  </a:moveTo>
                  <a:lnTo>
                    <a:pt x="26361" y="31681"/>
                  </a:lnTo>
                  <a:lnTo>
                    <a:pt x="0" y="0"/>
                  </a:lnTo>
                  <a:lnTo>
                    <a:pt x="0" y="8382"/>
                  </a:lnTo>
                  <a:lnTo>
                    <a:pt x="26361" y="4127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4" name="object 6184"/>
            <p:cNvSpPr/>
            <p:nvPr/>
          </p:nvSpPr>
          <p:spPr>
            <a:xfrm>
              <a:off x="1775524" y="12756760"/>
              <a:ext cx="26670" cy="42545"/>
            </a:xfrm>
            <a:custGeom>
              <a:avLst/>
              <a:gdLst/>
              <a:ahLst/>
              <a:cxnLst/>
              <a:rect l="l" t="t" r="r" b="b"/>
              <a:pathLst>
                <a:path w="26669" h="42545">
                  <a:moveTo>
                    <a:pt x="26361" y="42083"/>
                  </a:moveTo>
                  <a:lnTo>
                    <a:pt x="26361" y="30170"/>
                  </a:lnTo>
                  <a:lnTo>
                    <a:pt x="0" y="0"/>
                  </a:lnTo>
                  <a:lnTo>
                    <a:pt x="0" y="10401"/>
                  </a:lnTo>
                  <a:lnTo>
                    <a:pt x="26361" y="4208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5" name="object 6185"/>
            <p:cNvSpPr/>
            <p:nvPr/>
          </p:nvSpPr>
          <p:spPr>
            <a:xfrm>
              <a:off x="1775524" y="12743590"/>
              <a:ext cx="26670" cy="43815"/>
            </a:xfrm>
            <a:custGeom>
              <a:avLst/>
              <a:gdLst/>
              <a:ahLst/>
              <a:cxnLst/>
              <a:rect l="l" t="t" r="r" b="b"/>
              <a:pathLst>
                <a:path w="26669" h="43815">
                  <a:moveTo>
                    <a:pt x="26361" y="43328"/>
                  </a:moveTo>
                  <a:lnTo>
                    <a:pt x="26361" y="28266"/>
                  </a:lnTo>
                  <a:lnTo>
                    <a:pt x="0" y="0"/>
                  </a:lnTo>
                  <a:lnTo>
                    <a:pt x="0" y="13157"/>
                  </a:lnTo>
                  <a:lnTo>
                    <a:pt x="26361" y="43328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6" name="object 6186"/>
            <p:cNvSpPr/>
            <p:nvPr/>
          </p:nvSpPr>
          <p:spPr>
            <a:xfrm>
              <a:off x="1775524" y="12726343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45525"/>
                  </a:moveTo>
                  <a:lnTo>
                    <a:pt x="26361" y="25777"/>
                  </a:lnTo>
                  <a:lnTo>
                    <a:pt x="0" y="0"/>
                  </a:lnTo>
                  <a:lnTo>
                    <a:pt x="0" y="17246"/>
                  </a:lnTo>
                  <a:lnTo>
                    <a:pt x="26361" y="45525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7" name="object 6187"/>
            <p:cNvSpPr/>
            <p:nvPr/>
          </p:nvSpPr>
          <p:spPr>
            <a:xfrm>
              <a:off x="1775524" y="12700040"/>
              <a:ext cx="26670" cy="52705"/>
            </a:xfrm>
            <a:custGeom>
              <a:avLst/>
              <a:gdLst/>
              <a:ahLst/>
              <a:cxnLst/>
              <a:rect l="l" t="t" r="r" b="b"/>
              <a:pathLst>
                <a:path w="26669" h="52704">
                  <a:moveTo>
                    <a:pt x="26361" y="52079"/>
                  </a:moveTo>
                  <a:lnTo>
                    <a:pt x="26361" y="21980"/>
                  </a:lnTo>
                  <a:lnTo>
                    <a:pt x="0" y="0"/>
                  </a:lnTo>
                  <a:lnTo>
                    <a:pt x="0" y="26302"/>
                  </a:lnTo>
                  <a:lnTo>
                    <a:pt x="26361" y="52079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8" name="object 6188"/>
            <p:cNvSpPr/>
            <p:nvPr/>
          </p:nvSpPr>
          <p:spPr>
            <a:xfrm>
              <a:off x="1775524" y="12588602"/>
              <a:ext cx="26670" cy="133985"/>
            </a:xfrm>
            <a:custGeom>
              <a:avLst/>
              <a:gdLst/>
              <a:ahLst/>
              <a:cxnLst/>
              <a:rect l="l" t="t" r="r" b="b"/>
              <a:pathLst>
                <a:path w="26669" h="133984">
                  <a:moveTo>
                    <a:pt x="26361" y="133406"/>
                  </a:moveTo>
                  <a:lnTo>
                    <a:pt x="26361" y="5881"/>
                  </a:lnTo>
                  <a:lnTo>
                    <a:pt x="0" y="0"/>
                  </a:lnTo>
                  <a:lnTo>
                    <a:pt x="0" y="111425"/>
                  </a:lnTo>
                  <a:lnTo>
                    <a:pt x="26361" y="13340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9" name="object 6189"/>
            <p:cNvSpPr/>
            <p:nvPr/>
          </p:nvSpPr>
          <p:spPr>
            <a:xfrm>
              <a:off x="1775524" y="12553350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361" y="41140"/>
                  </a:moveTo>
                  <a:lnTo>
                    <a:pt x="26361" y="774"/>
                  </a:lnTo>
                  <a:lnTo>
                    <a:pt x="0" y="0"/>
                  </a:lnTo>
                  <a:lnTo>
                    <a:pt x="0" y="35258"/>
                  </a:lnTo>
                  <a:lnTo>
                    <a:pt x="26361" y="4114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0" name="object 6190"/>
            <p:cNvSpPr/>
            <p:nvPr/>
          </p:nvSpPr>
          <p:spPr>
            <a:xfrm>
              <a:off x="1775524" y="1252393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30201"/>
                  </a:moveTo>
                  <a:lnTo>
                    <a:pt x="26361" y="0"/>
                  </a:lnTo>
                  <a:lnTo>
                    <a:pt x="0" y="3023"/>
                  </a:lnTo>
                  <a:lnTo>
                    <a:pt x="0" y="29414"/>
                  </a:lnTo>
                  <a:lnTo>
                    <a:pt x="26361" y="30201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1" name="object 6191"/>
            <p:cNvSpPr/>
            <p:nvPr/>
          </p:nvSpPr>
          <p:spPr>
            <a:xfrm>
              <a:off x="1775524" y="12498403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26361" y="25525"/>
                  </a:moveTo>
                  <a:lnTo>
                    <a:pt x="26361" y="0"/>
                  </a:lnTo>
                  <a:lnTo>
                    <a:pt x="0" y="6250"/>
                  </a:lnTo>
                  <a:lnTo>
                    <a:pt x="0" y="28549"/>
                  </a:lnTo>
                  <a:lnTo>
                    <a:pt x="26361" y="2552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2" name="object 6192"/>
            <p:cNvSpPr/>
            <p:nvPr/>
          </p:nvSpPr>
          <p:spPr>
            <a:xfrm>
              <a:off x="1775524" y="12475610"/>
              <a:ext cx="26670" cy="29209"/>
            </a:xfrm>
            <a:custGeom>
              <a:avLst/>
              <a:gdLst/>
              <a:ahLst/>
              <a:cxnLst/>
              <a:rect l="l" t="t" r="r" b="b"/>
              <a:pathLst>
                <a:path w="26669" h="29209">
                  <a:moveTo>
                    <a:pt x="26361" y="22793"/>
                  </a:moveTo>
                  <a:lnTo>
                    <a:pt x="26361" y="0"/>
                  </a:lnTo>
                  <a:lnTo>
                    <a:pt x="0" y="9133"/>
                  </a:lnTo>
                  <a:lnTo>
                    <a:pt x="0" y="29043"/>
                  </a:lnTo>
                  <a:lnTo>
                    <a:pt x="26361" y="2279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3" name="object 6193"/>
            <p:cNvSpPr/>
            <p:nvPr/>
          </p:nvSpPr>
          <p:spPr>
            <a:xfrm>
              <a:off x="1775524" y="12454730"/>
              <a:ext cx="26670" cy="30480"/>
            </a:xfrm>
            <a:custGeom>
              <a:avLst/>
              <a:gdLst/>
              <a:ahLst/>
              <a:cxnLst/>
              <a:rect l="l" t="t" r="r" b="b"/>
              <a:pathLst>
                <a:path w="26669" h="30479">
                  <a:moveTo>
                    <a:pt x="26361" y="20874"/>
                  </a:moveTo>
                  <a:lnTo>
                    <a:pt x="26361" y="0"/>
                  </a:lnTo>
                  <a:lnTo>
                    <a:pt x="0" y="11750"/>
                  </a:lnTo>
                  <a:lnTo>
                    <a:pt x="0" y="30008"/>
                  </a:lnTo>
                  <a:lnTo>
                    <a:pt x="26361" y="20874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4" name="object 6194"/>
            <p:cNvSpPr/>
            <p:nvPr/>
          </p:nvSpPr>
          <p:spPr>
            <a:xfrm>
              <a:off x="1775524" y="12435221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69" h="31750">
                  <a:moveTo>
                    <a:pt x="26361" y="19503"/>
                  </a:moveTo>
                  <a:lnTo>
                    <a:pt x="26361" y="0"/>
                  </a:lnTo>
                  <a:lnTo>
                    <a:pt x="0" y="14228"/>
                  </a:lnTo>
                  <a:lnTo>
                    <a:pt x="0" y="31266"/>
                  </a:lnTo>
                  <a:lnTo>
                    <a:pt x="26361" y="1950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5" name="object 6195"/>
            <p:cNvSpPr/>
            <p:nvPr/>
          </p:nvSpPr>
          <p:spPr>
            <a:xfrm>
              <a:off x="1775524" y="12416785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69" h="33020">
                  <a:moveTo>
                    <a:pt x="26361" y="18436"/>
                  </a:moveTo>
                  <a:lnTo>
                    <a:pt x="26361" y="0"/>
                  </a:lnTo>
                  <a:lnTo>
                    <a:pt x="0" y="16540"/>
                  </a:lnTo>
                  <a:lnTo>
                    <a:pt x="0" y="32664"/>
                  </a:lnTo>
                  <a:lnTo>
                    <a:pt x="26361" y="18436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6" name="object 6196"/>
            <p:cNvSpPr/>
            <p:nvPr/>
          </p:nvSpPr>
          <p:spPr>
            <a:xfrm>
              <a:off x="1775524" y="12399182"/>
              <a:ext cx="26670" cy="34290"/>
            </a:xfrm>
            <a:custGeom>
              <a:avLst/>
              <a:gdLst/>
              <a:ahLst/>
              <a:cxnLst/>
              <a:rect l="l" t="t" r="r" b="b"/>
              <a:pathLst>
                <a:path w="26669" h="34290">
                  <a:moveTo>
                    <a:pt x="26361" y="17597"/>
                  </a:moveTo>
                  <a:lnTo>
                    <a:pt x="26361" y="0"/>
                  </a:lnTo>
                  <a:lnTo>
                    <a:pt x="0" y="18776"/>
                  </a:lnTo>
                  <a:lnTo>
                    <a:pt x="0" y="34150"/>
                  </a:lnTo>
                  <a:lnTo>
                    <a:pt x="26361" y="17597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7" name="object 6197"/>
            <p:cNvSpPr/>
            <p:nvPr/>
          </p:nvSpPr>
          <p:spPr>
            <a:xfrm>
              <a:off x="1775524" y="12382296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361" y="16885"/>
                  </a:moveTo>
                  <a:lnTo>
                    <a:pt x="26361" y="0"/>
                  </a:lnTo>
                  <a:lnTo>
                    <a:pt x="0" y="20922"/>
                  </a:lnTo>
                  <a:lnTo>
                    <a:pt x="0" y="35662"/>
                  </a:lnTo>
                  <a:lnTo>
                    <a:pt x="26361" y="16885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8" name="object 6198"/>
            <p:cNvSpPr/>
            <p:nvPr/>
          </p:nvSpPr>
          <p:spPr>
            <a:xfrm>
              <a:off x="1775524" y="1236603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26361" y="16276"/>
                  </a:moveTo>
                  <a:lnTo>
                    <a:pt x="26361" y="0"/>
                  </a:lnTo>
                  <a:lnTo>
                    <a:pt x="0" y="22955"/>
                  </a:lnTo>
                  <a:lnTo>
                    <a:pt x="0" y="37186"/>
                  </a:lnTo>
                  <a:lnTo>
                    <a:pt x="26361" y="1627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9" name="object 6199"/>
            <p:cNvSpPr/>
            <p:nvPr/>
          </p:nvSpPr>
          <p:spPr>
            <a:xfrm>
              <a:off x="1775524" y="12350288"/>
              <a:ext cx="26670" cy="38735"/>
            </a:xfrm>
            <a:custGeom>
              <a:avLst/>
              <a:gdLst/>
              <a:ahLst/>
              <a:cxnLst/>
              <a:rect l="l" t="t" r="r" b="b"/>
              <a:pathLst>
                <a:path w="26669" h="38734">
                  <a:moveTo>
                    <a:pt x="26361" y="15741"/>
                  </a:moveTo>
                  <a:lnTo>
                    <a:pt x="26361" y="0"/>
                  </a:lnTo>
                  <a:lnTo>
                    <a:pt x="0" y="24949"/>
                  </a:lnTo>
                  <a:lnTo>
                    <a:pt x="0" y="38697"/>
                  </a:lnTo>
                  <a:lnTo>
                    <a:pt x="26361" y="1574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0" name="object 6200"/>
            <p:cNvSpPr/>
            <p:nvPr/>
          </p:nvSpPr>
          <p:spPr>
            <a:xfrm>
              <a:off x="1775524" y="12335052"/>
              <a:ext cx="26670" cy="40640"/>
            </a:xfrm>
            <a:custGeom>
              <a:avLst/>
              <a:gdLst/>
              <a:ahLst/>
              <a:cxnLst/>
              <a:rect l="l" t="t" r="r" b="b"/>
              <a:pathLst>
                <a:path w="26669" h="40640">
                  <a:moveTo>
                    <a:pt x="26361" y="15234"/>
                  </a:moveTo>
                  <a:lnTo>
                    <a:pt x="26361" y="0"/>
                  </a:lnTo>
                  <a:lnTo>
                    <a:pt x="0" y="26869"/>
                  </a:lnTo>
                  <a:lnTo>
                    <a:pt x="0" y="40184"/>
                  </a:lnTo>
                  <a:lnTo>
                    <a:pt x="26361" y="1523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1" name="object 6201"/>
            <p:cNvSpPr/>
            <p:nvPr/>
          </p:nvSpPr>
          <p:spPr>
            <a:xfrm>
              <a:off x="1775524" y="12320278"/>
              <a:ext cx="26670" cy="41910"/>
            </a:xfrm>
            <a:custGeom>
              <a:avLst/>
              <a:gdLst/>
              <a:ahLst/>
              <a:cxnLst/>
              <a:rect l="l" t="t" r="r" b="b"/>
              <a:pathLst>
                <a:path w="26669" h="41909">
                  <a:moveTo>
                    <a:pt x="26361" y="14776"/>
                  </a:moveTo>
                  <a:lnTo>
                    <a:pt x="26361" y="0"/>
                  </a:lnTo>
                  <a:lnTo>
                    <a:pt x="0" y="28723"/>
                  </a:lnTo>
                  <a:lnTo>
                    <a:pt x="0" y="41645"/>
                  </a:lnTo>
                  <a:lnTo>
                    <a:pt x="26361" y="1477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2" name="object 6202"/>
            <p:cNvSpPr/>
            <p:nvPr/>
          </p:nvSpPr>
          <p:spPr>
            <a:xfrm>
              <a:off x="1775524" y="12305989"/>
              <a:ext cx="26670" cy="43180"/>
            </a:xfrm>
            <a:custGeom>
              <a:avLst/>
              <a:gdLst/>
              <a:ahLst/>
              <a:cxnLst/>
              <a:rect l="l" t="t" r="r" b="b"/>
              <a:pathLst>
                <a:path w="26669" h="43179">
                  <a:moveTo>
                    <a:pt x="26361" y="14281"/>
                  </a:moveTo>
                  <a:lnTo>
                    <a:pt x="26361" y="0"/>
                  </a:lnTo>
                  <a:lnTo>
                    <a:pt x="0" y="30540"/>
                  </a:lnTo>
                  <a:lnTo>
                    <a:pt x="0" y="43017"/>
                  </a:lnTo>
                  <a:lnTo>
                    <a:pt x="26361" y="14281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3" name="object 6203"/>
            <p:cNvSpPr/>
            <p:nvPr/>
          </p:nvSpPr>
          <p:spPr>
            <a:xfrm>
              <a:off x="1775524" y="12292324"/>
              <a:ext cx="26670" cy="44450"/>
            </a:xfrm>
            <a:custGeom>
              <a:avLst/>
              <a:gdLst/>
              <a:ahLst/>
              <a:cxnLst/>
              <a:rect l="l" t="t" r="r" b="b"/>
              <a:pathLst>
                <a:path w="26669" h="44450">
                  <a:moveTo>
                    <a:pt x="26361" y="13671"/>
                  </a:moveTo>
                  <a:lnTo>
                    <a:pt x="26361" y="0"/>
                  </a:lnTo>
                  <a:lnTo>
                    <a:pt x="0" y="32267"/>
                  </a:lnTo>
                  <a:lnTo>
                    <a:pt x="0" y="44199"/>
                  </a:lnTo>
                  <a:lnTo>
                    <a:pt x="26361" y="1367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4" name="object 6204"/>
            <p:cNvSpPr/>
            <p:nvPr/>
          </p:nvSpPr>
          <p:spPr>
            <a:xfrm>
              <a:off x="1775524" y="12279651"/>
              <a:ext cx="26670" cy="45085"/>
            </a:xfrm>
            <a:custGeom>
              <a:avLst/>
              <a:gdLst/>
              <a:ahLst/>
              <a:cxnLst/>
              <a:rect l="l" t="t" r="r" b="b"/>
              <a:pathLst>
                <a:path w="26669" h="45084">
                  <a:moveTo>
                    <a:pt x="26361" y="12668"/>
                  </a:moveTo>
                  <a:lnTo>
                    <a:pt x="26361" y="0"/>
                  </a:lnTo>
                  <a:lnTo>
                    <a:pt x="0" y="33855"/>
                  </a:lnTo>
                  <a:lnTo>
                    <a:pt x="0" y="44935"/>
                  </a:lnTo>
                  <a:lnTo>
                    <a:pt x="26361" y="12668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5" name="object 6205"/>
            <p:cNvSpPr/>
            <p:nvPr/>
          </p:nvSpPr>
          <p:spPr>
            <a:xfrm>
              <a:off x="1775524" y="12268341"/>
              <a:ext cx="26670" cy="45720"/>
            </a:xfrm>
            <a:custGeom>
              <a:avLst/>
              <a:gdLst/>
              <a:ahLst/>
              <a:cxnLst/>
              <a:rect l="l" t="t" r="r" b="b"/>
              <a:pathLst>
                <a:path w="26669" h="45720">
                  <a:moveTo>
                    <a:pt x="26361" y="11308"/>
                  </a:moveTo>
                  <a:lnTo>
                    <a:pt x="26361" y="0"/>
                  </a:lnTo>
                  <a:lnTo>
                    <a:pt x="0" y="35304"/>
                  </a:lnTo>
                  <a:lnTo>
                    <a:pt x="0" y="45163"/>
                  </a:lnTo>
                  <a:lnTo>
                    <a:pt x="26361" y="1130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6" name="object 6206"/>
            <p:cNvSpPr/>
            <p:nvPr/>
          </p:nvSpPr>
          <p:spPr>
            <a:xfrm>
              <a:off x="1755660" y="12263525"/>
              <a:ext cx="339090" cy="568960"/>
            </a:xfrm>
            <a:custGeom>
              <a:avLst/>
              <a:gdLst/>
              <a:ahLst/>
              <a:cxnLst/>
              <a:rect l="l" t="t" r="r" b="b"/>
              <a:pathLst>
                <a:path w="339089" h="568959">
                  <a:moveTo>
                    <a:pt x="19850" y="35941"/>
                  </a:moveTo>
                  <a:lnTo>
                    <a:pt x="0" y="50"/>
                  </a:lnTo>
                  <a:lnTo>
                    <a:pt x="0" y="568782"/>
                  </a:lnTo>
                  <a:lnTo>
                    <a:pt x="19850" y="532879"/>
                  </a:lnTo>
                  <a:lnTo>
                    <a:pt x="19850" y="35941"/>
                  </a:lnTo>
                  <a:close/>
                </a:path>
                <a:path w="339089" h="568959">
                  <a:moveTo>
                    <a:pt x="46215" y="50"/>
                  </a:moveTo>
                  <a:lnTo>
                    <a:pt x="19862" y="35941"/>
                  </a:lnTo>
                  <a:lnTo>
                    <a:pt x="19862" y="40119"/>
                  </a:lnTo>
                  <a:lnTo>
                    <a:pt x="46215" y="4826"/>
                  </a:lnTo>
                  <a:lnTo>
                    <a:pt x="46215" y="50"/>
                  </a:lnTo>
                  <a:close/>
                </a:path>
                <a:path w="339089" h="568959">
                  <a:moveTo>
                    <a:pt x="46215" y="12"/>
                  </a:moveTo>
                  <a:lnTo>
                    <a:pt x="19862" y="35902"/>
                  </a:lnTo>
                  <a:lnTo>
                    <a:pt x="46215" y="38"/>
                  </a:lnTo>
                  <a:close/>
                </a:path>
                <a:path w="339089" h="568959">
                  <a:moveTo>
                    <a:pt x="339026" y="0"/>
                  </a:moveTo>
                  <a:lnTo>
                    <a:pt x="46228" y="0"/>
                  </a:lnTo>
                  <a:lnTo>
                    <a:pt x="339026" y="3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7" name="object 6207"/>
            <p:cNvSpPr/>
            <p:nvPr/>
          </p:nvSpPr>
          <p:spPr>
            <a:xfrm>
              <a:off x="2170782" y="12774434"/>
              <a:ext cx="2961640" cy="3810"/>
            </a:xfrm>
            <a:custGeom>
              <a:avLst/>
              <a:gdLst/>
              <a:ahLst/>
              <a:cxnLst/>
              <a:rect l="l" t="t" r="r" b="b"/>
              <a:pathLst>
                <a:path w="2961640" h="3809">
                  <a:moveTo>
                    <a:pt x="0" y="3594"/>
                  </a:moveTo>
                  <a:lnTo>
                    <a:pt x="2961240" y="359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8" name="object 6208"/>
            <p:cNvSpPr/>
            <p:nvPr/>
          </p:nvSpPr>
          <p:spPr>
            <a:xfrm>
              <a:off x="2170782" y="12764236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189"/>
                  </a:moveTo>
                  <a:lnTo>
                    <a:pt x="2961240" y="1018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9" name="object 6209"/>
            <p:cNvSpPr/>
            <p:nvPr/>
          </p:nvSpPr>
          <p:spPr>
            <a:xfrm>
              <a:off x="2170782" y="12752641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600"/>
                  </a:moveTo>
                  <a:lnTo>
                    <a:pt x="2961240" y="1160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0" name="object 6210"/>
            <p:cNvSpPr/>
            <p:nvPr/>
          </p:nvSpPr>
          <p:spPr>
            <a:xfrm>
              <a:off x="2170782" y="12739890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743"/>
                  </a:moveTo>
                  <a:lnTo>
                    <a:pt x="2961240" y="1274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1" name="object 6211"/>
            <p:cNvSpPr/>
            <p:nvPr/>
          </p:nvSpPr>
          <p:spPr>
            <a:xfrm>
              <a:off x="2170782" y="12727431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64"/>
                  </a:moveTo>
                  <a:lnTo>
                    <a:pt x="2961240" y="1246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2" name="object 6212"/>
            <p:cNvSpPr/>
            <p:nvPr/>
          </p:nvSpPr>
          <p:spPr>
            <a:xfrm>
              <a:off x="2170782" y="12715874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562"/>
                  </a:moveTo>
                  <a:lnTo>
                    <a:pt x="2961240" y="1156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3" name="object 6213"/>
            <p:cNvSpPr/>
            <p:nvPr/>
          </p:nvSpPr>
          <p:spPr>
            <a:xfrm>
              <a:off x="2170782" y="12705638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228"/>
                  </a:moveTo>
                  <a:lnTo>
                    <a:pt x="2961240" y="1022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4" name="object 6214"/>
            <p:cNvSpPr/>
            <p:nvPr/>
          </p:nvSpPr>
          <p:spPr>
            <a:xfrm>
              <a:off x="2170782" y="1269684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792"/>
                  </a:moveTo>
                  <a:lnTo>
                    <a:pt x="2961240" y="879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5" name="object 6215"/>
            <p:cNvSpPr/>
            <p:nvPr/>
          </p:nvSpPr>
          <p:spPr>
            <a:xfrm>
              <a:off x="2170782" y="12688819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8017"/>
                  </a:moveTo>
                  <a:lnTo>
                    <a:pt x="2961240" y="80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6" name="object 6216"/>
            <p:cNvSpPr/>
            <p:nvPr/>
          </p:nvSpPr>
          <p:spPr>
            <a:xfrm>
              <a:off x="2170782" y="12681056"/>
              <a:ext cx="2961640" cy="8255"/>
            </a:xfrm>
            <a:custGeom>
              <a:avLst/>
              <a:gdLst/>
              <a:ahLst/>
              <a:cxnLst/>
              <a:rect l="l" t="t" r="r" b="b"/>
              <a:pathLst>
                <a:path w="2961640" h="8254">
                  <a:moveTo>
                    <a:pt x="0" y="7775"/>
                  </a:moveTo>
                  <a:lnTo>
                    <a:pt x="2961240" y="7775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7" name="object 6217"/>
            <p:cNvSpPr/>
            <p:nvPr/>
          </p:nvSpPr>
          <p:spPr>
            <a:xfrm>
              <a:off x="2170773" y="12667182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2961246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2961246" y="13868"/>
                  </a:lnTo>
                  <a:lnTo>
                    <a:pt x="2961246" y="6997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8" name="object 6218"/>
            <p:cNvSpPr/>
            <p:nvPr/>
          </p:nvSpPr>
          <p:spPr>
            <a:xfrm>
              <a:off x="2170773" y="12630759"/>
              <a:ext cx="2961640" cy="36830"/>
            </a:xfrm>
            <a:custGeom>
              <a:avLst/>
              <a:gdLst/>
              <a:ahLst/>
              <a:cxnLst/>
              <a:rect l="l" t="t" r="r" b="b"/>
              <a:pathLst>
                <a:path w="2961640" h="36829">
                  <a:moveTo>
                    <a:pt x="2961246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2961246" y="36423"/>
                  </a:lnTo>
                  <a:lnTo>
                    <a:pt x="2961246" y="29108"/>
                  </a:lnTo>
                  <a:lnTo>
                    <a:pt x="2961246" y="21374"/>
                  </a:lnTo>
                  <a:lnTo>
                    <a:pt x="2961246" y="13512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9" name="object 6219"/>
            <p:cNvSpPr/>
            <p:nvPr/>
          </p:nvSpPr>
          <p:spPr>
            <a:xfrm>
              <a:off x="2170782" y="12600260"/>
              <a:ext cx="2961640" cy="30480"/>
            </a:xfrm>
            <a:custGeom>
              <a:avLst/>
              <a:gdLst/>
              <a:ahLst/>
              <a:cxnLst/>
              <a:rect l="l" t="t" r="r" b="b"/>
              <a:pathLst>
                <a:path w="2961640" h="30479">
                  <a:moveTo>
                    <a:pt x="0" y="30481"/>
                  </a:moveTo>
                  <a:lnTo>
                    <a:pt x="2961240" y="304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0" name="object 6220"/>
            <p:cNvSpPr/>
            <p:nvPr/>
          </p:nvSpPr>
          <p:spPr>
            <a:xfrm>
              <a:off x="2170773" y="12569125"/>
              <a:ext cx="2961640" cy="31750"/>
            </a:xfrm>
            <a:custGeom>
              <a:avLst/>
              <a:gdLst/>
              <a:ahLst/>
              <a:cxnLst/>
              <a:rect l="l" t="t" r="r" b="b"/>
              <a:pathLst>
                <a:path w="2961640" h="31750">
                  <a:moveTo>
                    <a:pt x="2961246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2961246" y="31140"/>
                  </a:lnTo>
                  <a:lnTo>
                    <a:pt x="2961246" y="21920"/>
                  </a:lnTo>
                  <a:lnTo>
                    <a:pt x="2961246" y="13614"/>
                  </a:lnTo>
                  <a:lnTo>
                    <a:pt x="2961246" y="5803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1" name="object 6221"/>
            <p:cNvSpPr/>
            <p:nvPr/>
          </p:nvSpPr>
          <p:spPr>
            <a:xfrm>
              <a:off x="2170773" y="12557416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2961246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09"/>
                  </a:lnTo>
                  <a:lnTo>
                    <a:pt x="2961246" y="11709"/>
                  </a:lnTo>
                  <a:lnTo>
                    <a:pt x="2961246" y="5880"/>
                  </a:lnTo>
                  <a:lnTo>
                    <a:pt x="296124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2" name="object 6222"/>
            <p:cNvSpPr/>
            <p:nvPr/>
          </p:nvSpPr>
          <p:spPr>
            <a:xfrm>
              <a:off x="2170782" y="12551518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82"/>
                  </a:moveTo>
                  <a:lnTo>
                    <a:pt x="2961240" y="588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3" name="object 6223"/>
            <p:cNvSpPr/>
            <p:nvPr/>
          </p:nvSpPr>
          <p:spPr>
            <a:xfrm>
              <a:off x="2170782" y="12545714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806"/>
                  </a:moveTo>
                  <a:lnTo>
                    <a:pt x="2961240" y="580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4" name="object 6224"/>
            <p:cNvSpPr/>
            <p:nvPr/>
          </p:nvSpPr>
          <p:spPr>
            <a:xfrm>
              <a:off x="2170782" y="12539933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81"/>
                  </a:moveTo>
                  <a:lnTo>
                    <a:pt x="2961240" y="5781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5" name="object 6225"/>
            <p:cNvSpPr/>
            <p:nvPr/>
          </p:nvSpPr>
          <p:spPr>
            <a:xfrm>
              <a:off x="2170782" y="12534165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768"/>
                  </a:moveTo>
                  <a:lnTo>
                    <a:pt x="2961240" y="576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6" name="object 6226"/>
            <p:cNvSpPr/>
            <p:nvPr/>
          </p:nvSpPr>
          <p:spPr>
            <a:xfrm>
              <a:off x="2170782" y="12528219"/>
              <a:ext cx="2961640" cy="6350"/>
            </a:xfrm>
            <a:custGeom>
              <a:avLst/>
              <a:gdLst/>
              <a:ahLst/>
              <a:cxnLst/>
              <a:rect l="l" t="t" r="r" b="b"/>
              <a:pathLst>
                <a:path w="2961640" h="6350">
                  <a:moveTo>
                    <a:pt x="0" y="5946"/>
                  </a:moveTo>
                  <a:lnTo>
                    <a:pt x="2961240" y="59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7" name="object 6227"/>
            <p:cNvSpPr/>
            <p:nvPr/>
          </p:nvSpPr>
          <p:spPr>
            <a:xfrm>
              <a:off x="2170782" y="12521395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822"/>
                  </a:moveTo>
                  <a:lnTo>
                    <a:pt x="2961240" y="682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8" name="object 6228"/>
            <p:cNvSpPr/>
            <p:nvPr/>
          </p:nvSpPr>
          <p:spPr>
            <a:xfrm>
              <a:off x="2170782" y="12514624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72"/>
                  </a:moveTo>
                  <a:lnTo>
                    <a:pt x="2961240" y="6772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9" name="object 6229"/>
            <p:cNvSpPr/>
            <p:nvPr/>
          </p:nvSpPr>
          <p:spPr>
            <a:xfrm>
              <a:off x="2170782" y="12507889"/>
              <a:ext cx="2961640" cy="6985"/>
            </a:xfrm>
            <a:custGeom>
              <a:avLst/>
              <a:gdLst/>
              <a:ahLst/>
              <a:cxnLst/>
              <a:rect l="l" t="t" r="r" b="b"/>
              <a:pathLst>
                <a:path w="2961640" h="6984">
                  <a:moveTo>
                    <a:pt x="0" y="6734"/>
                  </a:moveTo>
                  <a:lnTo>
                    <a:pt x="2961240" y="673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0" name="object 6230"/>
            <p:cNvSpPr/>
            <p:nvPr/>
          </p:nvSpPr>
          <p:spPr>
            <a:xfrm>
              <a:off x="2170782" y="12499592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284"/>
                  </a:moveTo>
                  <a:lnTo>
                    <a:pt x="2961240" y="828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1" name="object 6231"/>
            <p:cNvSpPr/>
            <p:nvPr/>
          </p:nvSpPr>
          <p:spPr>
            <a:xfrm>
              <a:off x="2170782" y="12491028"/>
              <a:ext cx="2961640" cy="8890"/>
            </a:xfrm>
            <a:custGeom>
              <a:avLst/>
              <a:gdLst/>
              <a:ahLst/>
              <a:cxnLst/>
              <a:rect l="l" t="t" r="r" b="b"/>
              <a:pathLst>
                <a:path w="2961640" h="8890">
                  <a:moveTo>
                    <a:pt x="0" y="8563"/>
                  </a:moveTo>
                  <a:lnTo>
                    <a:pt x="2961240" y="856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2" name="object 6232"/>
            <p:cNvSpPr/>
            <p:nvPr/>
          </p:nvSpPr>
          <p:spPr>
            <a:xfrm>
              <a:off x="2170782" y="12482071"/>
              <a:ext cx="2961640" cy="9525"/>
            </a:xfrm>
            <a:custGeom>
              <a:avLst/>
              <a:gdLst/>
              <a:ahLst/>
              <a:cxnLst/>
              <a:rect l="l" t="t" r="r" b="b"/>
              <a:pathLst>
                <a:path w="2961640" h="9525">
                  <a:moveTo>
                    <a:pt x="0" y="8957"/>
                  </a:moveTo>
                  <a:lnTo>
                    <a:pt x="2961240" y="895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3" name="object 6233"/>
            <p:cNvSpPr/>
            <p:nvPr/>
          </p:nvSpPr>
          <p:spPr>
            <a:xfrm>
              <a:off x="2170782" y="1247155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520"/>
                  </a:moveTo>
                  <a:lnTo>
                    <a:pt x="2961240" y="1052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4" name="object 6234"/>
            <p:cNvSpPr/>
            <p:nvPr/>
          </p:nvSpPr>
          <p:spPr>
            <a:xfrm>
              <a:off x="2170782" y="12460942"/>
              <a:ext cx="2961640" cy="10795"/>
            </a:xfrm>
            <a:custGeom>
              <a:avLst/>
              <a:gdLst/>
              <a:ahLst/>
              <a:cxnLst/>
              <a:rect l="l" t="t" r="r" b="b"/>
              <a:pathLst>
                <a:path w="2961640" h="10795">
                  <a:moveTo>
                    <a:pt x="0" y="10609"/>
                  </a:moveTo>
                  <a:lnTo>
                    <a:pt x="2961240" y="106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5" name="object 6235"/>
            <p:cNvSpPr/>
            <p:nvPr/>
          </p:nvSpPr>
          <p:spPr>
            <a:xfrm>
              <a:off x="2170782" y="12449215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727"/>
                  </a:moveTo>
                  <a:lnTo>
                    <a:pt x="2961240" y="1172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6" name="object 6236"/>
            <p:cNvSpPr/>
            <p:nvPr/>
          </p:nvSpPr>
          <p:spPr>
            <a:xfrm>
              <a:off x="2170782" y="12437397"/>
              <a:ext cx="2961640" cy="12065"/>
            </a:xfrm>
            <a:custGeom>
              <a:avLst/>
              <a:gdLst/>
              <a:ahLst/>
              <a:cxnLst/>
              <a:rect l="l" t="t" r="r" b="b"/>
              <a:pathLst>
                <a:path w="2961640" h="12065">
                  <a:moveTo>
                    <a:pt x="0" y="11816"/>
                  </a:moveTo>
                  <a:lnTo>
                    <a:pt x="2961240" y="1181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7" name="object 6237"/>
            <p:cNvSpPr/>
            <p:nvPr/>
          </p:nvSpPr>
          <p:spPr>
            <a:xfrm>
              <a:off x="2170782" y="1242531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083"/>
                  </a:moveTo>
                  <a:lnTo>
                    <a:pt x="2961240" y="12083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8" name="object 6238"/>
            <p:cNvSpPr/>
            <p:nvPr/>
          </p:nvSpPr>
          <p:spPr>
            <a:xfrm>
              <a:off x="2170782" y="1241310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210"/>
                  </a:moveTo>
                  <a:lnTo>
                    <a:pt x="2961240" y="1221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9" name="object 6239"/>
            <p:cNvSpPr/>
            <p:nvPr/>
          </p:nvSpPr>
          <p:spPr>
            <a:xfrm>
              <a:off x="2170782" y="12400957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146"/>
                  </a:moveTo>
                  <a:lnTo>
                    <a:pt x="2961240" y="12146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0" name="object 6240"/>
            <p:cNvSpPr/>
            <p:nvPr/>
          </p:nvSpPr>
          <p:spPr>
            <a:xfrm>
              <a:off x="2170782" y="12388519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438"/>
                  </a:moveTo>
                  <a:lnTo>
                    <a:pt x="2961240" y="12438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1" name="object 6241"/>
            <p:cNvSpPr/>
            <p:nvPr/>
          </p:nvSpPr>
          <p:spPr>
            <a:xfrm>
              <a:off x="2170782" y="12375865"/>
              <a:ext cx="2961640" cy="12700"/>
            </a:xfrm>
            <a:custGeom>
              <a:avLst/>
              <a:gdLst/>
              <a:ahLst/>
              <a:cxnLst/>
              <a:rect l="l" t="t" r="r" b="b"/>
              <a:pathLst>
                <a:path w="2961640" h="12700">
                  <a:moveTo>
                    <a:pt x="0" y="12654"/>
                  </a:moveTo>
                  <a:lnTo>
                    <a:pt x="2961240" y="12654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2" name="object 6242"/>
            <p:cNvSpPr/>
            <p:nvPr/>
          </p:nvSpPr>
          <p:spPr>
            <a:xfrm>
              <a:off x="2170782" y="12362955"/>
              <a:ext cx="2961640" cy="13335"/>
            </a:xfrm>
            <a:custGeom>
              <a:avLst/>
              <a:gdLst/>
              <a:ahLst/>
              <a:cxnLst/>
              <a:rect l="l" t="t" r="r" b="b"/>
              <a:pathLst>
                <a:path w="2961640" h="13334">
                  <a:moveTo>
                    <a:pt x="0" y="12909"/>
                  </a:moveTo>
                  <a:lnTo>
                    <a:pt x="2961240" y="12909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3" name="object 6243"/>
            <p:cNvSpPr/>
            <p:nvPr/>
          </p:nvSpPr>
          <p:spPr>
            <a:xfrm>
              <a:off x="2170782" y="12349538"/>
              <a:ext cx="2961640" cy="13970"/>
            </a:xfrm>
            <a:custGeom>
              <a:avLst/>
              <a:gdLst/>
              <a:ahLst/>
              <a:cxnLst/>
              <a:rect l="l" t="t" r="r" b="b"/>
              <a:pathLst>
                <a:path w="2961640" h="13970">
                  <a:moveTo>
                    <a:pt x="0" y="13417"/>
                  </a:moveTo>
                  <a:lnTo>
                    <a:pt x="2961240" y="13417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4" name="object 6244"/>
            <p:cNvSpPr/>
            <p:nvPr/>
          </p:nvSpPr>
          <p:spPr>
            <a:xfrm>
              <a:off x="2170782" y="12334977"/>
              <a:ext cx="2961640" cy="14604"/>
            </a:xfrm>
            <a:custGeom>
              <a:avLst/>
              <a:gdLst/>
              <a:ahLst/>
              <a:cxnLst/>
              <a:rect l="l" t="t" r="r" b="b"/>
              <a:pathLst>
                <a:path w="2961640" h="14604">
                  <a:moveTo>
                    <a:pt x="0" y="14560"/>
                  </a:moveTo>
                  <a:lnTo>
                    <a:pt x="2961240" y="1456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5" name="object 6245"/>
            <p:cNvSpPr/>
            <p:nvPr/>
          </p:nvSpPr>
          <p:spPr>
            <a:xfrm>
              <a:off x="2170782" y="12317799"/>
              <a:ext cx="2961640" cy="17780"/>
            </a:xfrm>
            <a:custGeom>
              <a:avLst/>
              <a:gdLst/>
              <a:ahLst/>
              <a:cxnLst/>
              <a:rect l="l" t="t" r="r" b="b"/>
              <a:pathLst>
                <a:path w="2961640" h="17779">
                  <a:moveTo>
                    <a:pt x="0" y="17190"/>
                  </a:moveTo>
                  <a:lnTo>
                    <a:pt x="2961240" y="17190"/>
                  </a:lnTo>
                  <a:lnTo>
                    <a:pt x="2961240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6" name="object 6246"/>
            <p:cNvSpPr/>
            <p:nvPr/>
          </p:nvSpPr>
          <p:spPr>
            <a:xfrm>
              <a:off x="2170773" y="12263525"/>
              <a:ext cx="2961640" cy="54610"/>
            </a:xfrm>
            <a:custGeom>
              <a:avLst/>
              <a:gdLst/>
              <a:ahLst/>
              <a:cxnLst/>
              <a:rect l="l" t="t" r="r" b="b"/>
              <a:pathLst>
                <a:path w="2961640" h="54609">
                  <a:moveTo>
                    <a:pt x="2961246" y="0"/>
                  </a:moveTo>
                  <a:lnTo>
                    <a:pt x="0" y="0"/>
                  </a:lnTo>
                  <a:lnTo>
                    <a:pt x="0" y="54279"/>
                  </a:lnTo>
                  <a:lnTo>
                    <a:pt x="2961246" y="54279"/>
                  </a:lnTo>
                  <a:lnTo>
                    <a:pt x="2961246" y="3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7" name="object 6247"/>
            <p:cNvSpPr/>
            <p:nvPr/>
          </p:nvSpPr>
          <p:spPr>
            <a:xfrm>
              <a:off x="1651000" y="12263520"/>
              <a:ext cx="104775" cy="635"/>
            </a:xfrm>
            <a:custGeom>
              <a:avLst/>
              <a:gdLst/>
              <a:ahLst/>
              <a:cxnLst/>
              <a:rect l="l" t="t" r="r" b="b"/>
              <a:pathLst>
                <a:path w="104775" h="634">
                  <a:moveTo>
                    <a:pt x="104664" y="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04664" y="2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8" name="object 6248"/>
            <p:cNvSpPr/>
            <p:nvPr/>
          </p:nvSpPr>
          <p:spPr>
            <a:xfrm>
              <a:off x="1651000" y="12263736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104664" y="11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04664" y="114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9" name="object 6249"/>
            <p:cNvSpPr/>
            <p:nvPr/>
          </p:nvSpPr>
          <p:spPr>
            <a:xfrm>
              <a:off x="1651000" y="12264867"/>
              <a:ext cx="104775" cy="2540"/>
            </a:xfrm>
            <a:custGeom>
              <a:avLst/>
              <a:gdLst/>
              <a:ahLst/>
              <a:cxnLst/>
              <a:rect l="l" t="t" r="r" b="b"/>
              <a:pathLst>
                <a:path w="104775" h="2540">
                  <a:moveTo>
                    <a:pt x="104664" y="193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04664" y="193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0" name="object 6250"/>
            <p:cNvSpPr/>
            <p:nvPr/>
          </p:nvSpPr>
          <p:spPr>
            <a:xfrm>
              <a:off x="1651000" y="12266811"/>
              <a:ext cx="104775" cy="3175"/>
            </a:xfrm>
            <a:custGeom>
              <a:avLst/>
              <a:gdLst/>
              <a:ahLst/>
              <a:cxnLst/>
              <a:rect l="l" t="t" r="r" b="b"/>
              <a:pathLst>
                <a:path w="104775" h="3175">
                  <a:moveTo>
                    <a:pt x="104664" y="256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04664" y="256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1" name="object 6251"/>
            <p:cNvSpPr/>
            <p:nvPr/>
          </p:nvSpPr>
          <p:spPr>
            <a:xfrm>
              <a:off x="1651000" y="12269378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18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04664" y="318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2" name="object 6252"/>
            <p:cNvSpPr/>
            <p:nvPr/>
          </p:nvSpPr>
          <p:spPr>
            <a:xfrm>
              <a:off x="1651000" y="12272567"/>
              <a:ext cx="104775" cy="3810"/>
            </a:xfrm>
            <a:custGeom>
              <a:avLst/>
              <a:gdLst/>
              <a:ahLst/>
              <a:cxnLst/>
              <a:rect l="l" t="t" r="r" b="b"/>
              <a:pathLst>
                <a:path w="104775" h="3809">
                  <a:moveTo>
                    <a:pt x="104664" y="377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04664" y="377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3" name="object 6253"/>
            <p:cNvSpPr/>
            <p:nvPr/>
          </p:nvSpPr>
          <p:spPr>
            <a:xfrm>
              <a:off x="1651000" y="12276340"/>
              <a:ext cx="104775" cy="4445"/>
            </a:xfrm>
            <a:custGeom>
              <a:avLst/>
              <a:gdLst/>
              <a:ahLst/>
              <a:cxnLst/>
              <a:rect l="l" t="t" r="r" b="b"/>
              <a:pathLst>
                <a:path w="104775" h="4445">
                  <a:moveTo>
                    <a:pt x="104664" y="433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04664" y="433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4" name="object 6254"/>
            <p:cNvSpPr/>
            <p:nvPr/>
          </p:nvSpPr>
          <p:spPr>
            <a:xfrm>
              <a:off x="1651000" y="12280673"/>
              <a:ext cx="104775" cy="5080"/>
            </a:xfrm>
            <a:custGeom>
              <a:avLst/>
              <a:gdLst/>
              <a:ahLst/>
              <a:cxnLst/>
              <a:rect l="l" t="t" r="r" b="b"/>
              <a:pathLst>
                <a:path w="104775" h="5079">
                  <a:moveTo>
                    <a:pt x="104664" y="492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04664" y="492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5" name="object 6255"/>
            <p:cNvSpPr/>
            <p:nvPr/>
          </p:nvSpPr>
          <p:spPr>
            <a:xfrm>
              <a:off x="1651000" y="12285590"/>
              <a:ext cx="104775" cy="5715"/>
            </a:xfrm>
            <a:custGeom>
              <a:avLst/>
              <a:gdLst/>
              <a:ahLst/>
              <a:cxnLst/>
              <a:rect l="l" t="t" r="r" b="b"/>
              <a:pathLst>
                <a:path w="104775" h="5715">
                  <a:moveTo>
                    <a:pt x="104664" y="555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04664" y="55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6" name="object 6256"/>
            <p:cNvSpPr/>
            <p:nvPr/>
          </p:nvSpPr>
          <p:spPr>
            <a:xfrm>
              <a:off x="1651000" y="1229114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62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04664" y="626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7" name="object 6257"/>
            <p:cNvSpPr/>
            <p:nvPr/>
          </p:nvSpPr>
          <p:spPr>
            <a:xfrm>
              <a:off x="1651000" y="122974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97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04664" y="697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8" name="object 6258"/>
            <p:cNvSpPr/>
            <p:nvPr/>
          </p:nvSpPr>
          <p:spPr>
            <a:xfrm>
              <a:off x="1651000" y="12304381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97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04664" y="79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9" name="object 6259"/>
            <p:cNvSpPr/>
            <p:nvPr/>
          </p:nvSpPr>
          <p:spPr>
            <a:xfrm>
              <a:off x="1651000" y="12312361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903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04664" y="90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0" name="object 6260"/>
            <p:cNvSpPr/>
            <p:nvPr/>
          </p:nvSpPr>
          <p:spPr>
            <a:xfrm>
              <a:off x="1651000" y="1232139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0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04664" y="1020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1" name="object 6261"/>
            <p:cNvSpPr/>
            <p:nvPr/>
          </p:nvSpPr>
          <p:spPr>
            <a:xfrm>
              <a:off x="1651000" y="12331585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8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04664" y="115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2" name="object 6262"/>
            <p:cNvSpPr/>
            <p:nvPr/>
          </p:nvSpPr>
          <p:spPr>
            <a:xfrm>
              <a:off x="1651000" y="12343172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74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04664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3" name="object 6263"/>
            <p:cNvSpPr/>
            <p:nvPr/>
          </p:nvSpPr>
          <p:spPr>
            <a:xfrm>
              <a:off x="1651000" y="1235591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6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04664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4" name="object 6264"/>
            <p:cNvSpPr/>
            <p:nvPr/>
          </p:nvSpPr>
          <p:spPr>
            <a:xfrm>
              <a:off x="1651000" y="12368393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57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04664" y="11574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5" name="object 6265"/>
            <p:cNvSpPr/>
            <p:nvPr/>
          </p:nvSpPr>
          <p:spPr>
            <a:xfrm>
              <a:off x="1651000" y="12379968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21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04664" y="1021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6" name="object 6266"/>
            <p:cNvSpPr/>
            <p:nvPr/>
          </p:nvSpPr>
          <p:spPr>
            <a:xfrm>
              <a:off x="1651000" y="12390184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79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04664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7" name="object 6267"/>
            <p:cNvSpPr/>
            <p:nvPr/>
          </p:nvSpPr>
          <p:spPr>
            <a:xfrm>
              <a:off x="1651000" y="1239897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803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04664" y="803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8" name="object 6268"/>
            <p:cNvSpPr/>
            <p:nvPr/>
          </p:nvSpPr>
          <p:spPr>
            <a:xfrm>
              <a:off x="1651000" y="12407006"/>
              <a:ext cx="104775" cy="8255"/>
            </a:xfrm>
            <a:custGeom>
              <a:avLst/>
              <a:gdLst/>
              <a:ahLst/>
              <a:cxnLst/>
              <a:rect l="l" t="t" r="r" b="b"/>
              <a:pathLst>
                <a:path w="104775" h="8254">
                  <a:moveTo>
                    <a:pt x="104664" y="77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04664" y="776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9" name="object 6269"/>
            <p:cNvSpPr/>
            <p:nvPr/>
          </p:nvSpPr>
          <p:spPr>
            <a:xfrm>
              <a:off x="1651000" y="12414770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0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104660" y="13868"/>
                  </a:lnTo>
                  <a:lnTo>
                    <a:pt x="104660" y="6883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0" name="object 6270"/>
            <p:cNvSpPr/>
            <p:nvPr/>
          </p:nvSpPr>
          <p:spPr>
            <a:xfrm>
              <a:off x="1651000" y="12428638"/>
              <a:ext cx="104775" cy="36830"/>
            </a:xfrm>
            <a:custGeom>
              <a:avLst/>
              <a:gdLst/>
              <a:ahLst/>
              <a:cxnLst/>
              <a:rect l="l" t="t" r="r" b="b"/>
              <a:pathLst>
                <a:path w="104775" h="36829">
                  <a:moveTo>
                    <a:pt x="104660" y="15074"/>
                  </a:moveTo>
                  <a:lnTo>
                    <a:pt x="0" y="15074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104660" y="36436"/>
                  </a:lnTo>
                  <a:lnTo>
                    <a:pt x="104660" y="22948"/>
                  </a:lnTo>
                  <a:lnTo>
                    <a:pt x="104660" y="15074"/>
                  </a:lnTo>
                  <a:close/>
                </a:path>
                <a:path w="104775" h="36829">
                  <a:moveTo>
                    <a:pt x="104660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104660" y="15062"/>
                  </a:lnTo>
                  <a:lnTo>
                    <a:pt x="104660" y="7315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1" name="object 6271"/>
            <p:cNvSpPr/>
            <p:nvPr/>
          </p:nvSpPr>
          <p:spPr>
            <a:xfrm>
              <a:off x="1651000" y="12465071"/>
              <a:ext cx="104775" cy="30480"/>
            </a:xfrm>
            <a:custGeom>
              <a:avLst/>
              <a:gdLst/>
              <a:ahLst/>
              <a:cxnLst/>
              <a:rect l="l" t="t" r="r" b="b"/>
              <a:pathLst>
                <a:path w="104775" h="30479">
                  <a:moveTo>
                    <a:pt x="104664" y="304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04664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2" name="object 6272"/>
            <p:cNvSpPr/>
            <p:nvPr/>
          </p:nvSpPr>
          <p:spPr>
            <a:xfrm>
              <a:off x="1651000" y="12495567"/>
              <a:ext cx="104775" cy="31750"/>
            </a:xfrm>
            <a:custGeom>
              <a:avLst/>
              <a:gdLst/>
              <a:ahLst/>
              <a:cxnLst/>
              <a:rect l="l" t="t" r="r" b="b"/>
              <a:pathLst>
                <a:path w="104775" h="31750">
                  <a:moveTo>
                    <a:pt x="104660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104660" y="31140"/>
                  </a:lnTo>
                  <a:lnTo>
                    <a:pt x="104660" y="25336"/>
                  </a:lnTo>
                  <a:lnTo>
                    <a:pt x="104660" y="17538"/>
                  </a:lnTo>
                  <a:close/>
                </a:path>
                <a:path w="104775" h="31750">
                  <a:moveTo>
                    <a:pt x="104660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104660" y="17526"/>
                  </a:lnTo>
                  <a:lnTo>
                    <a:pt x="104660" y="9245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3" name="object 6273"/>
            <p:cNvSpPr/>
            <p:nvPr/>
          </p:nvSpPr>
          <p:spPr>
            <a:xfrm>
              <a:off x="1651000" y="12526707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0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04660" y="11722"/>
                  </a:lnTo>
                  <a:lnTo>
                    <a:pt x="104660" y="5854"/>
                  </a:lnTo>
                  <a:lnTo>
                    <a:pt x="10466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4" name="object 6274"/>
            <p:cNvSpPr/>
            <p:nvPr/>
          </p:nvSpPr>
          <p:spPr>
            <a:xfrm>
              <a:off x="1651005" y="12538417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8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04664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5" name="object 6275"/>
            <p:cNvSpPr/>
            <p:nvPr/>
          </p:nvSpPr>
          <p:spPr>
            <a:xfrm>
              <a:off x="1651000" y="1254430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81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04664" y="581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6" name="object 6276"/>
            <p:cNvSpPr/>
            <p:nvPr/>
          </p:nvSpPr>
          <p:spPr>
            <a:xfrm>
              <a:off x="1651000" y="12550123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8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04664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7" name="object 6277"/>
            <p:cNvSpPr/>
            <p:nvPr/>
          </p:nvSpPr>
          <p:spPr>
            <a:xfrm>
              <a:off x="1651000" y="12555904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755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04664" y="575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8" name="object 6278"/>
            <p:cNvSpPr/>
            <p:nvPr/>
          </p:nvSpPr>
          <p:spPr>
            <a:xfrm>
              <a:off x="1651000" y="12561659"/>
              <a:ext cx="104775" cy="6350"/>
            </a:xfrm>
            <a:custGeom>
              <a:avLst/>
              <a:gdLst/>
              <a:ahLst/>
              <a:cxnLst/>
              <a:rect l="l" t="t" r="r" b="b"/>
              <a:pathLst>
                <a:path w="104775" h="6350">
                  <a:moveTo>
                    <a:pt x="104664" y="59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04664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9" name="object 6279"/>
            <p:cNvSpPr/>
            <p:nvPr/>
          </p:nvSpPr>
          <p:spPr>
            <a:xfrm>
              <a:off x="1651000" y="12567607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8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04664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0" name="object 6280"/>
            <p:cNvSpPr/>
            <p:nvPr/>
          </p:nvSpPr>
          <p:spPr>
            <a:xfrm>
              <a:off x="1651000" y="12574429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7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04664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1" name="object 6281"/>
            <p:cNvSpPr/>
            <p:nvPr/>
          </p:nvSpPr>
          <p:spPr>
            <a:xfrm>
              <a:off x="1651000" y="12581201"/>
              <a:ext cx="104775" cy="6985"/>
            </a:xfrm>
            <a:custGeom>
              <a:avLst/>
              <a:gdLst/>
              <a:ahLst/>
              <a:cxnLst/>
              <a:rect l="l" t="t" r="r" b="b"/>
              <a:pathLst>
                <a:path w="104775" h="6984">
                  <a:moveTo>
                    <a:pt x="104664" y="673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04664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2" name="object 6282"/>
            <p:cNvSpPr/>
            <p:nvPr/>
          </p:nvSpPr>
          <p:spPr>
            <a:xfrm>
              <a:off x="1651000" y="12587936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2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04664" y="829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3" name="object 6283"/>
            <p:cNvSpPr/>
            <p:nvPr/>
          </p:nvSpPr>
          <p:spPr>
            <a:xfrm>
              <a:off x="1651000" y="12596233"/>
              <a:ext cx="104775" cy="8890"/>
            </a:xfrm>
            <a:custGeom>
              <a:avLst/>
              <a:gdLst/>
              <a:ahLst/>
              <a:cxnLst/>
              <a:rect l="l" t="t" r="r" b="b"/>
              <a:pathLst>
                <a:path w="104775" h="8890">
                  <a:moveTo>
                    <a:pt x="104664" y="856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04664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4" name="object 6284"/>
            <p:cNvSpPr/>
            <p:nvPr/>
          </p:nvSpPr>
          <p:spPr>
            <a:xfrm>
              <a:off x="1651000" y="12604796"/>
              <a:ext cx="104775" cy="9525"/>
            </a:xfrm>
            <a:custGeom>
              <a:avLst/>
              <a:gdLst/>
              <a:ahLst/>
              <a:cxnLst/>
              <a:rect l="l" t="t" r="r" b="b"/>
              <a:pathLst>
                <a:path w="104775" h="9525">
                  <a:moveTo>
                    <a:pt x="104664" y="894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04664" y="894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5" name="object 6285"/>
            <p:cNvSpPr/>
            <p:nvPr/>
          </p:nvSpPr>
          <p:spPr>
            <a:xfrm>
              <a:off x="1651000" y="12613741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52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04664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6" name="object 6286"/>
            <p:cNvSpPr/>
            <p:nvPr/>
          </p:nvSpPr>
          <p:spPr>
            <a:xfrm>
              <a:off x="1651000" y="12624274"/>
              <a:ext cx="104775" cy="10795"/>
            </a:xfrm>
            <a:custGeom>
              <a:avLst/>
              <a:gdLst/>
              <a:ahLst/>
              <a:cxnLst/>
              <a:rect l="l" t="t" r="r" b="b"/>
              <a:pathLst>
                <a:path w="104775" h="10795">
                  <a:moveTo>
                    <a:pt x="104664" y="10609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04664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7" name="object 6287"/>
            <p:cNvSpPr/>
            <p:nvPr/>
          </p:nvSpPr>
          <p:spPr>
            <a:xfrm>
              <a:off x="1651000" y="12634870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74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04664" y="117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8" name="object 6288"/>
            <p:cNvSpPr/>
            <p:nvPr/>
          </p:nvSpPr>
          <p:spPr>
            <a:xfrm>
              <a:off x="1651000" y="12646611"/>
              <a:ext cx="104775" cy="12065"/>
            </a:xfrm>
            <a:custGeom>
              <a:avLst/>
              <a:gdLst/>
              <a:ahLst/>
              <a:cxnLst/>
              <a:rect l="l" t="t" r="r" b="b"/>
              <a:pathLst>
                <a:path w="104775" h="12065">
                  <a:moveTo>
                    <a:pt x="104664" y="118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04664" y="11803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9" name="object 6289"/>
            <p:cNvSpPr/>
            <p:nvPr/>
          </p:nvSpPr>
          <p:spPr>
            <a:xfrm>
              <a:off x="1651000" y="126584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08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04664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0" name="object 6290"/>
            <p:cNvSpPr/>
            <p:nvPr/>
          </p:nvSpPr>
          <p:spPr>
            <a:xfrm>
              <a:off x="1651000" y="1267049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222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04664" y="1222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1" name="object 6291"/>
            <p:cNvSpPr/>
            <p:nvPr/>
          </p:nvSpPr>
          <p:spPr>
            <a:xfrm>
              <a:off x="1651000" y="12682719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14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04664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2" name="object 6292"/>
            <p:cNvSpPr/>
            <p:nvPr/>
          </p:nvSpPr>
          <p:spPr>
            <a:xfrm>
              <a:off x="1651000" y="12694867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438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04664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3" name="object 6293"/>
            <p:cNvSpPr/>
            <p:nvPr/>
          </p:nvSpPr>
          <p:spPr>
            <a:xfrm>
              <a:off x="1651000" y="12707314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664" y="12654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04664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4" name="object 6294"/>
            <p:cNvSpPr/>
            <p:nvPr/>
          </p:nvSpPr>
          <p:spPr>
            <a:xfrm>
              <a:off x="1651000" y="12719976"/>
              <a:ext cx="104775" cy="13335"/>
            </a:xfrm>
            <a:custGeom>
              <a:avLst/>
              <a:gdLst/>
              <a:ahLst/>
              <a:cxnLst/>
              <a:rect l="l" t="t" r="r" b="b"/>
              <a:pathLst>
                <a:path w="104775" h="13334">
                  <a:moveTo>
                    <a:pt x="104664" y="12896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04664" y="1289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5" name="object 6295"/>
            <p:cNvSpPr/>
            <p:nvPr/>
          </p:nvSpPr>
          <p:spPr>
            <a:xfrm>
              <a:off x="1651000" y="12732854"/>
              <a:ext cx="104775" cy="13970"/>
            </a:xfrm>
            <a:custGeom>
              <a:avLst/>
              <a:gdLst/>
              <a:ahLst/>
              <a:cxnLst/>
              <a:rect l="l" t="t" r="r" b="b"/>
              <a:pathLst>
                <a:path w="104775" h="13970">
                  <a:moveTo>
                    <a:pt x="104664" y="13417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04664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6" name="object 6296"/>
            <p:cNvSpPr/>
            <p:nvPr/>
          </p:nvSpPr>
          <p:spPr>
            <a:xfrm>
              <a:off x="1651000" y="12746278"/>
              <a:ext cx="104775" cy="14604"/>
            </a:xfrm>
            <a:custGeom>
              <a:avLst/>
              <a:gdLst/>
              <a:ahLst/>
              <a:cxnLst/>
              <a:rect l="l" t="t" r="r" b="b"/>
              <a:pathLst>
                <a:path w="104775" h="14604">
                  <a:moveTo>
                    <a:pt x="104664" y="14560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04664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7" name="object 6297"/>
            <p:cNvSpPr/>
            <p:nvPr/>
          </p:nvSpPr>
          <p:spPr>
            <a:xfrm>
              <a:off x="1651000" y="12760832"/>
              <a:ext cx="104775" cy="17780"/>
            </a:xfrm>
            <a:custGeom>
              <a:avLst/>
              <a:gdLst/>
              <a:ahLst/>
              <a:cxnLst/>
              <a:rect l="l" t="t" r="r" b="b"/>
              <a:pathLst>
                <a:path w="104775" h="17779">
                  <a:moveTo>
                    <a:pt x="104664" y="17203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04664" y="1720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8" name="object 6298"/>
            <p:cNvSpPr/>
            <p:nvPr/>
          </p:nvSpPr>
          <p:spPr>
            <a:xfrm>
              <a:off x="1651005" y="1277802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104664" y="54241"/>
                  </a:moveTo>
                  <a:lnTo>
                    <a:pt x="104664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04664" y="5424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9" name="object 6299"/>
            <p:cNvSpPr/>
            <p:nvPr/>
          </p:nvSpPr>
          <p:spPr>
            <a:xfrm>
              <a:off x="1761622" y="12274292"/>
              <a:ext cx="13970" cy="25400"/>
            </a:xfrm>
            <a:custGeom>
              <a:avLst/>
              <a:gdLst/>
              <a:ahLst/>
              <a:cxnLst/>
              <a:rect l="l" t="t" r="r" b="b"/>
              <a:pathLst>
                <a:path w="13969" h="25400">
                  <a:moveTo>
                    <a:pt x="13893" y="25134"/>
                  </a:moveTo>
                  <a:lnTo>
                    <a:pt x="0" y="0"/>
                  </a:lnTo>
                  <a:lnTo>
                    <a:pt x="13893" y="2513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0" name="object 6300"/>
            <p:cNvSpPr/>
            <p:nvPr/>
          </p:nvSpPr>
          <p:spPr>
            <a:xfrm>
              <a:off x="1755668" y="1226352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37042"/>
                  </a:moveTo>
                  <a:lnTo>
                    <a:pt x="19847" y="35899"/>
                  </a:lnTo>
                  <a:lnTo>
                    <a:pt x="0" y="0"/>
                  </a:lnTo>
                  <a:lnTo>
                    <a:pt x="0" y="1301"/>
                  </a:lnTo>
                  <a:lnTo>
                    <a:pt x="19847" y="3704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1" name="object 6301"/>
            <p:cNvSpPr/>
            <p:nvPr/>
          </p:nvSpPr>
          <p:spPr>
            <a:xfrm>
              <a:off x="1755668" y="1226482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38917"/>
                  </a:moveTo>
                  <a:lnTo>
                    <a:pt x="19847" y="35741"/>
                  </a:lnTo>
                  <a:lnTo>
                    <a:pt x="0" y="0"/>
                  </a:lnTo>
                  <a:lnTo>
                    <a:pt x="0" y="3634"/>
                  </a:lnTo>
                  <a:lnTo>
                    <a:pt x="19847" y="3891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2" name="object 6302"/>
            <p:cNvSpPr/>
            <p:nvPr/>
          </p:nvSpPr>
          <p:spPr>
            <a:xfrm>
              <a:off x="1755668" y="12268458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40492"/>
                  </a:moveTo>
                  <a:lnTo>
                    <a:pt x="19847" y="35283"/>
                  </a:lnTo>
                  <a:lnTo>
                    <a:pt x="0" y="0"/>
                  </a:lnTo>
                  <a:lnTo>
                    <a:pt x="0" y="5958"/>
                  </a:lnTo>
                  <a:lnTo>
                    <a:pt x="19847" y="4049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3" name="object 6303"/>
            <p:cNvSpPr/>
            <p:nvPr/>
          </p:nvSpPr>
          <p:spPr>
            <a:xfrm>
              <a:off x="1755668" y="12274414"/>
              <a:ext cx="20320" cy="41910"/>
            </a:xfrm>
            <a:custGeom>
              <a:avLst/>
              <a:gdLst/>
              <a:ahLst/>
              <a:cxnLst/>
              <a:rect l="l" t="t" r="r" b="b"/>
              <a:pathLst>
                <a:path w="20319" h="41909">
                  <a:moveTo>
                    <a:pt x="19847" y="41915"/>
                  </a:moveTo>
                  <a:lnTo>
                    <a:pt x="19847" y="34533"/>
                  </a:lnTo>
                  <a:lnTo>
                    <a:pt x="0" y="0"/>
                  </a:lnTo>
                  <a:lnTo>
                    <a:pt x="0" y="8449"/>
                  </a:lnTo>
                  <a:lnTo>
                    <a:pt x="19847" y="41915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4" name="object 6304"/>
            <p:cNvSpPr/>
            <p:nvPr/>
          </p:nvSpPr>
          <p:spPr>
            <a:xfrm>
              <a:off x="1755668" y="12282864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43465"/>
                  </a:moveTo>
                  <a:lnTo>
                    <a:pt x="19847" y="33465"/>
                  </a:lnTo>
                  <a:lnTo>
                    <a:pt x="0" y="0"/>
                  </a:lnTo>
                  <a:lnTo>
                    <a:pt x="0" y="11435"/>
                  </a:lnTo>
                  <a:lnTo>
                    <a:pt x="19847" y="4346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5" name="object 6305"/>
            <p:cNvSpPr/>
            <p:nvPr/>
          </p:nvSpPr>
          <p:spPr>
            <a:xfrm>
              <a:off x="1755668" y="12294304"/>
              <a:ext cx="20320" cy="45720"/>
            </a:xfrm>
            <a:custGeom>
              <a:avLst/>
              <a:gdLst/>
              <a:ahLst/>
              <a:cxnLst/>
              <a:rect l="l" t="t" r="r" b="b"/>
              <a:pathLst>
                <a:path w="20319" h="45720">
                  <a:moveTo>
                    <a:pt x="19847" y="45460"/>
                  </a:moveTo>
                  <a:lnTo>
                    <a:pt x="19847" y="32030"/>
                  </a:lnTo>
                  <a:lnTo>
                    <a:pt x="0" y="0"/>
                  </a:lnTo>
                  <a:lnTo>
                    <a:pt x="0" y="15373"/>
                  </a:lnTo>
                  <a:lnTo>
                    <a:pt x="19847" y="4546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6" name="object 6306"/>
            <p:cNvSpPr/>
            <p:nvPr/>
          </p:nvSpPr>
          <p:spPr>
            <a:xfrm>
              <a:off x="1755668" y="12309677"/>
              <a:ext cx="20320" cy="48895"/>
            </a:xfrm>
            <a:custGeom>
              <a:avLst/>
              <a:gdLst/>
              <a:ahLst/>
              <a:cxnLst/>
              <a:rect l="l" t="t" r="r" b="b"/>
              <a:pathLst>
                <a:path w="20319" h="48895">
                  <a:moveTo>
                    <a:pt x="19847" y="48433"/>
                  </a:moveTo>
                  <a:lnTo>
                    <a:pt x="19847" y="30087"/>
                  </a:lnTo>
                  <a:lnTo>
                    <a:pt x="0" y="0"/>
                  </a:lnTo>
                  <a:lnTo>
                    <a:pt x="0" y="21003"/>
                  </a:lnTo>
                  <a:lnTo>
                    <a:pt x="19847" y="48433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7" name="object 6307"/>
            <p:cNvSpPr/>
            <p:nvPr/>
          </p:nvSpPr>
          <p:spPr>
            <a:xfrm>
              <a:off x="1755668" y="12330684"/>
              <a:ext cx="20320" cy="56515"/>
            </a:xfrm>
            <a:custGeom>
              <a:avLst/>
              <a:gdLst/>
              <a:ahLst/>
              <a:cxnLst/>
              <a:rect l="l" t="t" r="r" b="b"/>
              <a:pathLst>
                <a:path w="20319" h="56515">
                  <a:moveTo>
                    <a:pt x="19847" y="55891"/>
                  </a:moveTo>
                  <a:lnTo>
                    <a:pt x="19847" y="27418"/>
                  </a:lnTo>
                  <a:lnTo>
                    <a:pt x="0" y="0"/>
                  </a:lnTo>
                  <a:lnTo>
                    <a:pt x="0" y="32576"/>
                  </a:lnTo>
                  <a:lnTo>
                    <a:pt x="19847" y="5589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8" name="object 6308"/>
            <p:cNvSpPr/>
            <p:nvPr/>
          </p:nvSpPr>
          <p:spPr>
            <a:xfrm>
              <a:off x="1755668" y="12363266"/>
              <a:ext cx="20320" cy="155575"/>
            </a:xfrm>
            <a:custGeom>
              <a:avLst/>
              <a:gdLst/>
              <a:ahLst/>
              <a:cxnLst/>
              <a:rect l="l" t="t" r="r" b="b"/>
              <a:pathLst>
                <a:path w="20319" h="155575">
                  <a:moveTo>
                    <a:pt x="19847" y="155530"/>
                  </a:moveTo>
                  <a:lnTo>
                    <a:pt x="19847" y="23314"/>
                  </a:lnTo>
                  <a:lnTo>
                    <a:pt x="0" y="0"/>
                  </a:lnTo>
                  <a:lnTo>
                    <a:pt x="0" y="151325"/>
                  </a:lnTo>
                  <a:lnTo>
                    <a:pt x="19847" y="15553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9" name="object 6309"/>
            <p:cNvSpPr/>
            <p:nvPr/>
          </p:nvSpPr>
          <p:spPr>
            <a:xfrm>
              <a:off x="1755668" y="12514594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44775"/>
                  </a:moveTo>
                  <a:lnTo>
                    <a:pt x="19847" y="4204"/>
                  </a:lnTo>
                  <a:lnTo>
                    <a:pt x="0" y="0"/>
                  </a:lnTo>
                  <a:lnTo>
                    <a:pt x="0" y="46438"/>
                  </a:lnTo>
                  <a:lnTo>
                    <a:pt x="19847" y="44775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0" name="object 6310"/>
            <p:cNvSpPr/>
            <p:nvPr/>
          </p:nvSpPr>
          <p:spPr>
            <a:xfrm>
              <a:off x="1755668" y="12559373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30581"/>
                  </a:moveTo>
                  <a:lnTo>
                    <a:pt x="19847" y="0"/>
                  </a:lnTo>
                  <a:lnTo>
                    <a:pt x="0" y="1663"/>
                  </a:lnTo>
                  <a:lnTo>
                    <a:pt x="0" y="36656"/>
                  </a:lnTo>
                  <a:lnTo>
                    <a:pt x="19847" y="3058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1" name="object 6311"/>
            <p:cNvSpPr/>
            <p:nvPr/>
          </p:nvSpPr>
          <p:spPr>
            <a:xfrm>
              <a:off x="1755668" y="12589954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19" h="36195">
                  <a:moveTo>
                    <a:pt x="19847" y="25895"/>
                  </a:moveTo>
                  <a:lnTo>
                    <a:pt x="19847" y="0"/>
                  </a:lnTo>
                  <a:lnTo>
                    <a:pt x="0" y="6074"/>
                  </a:lnTo>
                  <a:lnTo>
                    <a:pt x="0" y="35703"/>
                  </a:lnTo>
                  <a:lnTo>
                    <a:pt x="19847" y="25895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2" name="object 6312"/>
            <p:cNvSpPr/>
            <p:nvPr/>
          </p:nvSpPr>
          <p:spPr>
            <a:xfrm>
              <a:off x="1755668" y="12615849"/>
              <a:ext cx="20320" cy="36830"/>
            </a:xfrm>
            <a:custGeom>
              <a:avLst/>
              <a:gdLst/>
              <a:ahLst/>
              <a:cxnLst/>
              <a:rect l="l" t="t" r="r" b="b"/>
              <a:pathLst>
                <a:path w="20319" h="36829">
                  <a:moveTo>
                    <a:pt x="19847" y="23149"/>
                  </a:moveTo>
                  <a:lnTo>
                    <a:pt x="19847" y="0"/>
                  </a:lnTo>
                  <a:lnTo>
                    <a:pt x="0" y="9808"/>
                  </a:lnTo>
                  <a:lnTo>
                    <a:pt x="0" y="36313"/>
                  </a:lnTo>
                  <a:lnTo>
                    <a:pt x="19847" y="2314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3" name="object 6313"/>
            <p:cNvSpPr/>
            <p:nvPr/>
          </p:nvSpPr>
          <p:spPr>
            <a:xfrm>
              <a:off x="1755668" y="12638997"/>
              <a:ext cx="20320" cy="37465"/>
            </a:xfrm>
            <a:custGeom>
              <a:avLst/>
              <a:gdLst/>
              <a:ahLst/>
              <a:cxnLst/>
              <a:rect l="l" t="t" r="r" b="b"/>
              <a:pathLst>
                <a:path w="20319" h="37465">
                  <a:moveTo>
                    <a:pt x="19847" y="21192"/>
                  </a:moveTo>
                  <a:lnTo>
                    <a:pt x="19847" y="0"/>
                  </a:lnTo>
                  <a:lnTo>
                    <a:pt x="0" y="13163"/>
                  </a:lnTo>
                  <a:lnTo>
                    <a:pt x="0" y="37405"/>
                  </a:lnTo>
                  <a:lnTo>
                    <a:pt x="19847" y="21192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4" name="object 6314"/>
            <p:cNvSpPr/>
            <p:nvPr/>
          </p:nvSpPr>
          <p:spPr>
            <a:xfrm>
              <a:off x="1755668" y="12660192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19" h="39370">
                  <a:moveTo>
                    <a:pt x="19847" y="19744"/>
                  </a:moveTo>
                  <a:lnTo>
                    <a:pt x="19847" y="0"/>
                  </a:lnTo>
                  <a:lnTo>
                    <a:pt x="0" y="16212"/>
                  </a:lnTo>
                  <a:lnTo>
                    <a:pt x="0" y="38828"/>
                  </a:lnTo>
                  <a:lnTo>
                    <a:pt x="19847" y="19744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5" name="object 6315"/>
            <p:cNvSpPr/>
            <p:nvPr/>
          </p:nvSpPr>
          <p:spPr>
            <a:xfrm>
              <a:off x="1755668" y="12679941"/>
              <a:ext cx="20320" cy="40640"/>
            </a:xfrm>
            <a:custGeom>
              <a:avLst/>
              <a:gdLst/>
              <a:ahLst/>
              <a:cxnLst/>
              <a:rect l="l" t="t" r="r" b="b"/>
              <a:pathLst>
                <a:path w="20319" h="40640">
                  <a:moveTo>
                    <a:pt x="19847" y="18614"/>
                  </a:moveTo>
                  <a:lnTo>
                    <a:pt x="19847" y="0"/>
                  </a:lnTo>
                  <a:lnTo>
                    <a:pt x="0" y="19084"/>
                  </a:lnTo>
                  <a:lnTo>
                    <a:pt x="0" y="40391"/>
                  </a:lnTo>
                  <a:lnTo>
                    <a:pt x="19847" y="1861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6" name="object 6316"/>
            <p:cNvSpPr/>
            <p:nvPr/>
          </p:nvSpPr>
          <p:spPr>
            <a:xfrm>
              <a:off x="1755668" y="12698553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19" h="42545">
                  <a:moveTo>
                    <a:pt x="19847" y="17613"/>
                  </a:moveTo>
                  <a:lnTo>
                    <a:pt x="19847" y="0"/>
                  </a:lnTo>
                  <a:lnTo>
                    <a:pt x="0" y="21779"/>
                  </a:lnTo>
                  <a:lnTo>
                    <a:pt x="0" y="41921"/>
                  </a:lnTo>
                  <a:lnTo>
                    <a:pt x="19847" y="1761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7" name="object 6317"/>
            <p:cNvSpPr/>
            <p:nvPr/>
          </p:nvSpPr>
          <p:spPr>
            <a:xfrm>
              <a:off x="1755668" y="12716166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16624"/>
                  </a:moveTo>
                  <a:lnTo>
                    <a:pt x="19847" y="0"/>
                  </a:lnTo>
                  <a:lnTo>
                    <a:pt x="0" y="24295"/>
                  </a:lnTo>
                  <a:lnTo>
                    <a:pt x="0" y="43332"/>
                  </a:lnTo>
                  <a:lnTo>
                    <a:pt x="19847" y="166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8" name="object 6318"/>
            <p:cNvSpPr/>
            <p:nvPr/>
          </p:nvSpPr>
          <p:spPr>
            <a:xfrm>
              <a:off x="1755668" y="12732778"/>
              <a:ext cx="20320" cy="45085"/>
            </a:xfrm>
            <a:custGeom>
              <a:avLst/>
              <a:gdLst/>
              <a:ahLst/>
              <a:cxnLst/>
              <a:rect l="l" t="t" r="r" b="b"/>
              <a:pathLst>
                <a:path w="20319" h="45084">
                  <a:moveTo>
                    <a:pt x="19847" y="15748"/>
                  </a:moveTo>
                  <a:lnTo>
                    <a:pt x="19847" y="0"/>
                  </a:lnTo>
                  <a:lnTo>
                    <a:pt x="0" y="26720"/>
                  </a:lnTo>
                  <a:lnTo>
                    <a:pt x="0" y="44729"/>
                  </a:lnTo>
                  <a:lnTo>
                    <a:pt x="19847" y="1574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9" name="object 6319"/>
            <p:cNvSpPr/>
            <p:nvPr/>
          </p:nvSpPr>
          <p:spPr>
            <a:xfrm>
              <a:off x="1755668" y="12748526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4668"/>
                  </a:moveTo>
                  <a:lnTo>
                    <a:pt x="19847" y="0"/>
                  </a:lnTo>
                  <a:lnTo>
                    <a:pt x="0" y="28981"/>
                  </a:lnTo>
                  <a:lnTo>
                    <a:pt x="0" y="45770"/>
                  </a:lnTo>
                  <a:lnTo>
                    <a:pt x="19847" y="1466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0" name="object 6320"/>
            <p:cNvSpPr/>
            <p:nvPr/>
          </p:nvSpPr>
          <p:spPr>
            <a:xfrm>
              <a:off x="1755668" y="12763207"/>
              <a:ext cx="20320" cy="46990"/>
            </a:xfrm>
            <a:custGeom>
              <a:avLst/>
              <a:gdLst/>
              <a:ahLst/>
              <a:cxnLst/>
              <a:rect l="l" t="t" r="r" b="b"/>
              <a:pathLst>
                <a:path w="20319" h="46990">
                  <a:moveTo>
                    <a:pt x="19847" y="13360"/>
                  </a:moveTo>
                  <a:lnTo>
                    <a:pt x="19847" y="0"/>
                  </a:lnTo>
                  <a:lnTo>
                    <a:pt x="0" y="31102"/>
                  </a:lnTo>
                  <a:lnTo>
                    <a:pt x="0" y="46393"/>
                  </a:lnTo>
                  <a:lnTo>
                    <a:pt x="19847" y="1336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1" name="object 6321"/>
            <p:cNvSpPr/>
            <p:nvPr/>
          </p:nvSpPr>
          <p:spPr>
            <a:xfrm>
              <a:off x="1755668" y="12776555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19" h="46354">
                  <a:moveTo>
                    <a:pt x="19847" y="11506"/>
                  </a:moveTo>
                  <a:lnTo>
                    <a:pt x="19847" y="0"/>
                  </a:lnTo>
                  <a:lnTo>
                    <a:pt x="0" y="33045"/>
                  </a:lnTo>
                  <a:lnTo>
                    <a:pt x="0" y="46189"/>
                  </a:lnTo>
                  <a:lnTo>
                    <a:pt x="19847" y="1150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2" name="object 6322"/>
            <p:cNvSpPr/>
            <p:nvPr/>
          </p:nvSpPr>
          <p:spPr>
            <a:xfrm>
              <a:off x="1755668" y="12788061"/>
              <a:ext cx="20320" cy="43815"/>
            </a:xfrm>
            <a:custGeom>
              <a:avLst/>
              <a:gdLst/>
              <a:ahLst/>
              <a:cxnLst/>
              <a:rect l="l" t="t" r="r" b="b"/>
              <a:pathLst>
                <a:path w="20319" h="43815">
                  <a:moveTo>
                    <a:pt x="19847" y="7797"/>
                  </a:moveTo>
                  <a:lnTo>
                    <a:pt x="19847" y="0"/>
                  </a:lnTo>
                  <a:lnTo>
                    <a:pt x="0" y="34683"/>
                  </a:lnTo>
                  <a:lnTo>
                    <a:pt x="0" y="43611"/>
                  </a:lnTo>
                  <a:lnTo>
                    <a:pt x="19847" y="779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3" name="object 6323"/>
            <p:cNvSpPr/>
            <p:nvPr/>
          </p:nvSpPr>
          <p:spPr>
            <a:xfrm>
              <a:off x="1755660" y="12263538"/>
              <a:ext cx="46355" cy="568960"/>
            </a:xfrm>
            <a:custGeom>
              <a:avLst/>
              <a:gdLst/>
              <a:ahLst/>
              <a:cxnLst/>
              <a:rect l="l" t="t" r="r" b="b"/>
              <a:pathLst>
                <a:path w="46355" h="568959">
                  <a:moveTo>
                    <a:pt x="19850" y="532320"/>
                  </a:moveTo>
                  <a:lnTo>
                    <a:pt x="0" y="568134"/>
                  </a:lnTo>
                  <a:lnTo>
                    <a:pt x="0" y="568769"/>
                  </a:lnTo>
                  <a:lnTo>
                    <a:pt x="19850" y="532866"/>
                  </a:lnTo>
                  <a:lnTo>
                    <a:pt x="19850" y="532320"/>
                  </a:lnTo>
                  <a:close/>
                </a:path>
                <a:path w="46355" h="568959">
                  <a:moveTo>
                    <a:pt x="46215" y="0"/>
                  </a:moveTo>
                  <a:lnTo>
                    <a:pt x="19862" y="35890"/>
                  </a:lnTo>
                  <a:lnTo>
                    <a:pt x="19862" y="126695"/>
                  </a:lnTo>
                  <a:lnTo>
                    <a:pt x="46215" y="103924"/>
                  </a:lnTo>
                  <a:lnTo>
                    <a:pt x="4621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4" name="object 6324"/>
            <p:cNvSpPr/>
            <p:nvPr/>
          </p:nvSpPr>
          <p:spPr>
            <a:xfrm>
              <a:off x="1775524" y="12367461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69" h="146684">
                  <a:moveTo>
                    <a:pt x="26361" y="141617"/>
                  </a:moveTo>
                  <a:lnTo>
                    <a:pt x="26361" y="0"/>
                  </a:lnTo>
                  <a:lnTo>
                    <a:pt x="0" y="22777"/>
                  </a:lnTo>
                  <a:lnTo>
                    <a:pt x="0" y="146509"/>
                  </a:lnTo>
                  <a:lnTo>
                    <a:pt x="26361" y="14161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5" name="object 6325"/>
            <p:cNvSpPr/>
            <p:nvPr/>
          </p:nvSpPr>
          <p:spPr>
            <a:xfrm>
              <a:off x="1775524" y="12509070"/>
              <a:ext cx="26670" cy="323850"/>
            </a:xfrm>
            <a:custGeom>
              <a:avLst/>
              <a:gdLst/>
              <a:ahLst/>
              <a:cxnLst/>
              <a:rect l="l" t="t" r="r" b="b"/>
              <a:pathLst>
                <a:path w="26669" h="323850">
                  <a:moveTo>
                    <a:pt x="26361" y="323234"/>
                  </a:moveTo>
                  <a:lnTo>
                    <a:pt x="26361" y="0"/>
                  </a:lnTo>
                  <a:lnTo>
                    <a:pt x="0" y="4904"/>
                  </a:lnTo>
                  <a:lnTo>
                    <a:pt x="0" y="287322"/>
                  </a:lnTo>
                  <a:lnTo>
                    <a:pt x="26361" y="32323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6" name="object 6326"/>
            <p:cNvSpPr/>
            <p:nvPr/>
          </p:nvSpPr>
          <p:spPr>
            <a:xfrm>
              <a:off x="1801888" y="12263525"/>
              <a:ext cx="3330575" cy="635"/>
            </a:xfrm>
            <a:custGeom>
              <a:avLst/>
              <a:gdLst/>
              <a:ahLst/>
              <a:cxnLst/>
              <a:rect l="l" t="t" r="r" b="b"/>
              <a:pathLst>
                <a:path w="3330575" h="634">
                  <a:moveTo>
                    <a:pt x="292798" y="0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292798" y="215"/>
                  </a:lnTo>
                  <a:lnTo>
                    <a:pt x="292798" y="0"/>
                  </a:lnTo>
                  <a:close/>
                </a:path>
                <a:path w="3330575" h="634">
                  <a:moveTo>
                    <a:pt x="3330130" y="0"/>
                  </a:moveTo>
                  <a:lnTo>
                    <a:pt x="368884" y="0"/>
                  </a:lnTo>
                  <a:lnTo>
                    <a:pt x="368884" y="215"/>
                  </a:lnTo>
                  <a:lnTo>
                    <a:pt x="3330130" y="2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7" name="object 6327"/>
            <p:cNvSpPr/>
            <p:nvPr/>
          </p:nvSpPr>
          <p:spPr>
            <a:xfrm>
              <a:off x="1801888" y="12263741"/>
              <a:ext cx="3330575" cy="1270"/>
            </a:xfrm>
            <a:custGeom>
              <a:avLst/>
              <a:gdLst/>
              <a:ahLst/>
              <a:cxnLst/>
              <a:rect l="l" t="t" r="r" b="b"/>
              <a:pathLst>
                <a:path w="3330575" h="1270">
                  <a:moveTo>
                    <a:pt x="292798" y="0"/>
                  </a:moveTo>
                  <a:lnTo>
                    <a:pt x="0" y="0"/>
                  </a:lnTo>
                  <a:lnTo>
                    <a:pt x="0" y="1143"/>
                  </a:lnTo>
                  <a:lnTo>
                    <a:pt x="292798" y="1143"/>
                  </a:lnTo>
                  <a:lnTo>
                    <a:pt x="292798" y="0"/>
                  </a:lnTo>
                  <a:close/>
                </a:path>
                <a:path w="3330575" h="1270">
                  <a:moveTo>
                    <a:pt x="3330130" y="0"/>
                  </a:moveTo>
                  <a:lnTo>
                    <a:pt x="368884" y="0"/>
                  </a:lnTo>
                  <a:lnTo>
                    <a:pt x="368884" y="1143"/>
                  </a:lnTo>
                  <a:lnTo>
                    <a:pt x="3330130" y="11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8" name="object 6328"/>
            <p:cNvSpPr/>
            <p:nvPr/>
          </p:nvSpPr>
          <p:spPr>
            <a:xfrm>
              <a:off x="1801888" y="12264872"/>
              <a:ext cx="3330575" cy="2540"/>
            </a:xfrm>
            <a:custGeom>
              <a:avLst/>
              <a:gdLst/>
              <a:ahLst/>
              <a:cxnLst/>
              <a:rect l="l" t="t" r="r" b="b"/>
              <a:pathLst>
                <a:path w="3330575" h="2540">
                  <a:moveTo>
                    <a:pt x="292798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292798" y="1930"/>
                  </a:lnTo>
                  <a:lnTo>
                    <a:pt x="292798" y="0"/>
                  </a:lnTo>
                  <a:close/>
                </a:path>
                <a:path w="3330575" h="2540">
                  <a:moveTo>
                    <a:pt x="3330130" y="0"/>
                  </a:moveTo>
                  <a:lnTo>
                    <a:pt x="368884" y="0"/>
                  </a:lnTo>
                  <a:lnTo>
                    <a:pt x="368884" y="1930"/>
                  </a:lnTo>
                  <a:lnTo>
                    <a:pt x="3330130" y="19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9" name="object 6329"/>
            <p:cNvSpPr/>
            <p:nvPr/>
          </p:nvSpPr>
          <p:spPr>
            <a:xfrm>
              <a:off x="1801888" y="12266815"/>
              <a:ext cx="3330575" cy="3175"/>
            </a:xfrm>
            <a:custGeom>
              <a:avLst/>
              <a:gdLst/>
              <a:ahLst/>
              <a:cxnLst/>
              <a:rect l="l" t="t" r="r" b="b"/>
              <a:pathLst>
                <a:path w="3330575" h="3175">
                  <a:moveTo>
                    <a:pt x="292798" y="0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292798" y="2565"/>
                  </a:lnTo>
                  <a:lnTo>
                    <a:pt x="292798" y="0"/>
                  </a:lnTo>
                  <a:close/>
                </a:path>
                <a:path w="3330575" h="3175">
                  <a:moveTo>
                    <a:pt x="3330130" y="0"/>
                  </a:moveTo>
                  <a:lnTo>
                    <a:pt x="368884" y="0"/>
                  </a:lnTo>
                  <a:lnTo>
                    <a:pt x="368884" y="2565"/>
                  </a:lnTo>
                  <a:lnTo>
                    <a:pt x="3330130" y="25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0" name="object 6330"/>
            <p:cNvSpPr/>
            <p:nvPr/>
          </p:nvSpPr>
          <p:spPr>
            <a:xfrm>
              <a:off x="1801888" y="12269380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187"/>
                  </a:lnTo>
                  <a:lnTo>
                    <a:pt x="292798" y="3187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187"/>
                  </a:lnTo>
                  <a:lnTo>
                    <a:pt x="3330130" y="318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1" name="object 6331"/>
            <p:cNvSpPr/>
            <p:nvPr/>
          </p:nvSpPr>
          <p:spPr>
            <a:xfrm>
              <a:off x="1801888" y="12272568"/>
              <a:ext cx="3330575" cy="3810"/>
            </a:xfrm>
            <a:custGeom>
              <a:avLst/>
              <a:gdLst/>
              <a:ahLst/>
              <a:cxnLst/>
              <a:rect l="l" t="t" r="r" b="b"/>
              <a:pathLst>
                <a:path w="3330575" h="3809">
                  <a:moveTo>
                    <a:pt x="292798" y="0"/>
                  </a:moveTo>
                  <a:lnTo>
                    <a:pt x="0" y="0"/>
                  </a:lnTo>
                  <a:lnTo>
                    <a:pt x="0" y="3784"/>
                  </a:lnTo>
                  <a:lnTo>
                    <a:pt x="292798" y="3784"/>
                  </a:lnTo>
                  <a:lnTo>
                    <a:pt x="292798" y="0"/>
                  </a:lnTo>
                  <a:close/>
                </a:path>
                <a:path w="3330575" h="3809">
                  <a:moveTo>
                    <a:pt x="3330130" y="0"/>
                  </a:moveTo>
                  <a:lnTo>
                    <a:pt x="368884" y="0"/>
                  </a:lnTo>
                  <a:lnTo>
                    <a:pt x="368884" y="3784"/>
                  </a:lnTo>
                  <a:lnTo>
                    <a:pt x="3330130" y="378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2" name="object 6332"/>
            <p:cNvSpPr/>
            <p:nvPr/>
          </p:nvSpPr>
          <p:spPr>
            <a:xfrm>
              <a:off x="1801888" y="12276340"/>
              <a:ext cx="3330575" cy="4445"/>
            </a:xfrm>
            <a:custGeom>
              <a:avLst/>
              <a:gdLst/>
              <a:ahLst/>
              <a:cxnLst/>
              <a:rect l="l" t="t" r="r" b="b"/>
              <a:pathLst>
                <a:path w="3330575" h="4445">
                  <a:moveTo>
                    <a:pt x="292798" y="0"/>
                  </a:moveTo>
                  <a:lnTo>
                    <a:pt x="0" y="0"/>
                  </a:lnTo>
                  <a:lnTo>
                    <a:pt x="0" y="4343"/>
                  </a:lnTo>
                  <a:lnTo>
                    <a:pt x="292798" y="4343"/>
                  </a:lnTo>
                  <a:lnTo>
                    <a:pt x="292798" y="0"/>
                  </a:lnTo>
                  <a:close/>
                </a:path>
                <a:path w="3330575" h="4445">
                  <a:moveTo>
                    <a:pt x="3330130" y="0"/>
                  </a:moveTo>
                  <a:lnTo>
                    <a:pt x="368884" y="0"/>
                  </a:lnTo>
                  <a:lnTo>
                    <a:pt x="368884" y="4343"/>
                  </a:lnTo>
                  <a:lnTo>
                    <a:pt x="3330130" y="43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3" name="object 6333"/>
            <p:cNvSpPr/>
            <p:nvPr/>
          </p:nvSpPr>
          <p:spPr>
            <a:xfrm>
              <a:off x="1801888" y="12280683"/>
              <a:ext cx="3330575" cy="5080"/>
            </a:xfrm>
            <a:custGeom>
              <a:avLst/>
              <a:gdLst/>
              <a:ahLst/>
              <a:cxnLst/>
              <a:rect l="l" t="t" r="r" b="b"/>
              <a:pathLst>
                <a:path w="3330575" h="5079">
                  <a:moveTo>
                    <a:pt x="292798" y="0"/>
                  </a:moveTo>
                  <a:lnTo>
                    <a:pt x="0" y="0"/>
                  </a:lnTo>
                  <a:lnTo>
                    <a:pt x="0" y="4927"/>
                  </a:lnTo>
                  <a:lnTo>
                    <a:pt x="292798" y="4927"/>
                  </a:lnTo>
                  <a:lnTo>
                    <a:pt x="292798" y="0"/>
                  </a:lnTo>
                  <a:close/>
                </a:path>
                <a:path w="3330575" h="5079">
                  <a:moveTo>
                    <a:pt x="3330130" y="0"/>
                  </a:moveTo>
                  <a:lnTo>
                    <a:pt x="368884" y="0"/>
                  </a:lnTo>
                  <a:lnTo>
                    <a:pt x="368884" y="4927"/>
                  </a:lnTo>
                  <a:lnTo>
                    <a:pt x="3330130" y="492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4" name="object 6334"/>
            <p:cNvSpPr/>
            <p:nvPr/>
          </p:nvSpPr>
          <p:spPr>
            <a:xfrm>
              <a:off x="1801888" y="12285598"/>
              <a:ext cx="3330575" cy="5715"/>
            </a:xfrm>
            <a:custGeom>
              <a:avLst/>
              <a:gdLst/>
              <a:ahLst/>
              <a:cxnLst/>
              <a:rect l="l" t="t" r="r" b="b"/>
              <a:pathLst>
                <a:path w="3330575" h="5715">
                  <a:moveTo>
                    <a:pt x="292798" y="0"/>
                  </a:moveTo>
                  <a:lnTo>
                    <a:pt x="0" y="0"/>
                  </a:lnTo>
                  <a:lnTo>
                    <a:pt x="0" y="5549"/>
                  </a:lnTo>
                  <a:lnTo>
                    <a:pt x="292798" y="5549"/>
                  </a:lnTo>
                  <a:lnTo>
                    <a:pt x="292798" y="0"/>
                  </a:lnTo>
                  <a:close/>
                </a:path>
                <a:path w="3330575" h="5715">
                  <a:moveTo>
                    <a:pt x="3330130" y="0"/>
                  </a:moveTo>
                  <a:lnTo>
                    <a:pt x="368884" y="0"/>
                  </a:lnTo>
                  <a:lnTo>
                    <a:pt x="368884" y="5549"/>
                  </a:lnTo>
                  <a:lnTo>
                    <a:pt x="3330130" y="554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5" name="object 6335"/>
            <p:cNvSpPr/>
            <p:nvPr/>
          </p:nvSpPr>
          <p:spPr>
            <a:xfrm>
              <a:off x="1801888" y="12291148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6261"/>
                  </a:lnTo>
                  <a:lnTo>
                    <a:pt x="292798" y="6261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6261"/>
                  </a:lnTo>
                  <a:lnTo>
                    <a:pt x="3330130" y="62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6" name="object 6336"/>
            <p:cNvSpPr/>
            <p:nvPr/>
          </p:nvSpPr>
          <p:spPr>
            <a:xfrm>
              <a:off x="1801888" y="12297409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985"/>
                  </a:lnTo>
                  <a:lnTo>
                    <a:pt x="292798" y="6985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985"/>
                  </a:lnTo>
                  <a:lnTo>
                    <a:pt x="3330130" y="698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7" name="object 6337"/>
            <p:cNvSpPr/>
            <p:nvPr/>
          </p:nvSpPr>
          <p:spPr>
            <a:xfrm>
              <a:off x="1801888" y="1230439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975"/>
                  </a:lnTo>
                  <a:lnTo>
                    <a:pt x="292798" y="7975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975"/>
                  </a:lnTo>
                  <a:lnTo>
                    <a:pt x="3330130" y="797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8" name="object 6338"/>
            <p:cNvSpPr/>
            <p:nvPr/>
          </p:nvSpPr>
          <p:spPr>
            <a:xfrm>
              <a:off x="1801888" y="12312370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9029"/>
                  </a:lnTo>
                  <a:lnTo>
                    <a:pt x="292798" y="9029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9029"/>
                  </a:lnTo>
                  <a:lnTo>
                    <a:pt x="3330130" y="902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9" name="object 6339"/>
            <p:cNvSpPr/>
            <p:nvPr/>
          </p:nvSpPr>
          <p:spPr>
            <a:xfrm>
              <a:off x="1801888" y="12321399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198"/>
                  </a:lnTo>
                  <a:lnTo>
                    <a:pt x="292798" y="1019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198"/>
                  </a:lnTo>
                  <a:lnTo>
                    <a:pt x="3330130" y="101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0" name="object 6340"/>
            <p:cNvSpPr/>
            <p:nvPr/>
          </p:nvSpPr>
          <p:spPr>
            <a:xfrm>
              <a:off x="1801888" y="12331585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95"/>
                  </a:lnTo>
                  <a:lnTo>
                    <a:pt x="292798" y="11595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95"/>
                  </a:lnTo>
                  <a:lnTo>
                    <a:pt x="3330130" y="1159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1" name="object 6341"/>
            <p:cNvSpPr/>
            <p:nvPr/>
          </p:nvSpPr>
          <p:spPr>
            <a:xfrm>
              <a:off x="1801888" y="12343180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292798" y="12738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738"/>
                  </a:lnTo>
                  <a:lnTo>
                    <a:pt x="3330130" y="1273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2" name="object 6342"/>
            <p:cNvSpPr/>
            <p:nvPr/>
          </p:nvSpPr>
          <p:spPr>
            <a:xfrm>
              <a:off x="1801888" y="1235591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71"/>
                  </a:lnTo>
                  <a:lnTo>
                    <a:pt x="292798" y="1247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71"/>
                  </a:lnTo>
                  <a:lnTo>
                    <a:pt x="3330130" y="1247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3" name="object 6343"/>
            <p:cNvSpPr/>
            <p:nvPr/>
          </p:nvSpPr>
          <p:spPr>
            <a:xfrm>
              <a:off x="1801888" y="12368402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569"/>
                  </a:lnTo>
                  <a:lnTo>
                    <a:pt x="292798" y="11569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569"/>
                  </a:lnTo>
                  <a:lnTo>
                    <a:pt x="3330130" y="115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4" name="object 6344"/>
            <p:cNvSpPr/>
            <p:nvPr/>
          </p:nvSpPr>
          <p:spPr>
            <a:xfrm>
              <a:off x="1801888" y="12379972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292798" y="10223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223"/>
                  </a:lnTo>
                  <a:lnTo>
                    <a:pt x="3330130" y="102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5" name="object 6345"/>
            <p:cNvSpPr/>
            <p:nvPr/>
          </p:nvSpPr>
          <p:spPr>
            <a:xfrm>
              <a:off x="1801888" y="12390195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292798" y="8788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788"/>
                  </a:lnTo>
                  <a:lnTo>
                    <a:pt x="3330130" y="878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6" name="object 6346"/>
            <p:cNvSpPr/>
            <p:nvPr/>
          </p:nvSpPr>
          <p:spPr>
            <a:xfrm>
              <a:off x="1801888" y="12398984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8026"/>
                  </a:lnTo>
                  <a:lnTo>
                    <a:pt x="292798" y="8026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8026"/>
                  </a:lnTo>
                  <a:lnTo>
                    <a:pt x="3330130" y="802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7" name="object 6347"/>
            <p:cNvSpPr/>
            <p:nvPr/>
          </p:nvSpPr>
          <p:spPr>
            <a:xfrm>
              <a:off x="1801888" y="12407010"/>
              <a:ext cx="3330575" cy="8255"/>
            </a:xfrm>
            <a:custGeom>
              <a:avLst/>
              <a:gdLst/>
              <a:ahLst/>
              <a:cxnLst/>
              <a:rect l="l" t="t" r="r" b="b"/>
              <a:pathLst>
                <a:path w="3330575" h="8254">
                  <a:moveTo>
                    <a:pt x="292798" y="0"/>
                  </a:moveTo>
                  <a:lnTo>
                    <a:pt x="0" y="0"/>
                  </a:lnTo>
                  <a:lnTo>
                    <a:pt x="0" y="7759"/>
                  </a:lnTo>
                  <a:lnTo>
                    <a:pt x="292798" y="7759"/>
                  </a:lnTo>
                  <a:lnTo>
                    <a:pt x="292798" y="0"/>
                  </a:lnTo>
                  <a:close/>
                </a:path>
                <a:path w="3330575" h="8254">
                  <a:moveTo>
                    <a:pt x="3330130" y="0"/>
                  </a:moveTo>
                  <a:lnTo>
                    <a:pt x="368884" y="0"/>
                  </a:lnTo>
                  <a:lnTo>
                    <a:pt x="368884" y="7759"/>
                  </a:lnTo>
                  <a:lnTo>
                    <a:pt x="3330130" y="77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8" name="object 6348"/>
            <p:cNvSpPr/>
            <p:nvPr/>
          </p:nvSpPr>
          <p:spPr>
            <a:xfrm>
              <a:off x="1801888" y="12414770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292798" y="13868"/>
                  </a:lnTo>
                  <a:lnTo>
                    <a:pt x="292798" y="6883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6883"/>
                  </a:lnTo>
                  <a:lnTo>
                    <a:pt x="368884" y="13868"/>
                  </a:lnTo>
                  <a:lnTo>
                    <a:pt x="3330130" y="13868"/>
                  </a:lnTo>
                  <a:lnTo>
                    <a:pt x="3330130" y="688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9" name="object 6349"/>
            <p:cNvSpPr/>
            <p:nvPr/>
          </p:nvSpPr>
          <p:spPr>
            <a:xfrm>
              <a:off x="1801888" y="12428638"/>
              <a:ext cx="3330575" cy="36830"/>
            </a:xfrm>
            <a:custGeom>
              <a:avLst/>
              <a:gdLst/>
              <a:ahLst/>
              <a:cxnLst/>
              <a:rect l="l" t="t" r="r" b="b"/>
              <a:pathLst>
                <a:path w="3330575" h="36829">
                  <a:moveTo>
                    <a:pt x="292798" y="15087"/>
                  </a:moveTo>
                  <a:lnTo>
                    <a:pt x="0" y="15087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292798" y="36436"/>
                  </a:lnTo>
                  <a:lnTo>
                    <a:pt x="292798" y="22948"/>
                  </a:lnTo>
                  <a:lnTo>
                    <a:pt x="292798" y="15087"/>
                  </a:lnTo>
                  <a:close/>
                </a:path>
                <a:path w="3330575" h="36829">
                  <a:moveTo>
                    <a:pt x="292798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292798" y="15062"/>
                  </a:lnTo>
                  <a:lnTo>
                    <a:pt x="292798" y="7315"/>
                  </a:lnTo>
                  <a:lnTo>
                    <a:pt x="292798" y="0"/>
                  </a:lnTo>
                  <a:close/>
                </a:path>
                <a:path w="3330575" h="36829">
                  <a:moveTo>
                    <a:pt x="3330130" y="15087"/>
                  </a:moveTo>
                  <a:lnTo>
                    <a:pt x="368884" y="15087"/>
                  </a:lnTo>
                  <a:lnTo>
                    <a:pt x="368884" y="22948"/>
                  </a:lnTo>
                  <a:lnTo>
                    <a:pt x="368884" y="36436"/>
                  </a:lnTo>
                  <a:lnTo>
                    <a:pt x="3330130" y="36436"/>
                  </a:lnTo>
                  <a:lnTo>
                    <a:pt x="3330130" y="22948"/>
                  </a:lnTo>
                  <a:lnTo>
                    <a:pt x="3330130" y="15087"/>
                  </a:lnTo>
                  <a:close/>
                </a:path>
                <a:path w="3330575" h="36829">
                  <a:moveTo>
                    <a:pt x="3330130" y="0"/>
                  </a:moveTo>
                  <a:lnTo>
                    <a:pt x="368884" y="0"/>
                  </a:lnTo>
                  <a:lnTo>
                    <a:pt x="368884" y="7315"/>
                  </a:lnTo>
                  <a:lnTo>
                    <a:pt x="368884" y="15062"/>
                  </a:lnTo>
                  <a:lnTo>
                    <a:pt x="3330130" y="15062"/>
                  </a:lnTo>
                  <a:lnTo>
                    <a:pt x="3330130" y="731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0" name="object 6350"/>
            <p:cNvSpPr/>
            <p:nvPr/>
          </p:nvSpPr>
          <p:spPr>
            <a:xfrm>
              <a:off x="1801888" y="12465074"/>
              <a:ext cx="3330575" cy="30480"/>
            </a:xfrm>
            <a:custGeom>
              <a:avLst/>
              <a:gdLst/>
              <a:ahLst/>
              <a:cxnLst/>
              <a:rect l="l" t="t" r="r" b="b"/>
              <a:pathLst>
                <a:path w="3330575" h="30479">
                  <a:moveTo>
                    <a:pt x="29279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2798" y="30480"/>
                  </a:lnTo>
                  <a:lnTo>
                    <a:pt x="292798" y="0"/>
                  </a:lnTo>
                  <a:close/>
                </a:path>
                <a:path w="3330575" h="30479">
                  <a:moveTo>
                    <a:pt x="3330130" y="0"/>
                  </a:moveTo>
                  <a:lnTo>
                    <a:pt x="368884" y="0"/>
                  </a:lnTo>
                  <a:lnTo>
                    <a:pt x="368884" y="30480"/>
                  </a:lnTo>
                  <a:lnTo>
                    <a:pt x="3330130" y="304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1" name="object 6351"/>
            <p:cNvSpPr/>
            <p:nvPr/>
          </p:nvSpPr>
          <p:spPr>
            <a:xfrm>
              <a:off x="1801888" y="12495567"/>
              <a:ext cx="3330575" cy="31750"/>
            </a:xfrm>
            <a:custGeom>
              <a:avLst/>
              <a:gdLst/>
              <a:ahLst/>
              <a:cxnLst/>
              <a:rect l="l" t="t" r="r" b="b"/>
              <a:pathLst>
                <a:path w="3330575" h="31750">
                  <a:moveTo>
                    <a:pt x="292798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292798" y="31140"/>
                  </a:lnTo>
                  <a:lnTo>
                    <a:pt x="292798" y="25336"/>
                  </a:lnTo>
                  <a:lnTo>
                    <a:pt x="292798" y="17538"/>
                  </a:lnTo>
                  <a:close/>
                </a:path>
                <a:path w="3330575" h="31750">
                  <a:moveTo>
                    <a:pt x="292798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292798" y="17526"/>
                  </a:lnTo>
                  <a:lnTo>
                    <a:pt x="292798" y="9245"/>
                  </a:lnTo>
                  <a:lnTo>
                    <a:pt x="292798" y="0"/>
                  </a:lnTo>
                  <a:close/>
                </a:path>
                <a:path w="3330575" h="31750">
                  <a:moveTo>
                    <a:pt x="3330130" y="17538"/>
                  </a:moveTo>
                  <a:lnTo>
                    <a:pt x="368884" y="17538"/>
                  </a:lnTo>
                  <a:lnTo>
                    <a:pt x="368884" y="25336"/>
                  </a:lnTo>
                  <a:lnTo>
                    <a:pt x="368884" y="31140"/>
                  </a:lnTo>
                  <a:lnTo>
                    <a:pt x="3330130" y="31140"/>
                  </a:lnTo>
                  <a:lnTo>
                    <a:pt x="3330130" y="25336"/>
                  </a:lnTo>
                  <a:lnTo>
                    <a:pt x="3330130" y="17538"/>
                  </a:lnTo>
                  <a:close/>
                </a:path>
                <a:path w="3330575" h="31750">
                  <a:moveTo>
                    <a:pt x="3330130" y="0"/>
                  </a:moveTo>
                  <a:lnTo>
                    <a:pt x="368884" y="0"/>
                  </a:lnTo>
                  <a:lnTo>
                    <a:pt x="368884" y="9232"/>
                  </a:lnTo>
                  <a:lnTo>
                    <a:pt x="368884" y="17526"/>
                  </a:lnTo>
                  <a:lnTo>
                    <a:pt x="3330130" y="17526"/>
                  </a:lnTo>
                  <a:lnTo>
                    <a:pt x="3330130" y="924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2" name="object 6352"/>
            <p:cNvSpPr/>
            <p:nvPr/>
          </p:nvSpPr>
          <p:spPr>
            <a:xfrm>
              <a:off x="1801888" y="12526707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292798" y="11722"/>
                  </a:lnTo>
                  <a:lnTo>
                    <a:pt x="292798" y="5854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5854"/>
                  </a:lnTo>
                  <a:lnTo>
                    <a:pt x="368884" y="11722"/>
                  </a:lnTo>
                  <a:lnTo>
                    <a:pt x="3330130" y="11722"/>
                  </a:lnTo>
                  <a:lnTo>
                    <a:pt x="3330130" y="585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3" name="object 6353"/>
            <p:cNvSpPr/>
            <p:nvPr/>
          </p:nvSpPr>
          <p:spPr>
            <a:xfrm>
              <a:off x="1801888" y="12538430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292798" y="5880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80"/>
                  </a:lnTo>
                  <a:lnTo>
                    <a:pt x="3330130" y="588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4" name="object 6354"/>
            <p:cNvSpPr/>
            <p:nvPr/>
          </p:nvSpPr>
          <p:spPr>
            <a:xfrm>
              <a:off x="1801888" y="12544310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816"/>
                  </a:lnTo>
                  <a:lnTo>
                    <a:pt x="292798" y="5816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816"/>
                  </a:lnTo>
                  <a:lnTo>
                    <a:pt x="3330130" y="581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5" name="object 6355"/>
            <p:cNvSpPr/>
            <p:nvPr/>
          </p:nvSpPr>
          <p:spPr>
            <a:xfrm>
              <a:off x="1801888" y="12550126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78"/>
                  </a:lnTo>
                  <a:lnTo>
                    <a:pt x="292798" y="5778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78"/>
                  </a:lnTo>
                  <a:lnTo>
                    <a:pt x="3330130" y="577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6" name="object 6356"/>
            <p:cNvSpPr/>
            <p:nvPr/>
          </p:nvSpPr>
          <p:spPr>
            <a:xfrm>
              <a:off x="1801888" y="12555905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765"/>
                  </a:lnTo>
                  <a:lnTo>
                    <a:pt x="292798" y="5765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765"/>
                  </a:lnTo>
                  <a:lnTo>
                    <a:pt x="3330130" y="5765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7" name="object 6357"/>
            <p:cNvSpPr/>
            <p:nvPr/>
          </p:nvSpPr>
          <p:spPr>
            <a:xfrm>
              <a:off x="1801888" y="12561671"/>
              <a:ext cx="3330575" cy="6350"/>
            </a:xfrm>
            <a:custGeom>
              <a:avLst/>
              <a:gdLst/>
              <a:ahLst/>
              <a:cxnLst/>
              <a:rect l="l" t="t" r="r" b="b"/>
              <a:pathLst>
                <a:path w="3330575" h="6350">
                  <a:moveTo>
                    <a:pt x="292798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292798" y="5943"/>
                  </a:lnTo>
                  <a:lnTo>
                    <a:pt x="292798" y="0"/>
                  </a:lnTo>
                  <a:close/>
                </a:path>
                <a:path w="3330575" h="6350">
                  <a:moveTo>
                    <a:pt x="3330130" y="0"/>
                  </a:moveTo>
                  <a:lnTo>
                    <a:pt x="368884" y="0"/>
                  </a:lnTo>
                  <a:lnTo>
                    <a:pt x="368884" y="5943"/>
                  </a:lnTo>
                  <a:lnTo>
                    <a:pt x="3330130" y="59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8" name="object 6358"/>
            <p:cNvSpPr/>
            <p:nvPr/>
          </p:nvSpPr>
          <p:spPr>
            <a:xfrm>
              <a:off x="1801888" y="1256761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819"/>
                  </a:lnTo>
                  <a:lnTo>
                    <a:pt x="292798" y="681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819"/>
                  </a:lnTo>
                  <a:lnTo>
                    <a:pt x="3330130" y="681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9" name="object 6359"/>
            <p:cNvSpPr/>
            <p:nvPr/>
          </p:nvSpPr>
          <p:spPr>
            <a:xfrm>
              <a:off x="1801888" y="12574434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292798" y="6769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69"/>
                  </a:lnTo>
                  <a:lnTo>
                    <a:pt x="3330130" y="676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0" name="object 6360"/>
            <p:cNvSpPr/>
            <p:nvPr/>
          </p:nvSpPr>
          <p:spPr>
            <a:xfrm>
              <a:off x="1801888" y="12581203"/>
              <a:ext cx="3330575" cy="6985"/>
            </a:xfrm>
            <a:custGeom>
              <a:avLst/>
              <a:gdLst/>
              <a:ahLst/>
              <a:cxnLst/>
              <a:rect l="l" t="t" r="r" b="b"/>
              <a:pathLst>
                <a:path w="3330575" h="6984">
                  <a:moveTo>
                    <a:pt x="292798" y="0"/>
                  </a:moveTo>
                  <a:lnTo>
                    <a:pt x="0" y="0"/>
                  </a:lnTo>
                  <a:lnTo>
                    <a:pt x="0" y="6743"/>
                  </a:lnTo>
                  <a:lnTo>
                    <a:pt x="292798" y="6743"/>
                  </a:lnTo>
                  <a:lnTo>
                    <a:pt x="292798" y="0"/>
                  </a:lnTo>
                  <a:close/>
                </a:path>
                <a:path w="3330575" h="6984">
                  <a:moveTo>
                    <a:pt x="3330130" y="0"/>
                  </a:moveTo>
                  <a:lnTo>
                    <a:pt x="368884" y="0"/>
                  </a:lnTo>
                  <a:lnTo>
                    <a:pt x="368884" y="6743"/>
                  </a:lnTo>
                  <a:lnTo>
                    <a:pt x="3330130" y="674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1" name="object 6361"/>
            <p:cNvSpPr/>
            <p:nvPr/>
          </p:nvSpPr>
          <p:spPr>
            <a:xfrm>
              <a:off x="1801888" y="12587947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293"/>
                  </a:lnTo>
                  <a:lnTo>
                    <a:pt x="292798" y="8293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293"/>
                  </a:lnTo>
                  <a:lnTo>
                    <a:pt x="3330130" y="829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2" name="object 6362"/>
            <p:cNvSpPr/>
            <p:nvPr/>
          </p:nvSpPr>
          <p:spPr>
            <a:xfrm>
              <a:off x="1801888" y="12596240"/>
              <a:ext cx="3330575" cy="8890"/>
            </a:xfrm>
            <a:custGeom>
              <a:avLst/>
              <a:gdLst/>
              <a:ahLst/>
              <a:cxnLst/>
              <a:rect l="l" t="t" r="r" b="b"/>
              <a:pathLst>
                <a:path w="3330575" h="8890">
                  <a:moveTo>
                    <a:pt x="292798" y="0"/>
                  </a:moveTo>
                  <a:lnTo>
                    <a:pt x="0" y="0"/>
                  </a:lnTo>
                  <a:lnTo>
                    <a:pt x="0" y="8559"/>
                  </a:lnTo>
                  <a:lnTo>
                    <a:pt x="292798" y="8559"/>
                  </a:lnTo>
                  <a:lnTo>
                    <a:pt x="292798" y="0"/>
                  </a:lnTo>
                  <a:close/>
                </a:path>
                <a:path w="3330575" h="8890">
                  <a:moveTo>
                    <a:pt x="3330130" y="0"/>
                  </a:moveTo>
                  <a:lnTo>
                    <a:pt x="368884" y="0"/>
                  </a:lnTo>
                  <a:lnTo>
                    <a:pt x="368884" y="8559"/>
                  </a:lnTo>
                  <a:lnTo>
                    <a:pt x="3330130" y="855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3" name="object 6363"/>
            <p:cNvSpPr/>
            <p:nvPr/>
          </p:nvSpPr>
          <p:spPr>
            <a:xfrm>
              <a:off x="1801888" y="12604800"/>
              <a:ext cx="3330575" cy="9525"/>
            </a:xfrm>
            <a:custGeom>
              <a:avLst/>
              <a:gdLst/>
              <a:ahLst/>
              <a:cxnLst/>
              <a:rect l="l" t="t" r="r" b="b"/>
              <a:pathLst>
                <a:path w="3330575" h="9525">
                  <a:moveTo>
                    <a:pt x="292798" y="0"/>
                  </a:moveTo>
                  <a:lnTo>
                    <a:pt x="0" y="0"/>
                  </a:lnTo>
                  <a:lnTo>
                    <a:pt x="0" y="8953"/>
                  </a:lnTo>
                  <a:lnTo>
                    <a:pt x="292798" y="8953"/>
                  </a:lnTo>
                  <a:lnTo>
                    <a:pt x="292798" y="0"/>
                  </a:lnTo>
                  <a:close/>
                </a:path>
                <a:path w="3330575" h="9525">
                  <a:moveTo>
                    <a:pt x="3330130" y="0"/>
                  </a:moveTo>
                  <a:lnTo>
                    <a:pt x="368884" y="0"/>
                  </a:lnTo>
                  <a:lnTo>
                    <a:pt x="368884" y="8953"/>
                  </a:lnTo>
                  <a:lnTo>
                    <a:pt x="3330130" y="895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4" name="object 6364"/>
            <p:cNvSpPr/>
            <p:nvPr/>
          </p:nvSpPr>
          <p:spPr>
            <a:xfrm>
              <a:off x="1801888" y="12613741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528"/>
                  </a:lnTo>
                  <a:lnTo>
                    <a:pt x="292798" y="10528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528"/>
                  </a:lnTo>
                  <a:lnTo>
                    <a:pt x="3330130" y="1052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5" name="object 6365"/>
            <p:cNvSpPr/>
            <p:nvPr/>
          </p:nvSpPr>
          <p:spPr>
            <a:xfrm>
              <a:off x="1801888" y="12624282"/>
              <a:ext cx="3330575" cy="10795"/>
            </a:xfrm>
            <a:custGeom>
              <a:avLst/>
              <a:gdLst/>
              <a:ahLst/>
              <a:cxnLst/>
              <a:rect l="l" t="t" r="r" b="b"/>
              <a:pathLst>
                <a:path w="3330575" h="10795">
                  <a:moveTo>
                    <a:pt x="292798" y="0"/>
                  </a:moveTo>
                  <a:lnTo>
                    <a:pt x="0" y="0"/>
                  </a:lnTo>
                  <a:lnTo>
                    <a:pt x="0" y="10604"/>
                  </a:lnTo>
                  <a:lnTo>
                    <a:pt x="292798" y="10604"/>
                  </a:lnTo>
                  <a:lnTo>
                    <a:pt x="292798" y="0"/>
                  </a:lnTo>
                  <a:close/>
                </a:path>
                <a:path w="3330575" h="10795">
                  <a:moveTo>
                    <a:pt x="3330130" y="0"/>
                  </a:moveTo>
                  <a:lnTo>
                    <a:pt x="368884" y="0"/>
                  </a:lnTo>
                  <a:lnTo>
                    <a:pt x="368884" y="10604"/>
                  </a:lnTo>
                  <a:lnTo>
                    <a:pt x="3330130" y="10604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6" name="object 6366"/>
            <p:cNvSpPr/>
            <p:nvPr/>
          </p:nvSpPr>
          <p:spPr>
            <a:xfrm>
              <a:off x="1801888" y="12634873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47"/>
                  </a:lnTo>
                  <a:lnTo>
                    <a:pt x="292798" y="11747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47"/>
                  </a:lnTo>
                  <a:lnTo>
                    <a:pt x="3330130" y="11747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7" name="object 6367"/>
            <p:cNvSpPr/>
            <p:nvPr/>
          </p:nvSpPr>
          <p:spPr>
            <a:xfrm>
              <a:off x="1801888" y="12646621"/>
              <a:ext cx="3330575" cy="12065"/>
            </a:xfrm>
            <a:custGeom>
              <a:avLst/>
              <a:gdLst/>
              <a:ahLst/>
              <a:cxnLst/>
              <a:rect l="l" t="t" r="r" b="b"/>
              <a:pathLst>
                <a:path w="3330575" h="12065">
                  <a:moveTo>
                    <a:pt x="292798" y="0"/>
                  </a:moveTo>
                  <a:lnTo>
                    <a:pt x="0" y="0"/>
                  </a:lnTo>
                  <a:lnTo>
                    <a:pt x="0" y="11798"/>
                  </a:lnTo>
                  <a:lnTo>
                    <a:pt x="292798" y="11798"/>
                  </a:lnTo>
                  <a:lnTo>
                    <a:pt x="292798" y="0"/>
                  </a:lnTo>
                  <a:close/>
                </a:path>
                <a:path w="3330575" h="12065">
                  <a:moveTo>
                    <a:pt x="3330130" y="0"/>
                  </a:moveTo>
                  <a:lnTo>
                    <a:pt x="368884" y="0"/>
                  </a:lnTo>
                  <a:lnTo>
                    <a:pt x="368884" y="11798"/>
                  </a:lnTo>
                  <a:lnTo>
                    <a:pt x="3330130" y="1179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8" name="object 6368"/>
            <p:cNvSpPr/>
            <p:nvPr/>
          </p:nvSpPr>
          <p:spPr>
            <a:xfrm>
              <a:off x="1801888" y="12658419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090"/>
                  </a:lnTo>
                  <a:lnTo>
                    <a:pt x="292798" y="1209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090"/>
                  </a:lnTo>
                  <a:lnTo>
                    <a:pt x="3330130" y="1209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9" name="object 6369"/>
            <p:cNvSpPr/>
            <p:nvPr/>
          </p:nvSpPr>
          <p:spPr>
            <a:xfrm>
              <a:off x="1801888" y="1267049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230"/>
                  </a:lnTo>
                  <a:lnTo>
                    <a:pt x="292798" y="12230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230"/>
                  </a:lnTo>
                  <a:lnTo>
                    <a:pt x="3330130" y="12230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0" name="object 6370"/>
            <p:cNvSpPr/>
            <p:nvPr/>
          </p:nvSpPr>
          <p:spPr>
            <a:xfrm>
              <a:off x="1801888" y="12682727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141"/>
                  </a:lnTo>
                  <a:lnTo>
                    <a:pt x="292798" y="1214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141"/>
                  </a:lnTo>
                  <a:lnTo>
                    <a:pt x="3330130" y="1214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1" name="object 6371"/>
            <p:cNvSpPr/>
            <p:nvPr/>
          </p:nvSpPr>
          <p:spPr>
            <a:xfrm>
              <a:off x="1801888" y="12694868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92798" y="12446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446"/>
                  </a:lnTo>
                  <a:lnTo>
                    <a:pt x="3330130" y="1244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2" name="object 6372"/>
            <p:cNvSpPr/>
            <p:nvPr/>
          </p:nvSpPr>
          <p:spPr>
            <a:xfrm>
              <a:off x="1801888" y="12707314"/>
              <a:ext cx="3330575" cy="12700"/>
            </a:xfrm>
            <a:custGeom>
              <a:avLst/>
              <a:gdLst/>
              <a:ahLst/>
              <a:cxnLst/>
              <a:rect l="l" t="t" r="r" b="b"/>
              <a:pathLst>
                <a:path w="3330575" h="12700">
                  <a:moveTo>
                    <a:pt x="292798" y="0"/>
                  </a:moveTo>
                  <a:lnTo>
                    <a:pt x="0" y="0"/>
                  </a:lnTo>
                  <a:lnTo>
                    <a:pt x="0" y="12661"/>
                  </a:lnTo>
                  <a:lnTo>
                    <a:pt x="292798" y="12661"/>
                  </a:lnTo>
                  <a:lnTo>
                    <a:pt x="292798" y="0"/>
                  </a:lnTo>
                  <a:close/>
                </a:path>
                <a:path w="3330575" h="12700">
                  <a:moveTo>
                    <a:pt x="3330130" y="0"/>
                  </a:moveTo>
                  <a:lnTo>
                    <a:pt x="368884" y="0"/>
                  </a:lnTo>
                  <a:lnTo>
                    <a:pt x="368884" y="12661"/>
                  </a:lnTo>
                  <a:lnTo>
                    <a:pt x="3330130" y="12661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3" name="object 6373"/>
            <p:cNvSpPr/>
            <p:nvPr/>
          </p:nvSpPr>
          <p:spPr>
            <a:xfrm>
              <a:off x="1801888" y="12719976"/>
              <a:ext cx="3330575" cy="13335"/>
            </a:xfrm>
            <a:custGeom>
              <a:avLst/>
              <a:gdLst/>
              <a:ahLst/>
              <a:cxnLst/>
              <a:rect l="l" t="t" r="r" b="b"/>
              <a:pathLst>
                <a:path w="3330575" h="13334">
                  <a:moveTo>
                    <a:pt x="292798" y="0"/>
                  </a:moveTo>
                  <a:lnTo>
                    <a:pt x="0" y="0"/>
                  </a:lnTo>
                  <a:lnTo>
                    <a:pt x="0" y="12903"/>
                  </a:lnTo>
                  <a:lnTo>
                    <a:pt x="292798" y="12903"/>
                  </a:lnTo>
                  <a:lnTo>
                    <a:pt x="292798" y="0"/>
                  </a:lnTo>
                  <a:close/>
                </a:path>
                <a:path w="3330575" h="13334">
                  <a:moveTo>
                    <a:pt x="3330130" y="0"/>
                  </a:moveTo>
                  <a:lnTo>
                    <a:pt x="368884" y="0"/>
                  </a:lnTo>
                  <a:lnTo>
                    <a:pt x="368884" y="12903"/>
                  </a:lnTo>
                  <a:lnTo>
                    <a:pt x="3330130" y="1290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4" name="object 6374"/>
            <p:cNvSpPr/>
            <p:nvPr/>
          </p:nvSpPr>
          <p:spPr>
            <a:xfrm>
              <a:off x="1801888" y="12732854"/>
              <a:ext cx="3330575" cy="13970"/>
            </a:xfrm>
            <a:custGeom>
              <a:avLst/>
              <a:gdLst/>
              <a:ahLst/>
              <a:cxnLst/>
              <a:rect l="l" t="t" r="r" b="b"/>
              <a:pathLst>
                <a:path w="3330575" h="13970">
                  <a:moveTo>
                    <a:pt x="292798" y="0"/>
                  </a:moveTo>
                  <a:lnTo>
                    <a:pt x="0" y="0"/>
                  </a:lnTo>
                  <a:lnTo>
                    <a:pt x="0" y="13423"/>
                  </a:lnTo>
                  <a:lnTo>
                    <a:pt x="292798" y="13423"/>
                  </a:lnTo>
                  <a:lnTo>
                    <a:pt x="292798" y="0"/>
                  </a:lnTo>
                  <a:close/>
                </a:path>
                <a:path w="3330575" h="13970">
                  <a:moveTo>
                    <a:pt x="3330130" y="0"/>
                  </a:moveTo>
                  <a:lnTo>
                    <a:pt x="368884" y="0"/>
                  </a:lnTo>
                  <a:lnTo>
                    <a:pt x="368884" y="13423"/>
                  </a:lnTo>
                  <a:lnTo>
                    <a:pt x="3330130" y="13423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5" name="object 6375"/>
            <p:cNvSpPr/>
            <p:nvPr/>
          </p:nvSpPr>
          <p:spPr>
            <a:xfrm>
              <a:off x="1801888" y="12746278"/>
              <a:ext cx="3330575" cy="14604"/>
            </a:xfrm>
            <a:custGeom>
              <a:avLst/>
              <a:gdLst/>
              <a:ahLst/>
              <a:cxnLst/>
              <a:rect l="l" t="t" r="r" b="b"/>
              <a:pathLst>
                <a:path w="3330575" h="14604">
                  <a:moveTo>
                    <a:pt x="292798" y="0"/>
                  </a:moveTo>
                  <a:lnTo>
                    <a:pt x="0" y="0"/>
                  </a:lnTo>
                  <a:lnTo>
                    <a:pt x="0" y="14566"/>
                  </a:lnTo>
                  <a:lnTo>
                    <a:pt x="292798" y="14566"/>
                  </a:lnTo>
                  <a:lnTo>
                    <a:pt x="292798" y="0"/>
                  </a:lnTo>
                  <a:close/>
                </a:path>
                <a:path w="3330575" h="14604">
                  <a:moveTo>
                    <a:pt x="3330130" y="0"/>
                  </a:moveTo>
                  <a:lnTo>
                    <a:pt x="368884" y="0"/>
                  </a:lnTo>
                  <a:lnTo>
                    <a:pt x="368884" y="14566"/>
                  </a:lnTo>
                  <a:lnTo>
                    <a:pt x="3330130" y="14566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6" name="object 6376"/>
            <p:cNvSpPr/>
            <p:nvPr/>
          </p:nvSpPr>
          <p:spPr>
            <a:xfrm>
              <a:off x="1801888" y="12760832"/>
              <a:ext cx="3330575" cy="17780"/>
            </a:xfrm>
            <a:custGeom>
              <a:avLst/>
              <a:gdLst/>
              <a:ahLst/>
              <a:cxnLst/>
              <a:rect l="l" t="t" r="r" b="b"/>
              <a:pathLst>
                <a:path w="3330575" h="17779">
                  <a:moveTo>
                    <a:pt x="292798" y="0"/>
                  </a:moveTo>
                  <a:lnTo>
                    <a:pt x="0" y="0"/>
                  </a:lnTo>
                  <a:lnTo>
                    <a:pt x="0" y="17208"/>
                  </a:lnTo>
                  <a:lnTo>
                    <a:pt x="292798" y="17208"/>
                  </a:lnTo>
                  <a:lnTo>
                    <a:pt x="292798" y="0"/>
                  </a:lnTo>
                  <a:close/>
                </a:path>
                <a:path w="3330575" h="17779">
                  <a:moveTo>
                    <a:pt x="3330130" y="0"/>
                  </a:moveTo>
                  <a:lnTo>
                    <a:pt x="368884" y="0"/>
                  </a:lnTo>
                  <a:lnTo>
                    <a:pt x="368884" y="17208"/>
                  </a:lnTo>
                  <a:lnTo>
                    <a:pt x="3330130" y="17208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7" name="object 6377"/>
            <p:cNvSpPr/>
            <p:nvPr/>
          </p:nvSpPr>
          <p:spPr>
            <a:xfrm>
              <a:off x="1801888" y="12778028"/>
              <a:ext cx="3330575" cy="54610"/>
            </a:xfrm>
            <a:custGeom>
              <a:avLst/>
              <a:gdLst/>
              <a:ahLst/>
              <a:cxnLst/>
              <a:rect l="l" t="t" r="r" b="b"/>
              <a:pathLst>
                <a:path w="3330575" h="54609">
                  <a:moveTo>
                    <a:pt x="3330130" y="0"/>
                  </a:moveTo>
                  <a:lnTo>
                    <a:pt x="0" y="0"/>
                  </a:lnTo>
                  <a:lnTo>
                    <a:pt x="0" y="52489"/>
                  </a:lnTo>
                  <a:lnTo>
                    <a:pt x="0" y="54279"/>
                  </a:lnTo>
                  <a:lnTo>
                    <a:pt x="3330130" y="54279"/>
                  </a:lnTo>
                  <a:lnTo>
                    <a:pt x="3330130" y="52489"/>
                  </a:lnTo>
                  <a:lnTo>
                    <a:pt x="333013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8" name="object 6378"/>
            <p:cNvSpPr/>
            <p:nvPr/>
          </p:nvSpPr>
          <p:spPr>
            <a:xfrm>
              <a:off x="1982686" y="12265837"/>
              <a:ext cx="3149600" cy="567690"/>
            </a:xfrm>
            <a:custGeom>
              <a:avLst/>
              <a:gdLst/>
              <a:ahLst/>
              <a:cxnLst/>
              <a:rect l="l" t="t" r="r" b="b"/>
              <a:pathLst>
                <a:path w="3149600" h="567690">
                  <a:moveTo>
                    <a:pt x="112001" y="0"/>
                  </a:moveTo>
                  <a:lnTo>
                    <a:pt x="0" y="0"/>
                  </a:lnTo>
                  <a:lnTo>
                    <a:pt x="0" y="567524"/>
                  </a:lnTo>
                  <a:lnTo>
                    <a:pt x="112001" y="567524"/>
                  </a:lnTo>
                  <a:lnTo>
                    <a:pt x="112001" y="0"/>
                  </a:lnTo>
                  <a:close/>
                </a:path>
                <a:path w="3149600" h="567690">
                  <a:moveTo>
                    <a:pt x="3149333" y="0"/>
                  </a:moveTo>
                  <a:lnTo>
                    <a:pt x="188087" y="0"/>
                  </a:lnTo>
                  <a:lnTo>
                    <a:pt x="188087" y="567524"/>
                  </a:lnTo>
                  <a:lnTo>
                    <a:pt x="3149333" y="567524"/>
                  </a:lnTo>
                  <a:lnTo>
                    <a:pt x="314933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9" name="object 6379"/>
            <p:cNvSpPr/>
            <p:nvPr/>
          </p:nvSpPr>
          <p:spPr>
            <a:xfrm>
              <a:off x="2094687" y="12261938"/>
              <a:ext cx="2634615" cy="568960"/>
            </a:xfrm>
            <a:custGeom>
              <a:avLst/>
              <a:gdLst/>
              <a:ahLst/>
              <a:cxnLst/>
              <a:rect l="l" t="t" r="r" b="b"/>
              <a:pathLst>
                <a:path w="2634615" h="568959">
                  <a:moveTo>
                    <a:pt x="76085" y="0"/>
                  </a:moveTo>
                  <a:lnTo>
                    <a:pt x="0" y="0"/>
                  </a:lnTo>
                  <a:lnTo>
                    <a:pt x="0" y="568579"/>
                  </a:lnTo>
                  <a:lnTo>
                    <a:pt x="76085" y="568579"/>
                  </a:lnTo>
                  <a:lnTo>
                    <a:pt x="76085" y="0"/>
                  </a:lnTo>
                  <a:close/>
                </a:path>
                <a:path w="2634615" h="568959">
                  <a:moveTo>
                    <a:pt x="2634297" y="291922"/>
                  </a:moveTo>
                  <a:lnTo>
                    <a:pt x="2612885" y="243547"/>
                  </a:lnTo>
                  <a:lnTo>
                    <a:pt x="2576118" y="213080"/>
                  </a:lnTo>
                  <a:lnTo>
                    <a:pt x="2522817" y="184365"/>
                  </a:lnTo>
                  <a:lnTo>
                    <a:pt x="2454262" y="157708"/>
                  </a:lnTo>
                  <a:lnTo>
                    <a:pt x="2414638" y="145237"/>
                  </a:lnTo>
                  <a:lnTo>
                    <a:pt x="2371687" y="133375"/>
                  </a:lnTo>
                  <a:lnTo>
                    <a:pt x="2325535" y="122186"/>
                  </a:lnTo>
                  <a:lnTo>
                    <a:pt x="2276348" y="111671"/>
                  </a:lnTo>
                  <a:lnTo>
                    <a:pt x="2224290" y="101892"/>
                  </a:lnTo>
                  <a:lnTo>
                    <a:pt x="2169515" y="92875"/>
                  </a:lnTo>
                  <a:lnTo>
                    <a:pt x="2112175" y="84645"/>
                  </a:lnTo>
                  <a:lnTo>
                    <a:pt x="2052421" y="77254"/>
                  </a:lnTo>
                  <a:lnTo>
                    <a:pt x="1990432" y="70739"/>
                  </a:lnTo>
                  <a:lnTo>
                    <a:pt x="1926348" y="65125"/>
                  </a:lnTo>
                  <a:lnTo>
                    <a:pt x="1860334" y="60452"/>
                  </a:lnTo>
                  <a:lnTo>
                    <a:pt x="1792554" y="56743"/>
                  </a:lnTo>
                  <a:lnTo>
                    <a:pt x="1723136" y="54063"/>
                  </a:lnTo>
                  <a:lnTo>
                    <a:pt x="1652270" y="52425"/>
                  </a:lnTo>
                  <a:lnTo>
                    <a:pt x="1580083" y="51866"/>
                  </a:lnTo>
                  <a:lnTo>
                    <a:pt x="1507909" y="52425"/>
                  </a:lnTo>
                  <a:lnTo>
                    <a:pt x="1437043" y="54063"/>
                  </a:lnTo>
                  <a:lnTo>
                    <a:pt x="1367624" y="56743"/>
                  </a:lnTo>
                  <a:lnTo>
                    <a:pt x="1299845" y="60452"/>
                  </a:lnTo>
                  <a:lnTo>
                    <a:pt x="1233830" y="65125"/>
                  </a:lnTo>
                  <a:lnTo>
                    <a:pt x="1169746" y="70739"/>
                  </a:lnTo>
                  <a:lnTo>
                    <a:pt x="1107757" y="77254"/>
                  </a:lnTo>
                  <a:lnTo>
                    <a:pt x="1048016" y="84645"/>
                  </a:lnTo>
                  <a:lnTo>
                    <a:pt x="990676" y="92875"/>
                  </a:lnTo>
                  <a:lnTo>
                    <a:pt x="935901" y="101892"/>
                  </a:lnTo>
                  <a:lnTo>
                    <a:pt x="883843" y="111671"/>
                  </a:lnTo>
                  <a:lnTo>
                    <a:pt x="834656" y="122186"/>
                  </a:lnTo>
                  <a:lnTo>
                    <a:pt x="788504" y="133375"/>
                  </a:lnTo>
                  <a:lnTo>
                    <a:pt x="745540" y="145237"/>
                  </a:lnTo>
                  <a:lnTo>
                    <a:pt x="705929" y="157708"/>
                  </a:lnTo>
                  <a:lnTo>
                    <a:pt x="669810" y="170764"/>
                  </a:lnTo>
                  <a:lnTo>
                    <a:pt x="608736" y="198488"/>
                  </a:lnTo>
                  <a:lnTo>
                    <a:pt x="563549" y="228104"/>
                  </a:lnTo>
                  <a:lnTo>
                    <a:pt x="535508" y="259346"/>
                  </a:lnTo>
                  <a:lnTo>
                    <a:pt x="525881" y="291922"/>
                  </a:lnTo>
                  <a:lnTo>
                    <a:pt x="528320" y="308356"/>
                  </a:lnTo>
                  <a:lnTo>
                    <a:pt x="563549" y="355727"/>
                  </a:lnTo>
                  <a:lnTo>
                    <a:pt x="608736" y="385356"/>
                  </a:lnTo>
                  <a:lnTo>
                    <a:pt x="669810" y="413067"/>
                  </a:lnTo>
                  <a:lnTo>
                    <a:pt x="705929" y="426123"/>
                  </a:lnTo>
                  <a:lnTo>
                    <a:pt x="745540" y="438607"/>
                  </a:lnTo>
                  <a:lnTo>
                    <a:pt x="788504" y="450456"/>
                  </a:lnTo>
                  <a:lnTo>
                    <a:pt x="834656" y="461657"/>
                  </a:lnTo>
                  <a:lnTo>
                    <a:pt x="883843" y="472160"/>
                  </a:lnTo>
                  <a:lnTo>
                    <a:pt x="935901" y="481939"/>
                  </a:lnTo>
                  <a:lnTo>
                    <a:pt x="990676" y="490969"/>
                  </a:lnTo>
                  <a:lnTo>
                    <a:pt x="1048016" y="499186"/>
                  </a:lnTo>
                  <a:lnTo>
                    <a:pt x="1107757" y="506577"/>
                  </a:lnTo>
                  <a:lnTo>
                    <a:pt x="1169746" y="513092"/>
                  </a:lnTo>
                  <a:lnTo>
                    <a:pt x="1233830" y="518706"/>
                  </a:lnTo>
                  <a:lnTo>
                    <a:pt x="1299845" y="523379"/>
                  </a:lnTo>
                  <a:lnTo>
                    <a:pt x="1367624" y="527088"/>
                  </a:lnTo>
                  <a:lnTo>
                    <a:pt x="1437043" y="529767"/>
                  </a:lnTo>
                  <a:lnTo>
                    <a:pt x="1507909" y="531406"/>
                  </a:lnTo>
                  <a:lnTo>
                    <a:pt x="1580083" y="531952"/>
                  </a:lnTo>
                  <a:lnTo>
                    <a:pt x="1652270" y="531406"/>
                  </a:lnTo>
                  <a:lnTo>
                    <a:pt x="1723136" y="529767"/>
                  </a:lnTo>
                  <a:lnTo>
                    <a:pt x="1792554" y="527088"/>
                  </a:lnTo>
                  <a:lnTo>
                    <a:pt x="1860334" y="523379"/>
                  </a:lnTo>
                  <a:lnTo>
                    <a:pt x="1926348" y="518706"/>
                  </a:lnTo>
                  <a:lnTo>
                    <a:pt x="1990432" y="513092"/>
                  </a:lnTo>
                  <a:lnTo>
                    <a:pt x="2052421" y="506577"/>
                  </a:lnTo>
                  <a:lnTo>
                    <a:pt x="2112175" y="499186"/>
                  </a:lnTo>
                  <a:lnTo>
                    <a:pt x="2169515" y="490969"/>
                  </a:lnTo>
                  <a:lnTo>
                    <a:pt x="2224290" y="481939"/>
                  </a:lnTo>
                  <a:lnTo>
                    <a:pt x="2276348" y="472160"/>
                  </a:lnTo>
                  <a:lnTo>
                    <a:pt x="2325535" y="461657"/>
                  </a:lnTo>
                  <a:lnTo>
                    <a:pt x="2371687" y="450456"/>
                  </a:lnTo>
                  <a:lnTo>
                    <a:pt x="2414638" y="438607"/>
                  </a:lnTo>
                  <a:lnTo>
                    <a:pt x="2454262" y="426123"/>
                  </a:lnTo>
                  <a:lnTo>
                    <a:pt x="2490368" y="413067"/>
                  </a:lnTo>
                  <a:lnTo>
                    <a:pt x="2551455" y="385356"/>
                  </a:lnTo>
                  <a:lnTo>
                    <a:pt x="2596642" y="355727"/>
                  </a:lnTo>
                  <a:lnTo>
                    <a:pt x="2624683" y="324497"/>
                  </a:lnTo>
                  <a:lnTo>
                    <a:pt x="2634297" y="29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0" name="object 6380"/>
            <p:cNvSpPr/>
            <p:nvPr/>
          </p:nvSpPr>
          <p:spPr>
            <a:xfrm>
              <a:off x="5208114" y="12832308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12"/>
                  </a:moveTo>
                  <a:lnTo>
                    <a:pt x="10339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1" name="object 6381"/>
            <p:cNvSpPr/>
            <p:nvPr/>
          </p:nvSpPr>
          <p:spPr>
            <a:xfrm>
              <a:off x="5208114" y="12774434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594"/>
                  </a:moveTo>
                  <a:lnTo>
                    <a:pt x="103396" y="359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2" name="object 6382"/>
            <p:cNvSpPr/>
            <p:nvPr/>
          </p:nvSpPr>
          <p:spPr>
            <a:xfrm>
              <a:off x="5208114" y="12764236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189"/>
                  </a:moveTo>
                  <a:lnTo>
                    <a:pt x="103396" y="10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3" name="object 6383"/>
            <p:cNvSpPr/>
            <p:nvPr/>
          </p:nvSpPr>
          <p:spPr>
            <a:xfrm>
              <a:off x="5208114" y="1275264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600"/>
                  </a:moveTo>
                  <a:lnTo>
                    <a:pt x="103396" y="1160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4" name="object 6384"/>
            <p:cNvSpPr/>
            <p:nvPr/>
          </p:nvSpPr>
          <p:spPr>
            <a:xfrm>
              <a:off x="5208114" y="12739890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5" name="object 6385"/>
            <p:cNvSpPr/>
            <p:nvPr/>
          </p:nvSpPr>
          <p:spPr>
            <a:xfrm>
              <a:off x="5208114" y="12727431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6" name="object 6386"/>
            <p:cNvSpPr/>
            <p:nvPr/>
          </p:nvSpPr>
          <p:spPr>
            <a:xfrm>
              <a:off x="5208114" y="12715874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62"/>
                  </a:moveTo>
                  <a:lnTo>
                    <a:pt x="103396" y="1156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7" name="object 6387"/>
            <p:cNvSpPr/>
            <p:nvPr/>
          </p:nvSpPr>
          <p:spPr>
            <a:xfrm>
              <a:off x="5208114" y="1270563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28"/>
                  </a:moveTo>
                  <a:lnTo>
                    <a:pt x="103396" y="1022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8" name="object 6388"/>
            <p:cNvSpPr/>
            <p:nvPr/>
          </p:nvSpPr>
          <p:spPr>
            <a:xfrm>
              <a:off x="5208114" y="1269684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9" name="object 6389"/>
            <p:cNvSpPr/>
            <p:nvPr/>
          </p:nvSpPr>
          <p:spPr>
            <a:xfrm>
              <a:off x="5208114" y="12688819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17"/>
                  </a:moveTo>
                  <a:lnTo>
                    <a:pt x="103396" y="80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0" name="object 6390"/>
            <p:cNvSpPr/>
            <p:nvPr/>
          </p:nvSpPr>
          <p:spPr>
            <a:xfrm>
              <a:off x="5208114" y="1268105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75"/>
                  </a:moveTo>
                  <a:lnTo>
                    <a:pt x="103396" y="77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1" name="object 6391"/>
            <p:cNvSpPr/>
            <p:nvPr/>
          </p:nvSpPr>
          <p:spPr>
            <a:xfrm>
              <a:off x="5208104" y="12667182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103403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103403" y="13868"/>
                  </a:lnTo>
                  <a:lnTo>
                    <a:pt x="103403" y="6997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2" name="object 6392"/>
            <p:cNvSpPr/>
            <p:nvPr/>
          </p:nvSpPr>
          <p:spPr>
            <a:xfrm>
              <a:off x="5208104" y="12630759"/>
              <a:ext cx="103505" cy="36830"/>
            </a:xfrm>
            <a:custGeom>
              <a:avLst/>
              <a:gdLst/>
              <a:ahLst/>
              <a:cxnLst/>
              <a:rect l="l" t="t" r="r" b="b"/>
              <a:pathLst>
                <a:path w="103504" h="36829">
                  <a:moveTo>
                    <a:pt x="103403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103403" y="36423"/>
                  </a:lnTo>
                  <a:lnTo>
                    <a:pt x="103403" y="29108"/>
                  </a:lnTo>
                  <a:lnTo>
                    <a:pt x="103403" y="21374"/>
                  </a:lnTo>
                  <a:lnTo>
                    <a:pt x="103403" y="13512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3" name="object 6393"/>
            <p:cNvSpPr/>
            <p:nvPr/>
          </p:nvSpPr>
          <p:spPr>
            <a:xfrm>
              <a:off x="5208114" y="12600260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4" name="object 6394"/>
            <p:cNvSpPr/>
            <p:nvPr/>
          </p:nvSpPr>
          <p:spPr>
            <a:xfrm>
              <a:off x="5208104" y="12569125"/>
              <a:ext cx="103505" cy="31750"/>
            </a:xfrm>
            <a:custGeom>
              <a:avLst/>
              <a:gdLst/>
              <a:ahLst/>
              <a:cxnLst/>
              <a:rect l="l" t="t" r="r" b="b"/>
              <a:pathLst>
                <a:path w="103504" h="31750">
                  <a:moveTo>
                    <a:pt x="103403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103403" y="31140"/>
                  </a:lnTo>
                  <a:lnTo>
                    <a:pt x="103403" y="21920"/>
                  </a:lnTo>
                  <a:lnTo>
                    <a:pt x="103403" y="13614"/>
                  </a:lnTo>
                  <a:lnTo>
                    <a:pt x="103403" y="5803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5" name="object 6395"/>
            <p:cNvSpPr/>
            <p:nvPr/>
          </p:nvSpPr>
          <p:spPr>
            <a:xfrm>
              <a:off x="5208104" y="12557416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103403" y="0"/>
                  </a:moveTo>
                  <a:lnTo>
                    <a:pt x="0" y="0"/>
                  </a:lnTo>
                  <a:lnTo>
                    <a:pt x="0" y="5880"/>
                  </a:lnTo>
                  <a:lnTo>
                    <a:pt x="0" y="11709"/>
                  </a:lnTo>
                  <a:lnTo>
                    <a:pt x="103403" y="11709"/>
                  </a:lnTo>
                  <a:lnTo>
                    <a:pt x="103403" y="5880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6" name="object 6396"/>
            <p:cNvSpPr/>
            <p:nvPr/>
          </p:nvSpPr>
          <p:spPr>
            <a:xfrm>
              <a:off x="5208114" y="12551518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7" name="object 6397"/>
            <p:cNvSpPr/>
            <p:nvPr/>
          </p:nvSpPr>
          <p:spPr>
            <a:xfrm>
              <a:off x="5208114" y="1254571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06"/>
                  </a:moveTo>
                  <a:lnTo>
                    <a:pt x="103396" y="580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8" name="object 6398"/>
            <p:cNvSpPr/>
            <p:nvPr/>
          </p:nvSpPr>
          <p:spPr>
            <a:xfrm>
              <a:off x="5208114" y="1253993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9" name="object 6399"/>
            <p:cNvSpPr/>
            <p:nvPr/>
          </p:nvSpPr>
          <p:spPr>
            <a:xfrm>
              <a:off x="5208114" y="12534165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68"/>
                  </a:moveTo>
                  <a:lnTo>
                    <a:pt x="103396" y="576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0" name="object 6400"/>
            <p:cNvSpPr/>
            <p:nvPr/>
          </p:nvSpPr>
          <p:spPr>
            <a:xfrm>
              <a:off x="5208114" y="1252821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1" name="object 6401"/>
            <p:cNvSpPr/>
            <p:nvPr/>
          </p:nvSpPr>
          <p:spPr>
            <a:xfrm>
              <a:off x="5208114" y="12521395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2" name="object 6402"/>
            <p:cNvSpPr/>
            <p:nvPr/>
          </p:nvSpPr>
          <p:spPr>
            <a:xfrm>
              <a:off x="5208114" y="12514624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3" name="object 6403"/>
            <p:cNvSpPr/>
            <p:nvPr/>
          </p:nvSpPr>
          <p:spPr>
            <a:xfrm>
              <a:off x="5208114" y="1250788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4" name="object 6404"/>
            <p:cNvSpPr/>
            <p:nvPr/>
          </p:nvSpPr>
          <p:spPr>
            <a:xfrm>
              <a:off x="5208114" y="12499592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84"/>
                  </a:moveTo>
                  <a:lnTo>
                    <a:pt x="103396" y="828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5" name="object 6405"/>
            <p:cNvSpPr/>
            <p:nvPr/>
          </p:nvSpPr>
          <p:spPr>
            <a:xfrm>
              <a:off x="5208114" y="12491028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6" name="object 6406"/>
            <p:cNvSpPr/>
            <p:nvPr/>
          </p:nvSpPr>
          <p:spPr>
            <a:xfrm>
              <a:off x="5208114" y="1248207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57"/>
                  </a:moveTo>
                  <a:lnTo>
                    <a:pt x="103396" y="895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7" name="object 6407"/>
            <p:cNvSpPr/>
            <p:nvPr/>
          </p:nvSpPr>
          <p:spPr>
            <a:xfrm>
              <a:off x="5208114" y="1247155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8" name="object 6408"/>
            <p:cNvSpPr/>
            <p:nvPr/>
          </p:nvSpPr>
          <p:spPr>
            <a:xfrm>
              <a:off x="5208114" y="12460942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9" name="object 6409"/>
            <p:cNvSpPr/>
            <p:nvPr/>
          </p:nvSpPr>
          <p:spPr>
            <a:xfrm>
              <a:off x="5208114" y="1244921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27"/>
                  </a:moveTo>
                  <a:lnTo>
                    <a:pt x="103396" y="1172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0" name="object 6410"/>
            <p:cNvSpPr/>
            <p:nvPr/>
          </p:nvSpPr>
          <p:spPr>
            <a:xfrm>
              <a:off x="5208114" y="1243739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16"/>
                  </a:moveTo>
                  <a:lnTo>
                    <a:pt x="103396" y="1181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1" name="object 6411"/>
            <p:cNvSpPr/>
            <p:nvPr/>
          </p:nvSpPr>
          <p:spPr>
            <a:xfrm>
              <a:off x="5208114" y="1242531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2" name="object 6412"/>
            <p:cNvSpPr/>
            <p:nvPr/>
          </p:nvSpPr>
          <p:spPr>
            <a:xfrm>
              <a:off x="5208114" y="1241310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10"/>
                  </a:moveTo>
                  <a:lnTo>
                    <a:pt x="103396" y="1221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3" name="object 6413"/>
            <p:cNvSpPr/>
            <p:nvPr/>
          </p:nvSpPr>
          <p:spPr>
            <a:xfrm>
              <a:off x="5208114" y="1240095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4" name="object 6414"/>
            <p:cNvSpPr/>
            <p:nvPr/>
          </p:nvSpPr>
          <p:spPr>
            <a:xfrm>
              <a:off x="5208114" y="1238851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5" name="object 6415"/>
            <p:cNvSpPr/>
            <p:nvPr/>
          </p:nvSpPr>
          <p:spPr>
            <a:xfrm>
              <a:off x="5208114" y="12375865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6" name="object 6416"/>
            <p:cNvSpPr/>
            <p:nvPr/>
          </p:nvSpPr>
          <p:spPr>
            <a:xfrm>
              <a:off x="5208114" y="12362955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909"/>
                  </a:moveTo>
                  <a:lnTo>
                    <a:pt x="103396" y="129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7" name="object 6417"/>
            <p:cNvSpPr/>
            <p:nvPr/>
          </p:nvSpPr>
          <p:spPr>
            <a:xfrm>
              <a:off x="5208114" y="12349538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8" name="object 6418"/>
            <p:cNvSpPr/>
            <p:nvPr/>
          </p:nvSpPr>
          <p:spPr>
            <a:xfrm>
              <a:off x="5208114" y="12334977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9" name="object 6419"/>
            <p:cNvSpPr/>
            <p:nvPr/>
          </p:nvSpPr>
          <p:spPr>
            <a:xfrm>
              <a:off x="5208114" y="12317799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190"/>
                  </a:moveTo>
                  <a:lnTo>
                    <a:pt x="103396" y="1719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0" name="object 6420"/>
            <p:cNvSpPr/>
            <p:nvPr/>
          </p:nvSpPr>
          <p:spPr>
            <a:xfrm>
              <a:off x="5208114" y="12263546"/>
              <a:ext cx="103505" cy="54610"/>
            </a:xfrm>
            <a:custGeom>
              <a:avLst/>
              <a:gdLst/>
              <a:ahLst/>
              <a:cxnLst/>
              <a:rect l="l" t="t" r="r" b="b"/>
              <a:pathLst>
                <a:path w="103504" h="54609">
                  <a:moveTo>
                    <a:pt x="0" y="54253"/>
                  </a:moveTo>
                  <a:lnTo>
                    <a:pt x="103396" y="5425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42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1" name="object 6421"/>
            <p:cNvSpPr/>
            <p:nvPr/>
          </p:nvSpPr>
          <p:spPr>
            <a:xfrm>
              <a:off x="5383303" y="12832308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0" y="12"/>
                  </a:moveTo>
                  <a:lnTo>
                    <a:pt x="12269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2" name="object 6422"/>
            <p:cNvSpPr/>
            <p:nvPr/>
          </p:nvSpPr>
          <p:spPr>
            <a:xfrm>
              <a:off x="5383303" y="12774434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0" y="3594"/>
                  </a:moveTo>
                  <a:lnTo>
                    <a:pt x="122698" y="3594"/>
                  </a:lnTo>
                  <a:lnTo>
                    <a:pt x="122698" y="0"/>
                  </a:lnTo>
                  <a:lnTo>
                    <a:pt x="0" y="0"/>
                  </a:lnTo>
                  <a:lnTo>
                    <a:pt x="0" y="359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3" name="object 6423"/>
            <p:cNvSpPr/>
            <p:nvPr/>
          </p:nvSpPr>
          <p:spPr>
            <a:xfrm>
              <a:off x="5383303" y="12764236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189"/>
                  </a:lnTo>
                  <a:lnTo>
                    <a:pt x="122698" y="1018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4" name="object 6424"/>
            <p:cNvSpPr/>
            <p:nvPr/>
          </p:nvSpPr>
          <p:spPr>
            <a:xfrm>
              <a:off x="5383303" y="1275264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60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600"/>
                  </a:lnTo>
                  <a:lnTo>
                    <a:pt x="122698" y="1160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5" name="object 6425"/>
            <p:cNvSpPr/>
            <p:nvPr/>
          </p:nvSpPr>
          <p:spPr>
            <a:xfrm>
              <a:off x="5383303" y="12739890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6" name="object 6426"/>
            <p:cNvSpPr/>
            <p:nvPr/>
          </p:nvSpPr>
          <p:spPr>
            <a:xfrm>
              <a:off x="5383303" y="12727431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7" name="object 6427"/>
            <p:cNvSpPr/>
            <p:nvPr/>
          </p:nvSpPr>
          <p:spPr>
            <a:xfrm>
              <a:off x="5383303" y="12715874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6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62"/>
                  </a:lnTo>
                  <a:lnTo>
                    <a:pt x="122698" y="1156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8" name="object 6428"/>
            <p:cNvSpPr/>
            <p:nvPr/>
          </p:nvSpPr>
          <p:spPr>
            <a:xfrm>
              <a:off x="5383303" y="1270563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2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28"/>
                  </a:lnTo>
                  <a:lnTo>
                    <a:pt x="122698" y="1022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9" name="object 6429"/>
            <p:cNvSpPr/>
            <p:nvPr/>
          </p:nvSpPr>
          <p:spPr>
            <a:xfrm>
              <a:off x="5383303" y="1269684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0" name="object 6430"/>
            <p:cNvSpPr/>
            <p:nvPr/>
          </p:nvSpPr>
          <p:spPr>
            <a:xfrm>
              <a:off x="5383303" y="12688819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17"/>
                  </a:lnTo>
                  <a:lnTo>
                    <a:pt x="122698" y="80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1" name="object 6431"/>
            <p:cNvSpPr/>
            <p:nvPr/>
          </p:nvSpPr>
          <p:spPr>
            <a:xfrm>
              <a:off x="5383303" y="1268105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75"/>
                  </a:lnTo>
                  <a:lnTo>
                    <a:pt x="122698" y="7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2" name="object 6432"/>
            <p:cNvSpPr/>
            <p:nvPr/>
          </p:nvSpPr>
          <p:spPr>
            <a:xfrm>
              <a:off x="5383301" y="12667182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4" y="0"/>
                  </a:moveTo>
                  <a:lnTo>
                    <a:pt x="0" y="0"/>
                  </a:lnTo>
                  <a:lnTo>
                    <a:pt x="0" y="6997"/>
                  </a:lnTo>
                  <a:lnTo>
                    <a:pt x="0" y="13868"/>
                  </a:lnTo>
                  <a:lnTo>
                    <a:pt x="122694" y="13868"/>
                  </a:lnTo>
                  <a:lnTo>
                    <a:pt x="122694" y="6997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3" name="object 6433"/>
            <p:cNvSpPr/>
            <p:nvPr/>
          </p:nvSpPr>
          <p:spPr>
            <a:xfrm>
              <a:off x="5383301" y="12630759"/>
              <a:ext cx="123189" cy="36830"/>
            </a:xfrm>
            <a:custGeom>
              <a:avLst/>
              <a:gdLst/>
              <a:ahLst/>
              <a:cxnLst/>
              <a:rect l="l" t="t" r="r" b="b"/>
              <a:pathLst>
                <a:path w="123189" h="36829">
                  <a:moveTo>
                    <a:pt x="122694" y="0"/>
                  </a:moveTo>
                  <a:lnTo>
                    <a:pt x="0" y="0"/>
                  </a:lnTo>
                  <a:lnTo>
                    <a:pt x="0" y="13512"/>
                  </a:lnTo>
                  <a:lnTo>
                    <a:pt x="0" y="21374"/>
                  </a:lnTo>
                  <a:lnTo>
                    <a:pt x="0" y="29108"/>
                  </a:lnTo>
                  <a:lnTo>
                    <a:pt x="0" y="36423"/>
                  </a:lnTo>
                  <a:lnTo>
                    <a:pt x="122694" y="36423"/>
                  </a:lnTo>
                  <a:lnTo>
                    <a:pt x="122694" y="29108"/>
                  </a:lnTo>
                  <a:lnTo>
                    <a:pt x="122694" y="21374"/>
                  </a:lnTo>
                  <a:lnTo>
                    <a:pt x="122694" y="13512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4" name="object 6434"/>
            <p:cNvSpPr/>
            <p:nvPr/>
          </p:nvSpPr>
          <p:spPr>
            <a:xfrm>
              <a:off x="5383303" y="12600260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5" name="object 6435"/>
            <p:cNvSpPr/>
            <p:nvPr/>
          </p:nvSpPr>
          <p:spPr>
            <a:xfrm>
              <a:off x="5383301" y="12569125"/>
              <a:ext cx="123189" cy="31750"/>
            </a:xfrm>
            <a:custGeom>
              <a:avLst/>
              <a:gdLst/>
              <a:ahLst/>
              <a:cxnLst/>
              <a:rect l="l" t="t" r="r" b="b"/>
              <a:pathLst>
                <a:path w="123189" h="31750">
                  <a:moveTo>
                    <a:pt x="122694" y="0"/>
                  </a:moveTo>
                  <a:lnTo>
                    <a:pt x="0" y="0"/>
                  </a:lnTo>
                  <a:lnTo>
                    <a:pt x="0" y="5803"/>
                  </a:lnTo>
                  <a:lnTo>
                    <a:pt x="0" y="13614"/>
                  </a:lnTo>
                  <a:lnTo>
                    <a:pt x="0" y="21920"/>
                  </a:lnTo>
                  <a:lnTo>
                    <a:pt x="0" y="31140"/>
                  </a:lnTo>
                  <a:lnTo>
                    <a:pt x="122694" y="31140"/>
                  </a:lnTo>
                  <a:lnTo>
                    <a:pt x="122694" y="21920"/>
                  </a:lnTo>
                  <a:lnTo>
                    <a:pt x="122694" y="13614"/>
                  </a:lnTo>
                  <a:lnTo>
                    <a:pt x="122694" y="580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6" name="object 6436"/>
            <p:cNvSpPr/>
            <p:nvPr/>
          </p:nvSpPr>
          <p:spPr>
            <a:xfrm>
              <a:off x="5383301" y="1255740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4" y="0"/>
                  </a:moveTo>
                  <a:lnTo>
                    <a:pt x="0" y="0"/>
                  </a:lnTo>
                  <a:lnTo>
                    <a:pt x="0" y="5892"/>
                  </a:lnTo>
                  <a:lnTo>
                    <a:pt x="0" y="11722"/>
                  </a:lnTo>
                  <a:lnTo>
                    <a:pt x="122694" y="11722"/>
                  </a:lnTo>
                  <a:lnTo>
                    <a:pt x="122694" y="5892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7" name="object 6437"/>
            <p:cNvSpPr/>
            <p:nvPr/>
          </p:nvSpPr>
          <p:spPr>
            <a:xfrm>
              <a:off x="5383306" y="1255151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8" name="object 6438"/>
            <p:cNvSpPr/>
            <p:nvPr/>
          </p:nvSpPr>
          <p:spPr>
            <a:xfrm>
              <a:off x="5383303" y="1254571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0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06"/>
                  </a:lnTo>
                  <a:lnTo>
                    <a:pt x="122698" y="580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9" name="object 6439"/>
            <p:cNvSpPr/>
            <p:nvPr/>
          </p:nvSpPr>
          <p:spPr>
            <a:xfrm>
              <a:off x="5383303" y="1253993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0" name="object 6440"/>
            <p:cNvSpPr/>
            <p:nvPr/>
          </p:nvSpPr>
          <p:spPr>
            <a:xfrm>
              <a:off x="5383303" y="12534165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6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122698" y="576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1" name="object 6441"/>
            <p:cNvSpPr/>
            <p:nvPr/>
          </p:nvSpPr>
          <p:spPr>
            <a:xfrm>
              <a:off x="5383303" y="1252821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2" name="object 6442"/>
            <p:cNvSpPr/>
            <p:nvPr/>
          </p:nvSpPr>
          <p:spPr>
            <a:xfrm>
              <a:off x="5383303" y="12521395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3" name="object 6443"/>
            <p:cNvSpPr/>
            <p:nvPr/>
          </p:nvSpPr>
          <p:spPr>
            <a:xfrm>
              <a:off x="5383303" y="12514624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4" name="object 6444"/>
            <p:cNvSpPr/>
            <p:nvPr/>
          </p:nvSpPr>
          <p:spPr>
            <a:xfrm>
              <a:off x="5383303" y="1250788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5" name="object 6445"/>
            <p:cNvSpPr/>
            <p:nvPr/>
          </p:nvSpPr>
          <p:spPr>
            <a:xfrm>
              <a:off x="5383303" y="12499592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8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84"/>
                  </a:lnTo>
                  <a:lnTo>
                    <a:pt x="122698" y="8284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6" name="object 6446"/>
            <p:cNvSpPr/>
            <p:nvPr/>
          </p:nvSpPr>
          <p:spPr>
            <a:xfrm>
              <a:off x="5383303" y="12491028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7" name="object 6447"/>
            <p:cNvSpPr/>
            <p:nvPr/>
          </p:nvSpPr>
          <p:spPr>
            <a:xfrm>
              <a:off x="5383303" y="1248207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5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57"/>
                  </a:lnTo>
                  <a:lnTo>
                    <a:pt x="122698" y="895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8" name="object 6448"/>
            <p:cNvSpPr/>
            <p:nvPr/>
          </p:nvSpPr>
          <p:spPr>
            <a:xfrm>
              <a:off x="5383303" y="1247155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9" name="object 6449"/>
            <p:cNvSpPr/>
            <p:nvPr/>
          </p:nvSpPr>
          <p:spPr>
            <a:xfrm>
              <a:off x="5383303" y="12460942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0" name="object 6450"/>
            <p:cNvSpPr/>
            <p:nvPr/>
          </p:nvSpPr>
          <p:spPr>
            <a:xfrm>
              <a:off x="5383303" y="1244921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2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27"/>
                  </a:lnTo>
                  <a:lnTo>
                    <a:pt x="122698" y="117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1" name="object 6451"/>
            <p:cNvSpPr/>
            <p:nvPr/>
          </p:nvSpPr>
          <p:spPr>
            <a:xfrm>
              <a:off x="5383303" y="1243739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1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16"/>
                  </a:lnTo>
                  <a:lnTo>
                    <a:pt x="122698" y="1181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2" name="object 6452"/>
            <p:cNvSpPr/>
            <p:nvPr/>
          </p:nvSpPr>
          <p:spPr>
            <a:xfrm>
              <a:off x="5383303" y="1242531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3" name="object 6453"/>
            <p:cNvSpPr/>
            <p:nvPr/>
          </p:nvSpPr>
          <p:spPr>
            <a:xfrm>
              <a:off x="5383303" y="1241310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1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10"/>
                  </a:lnTo>
                  <a:lnTo>
                    <a:pt x="122698" y="12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4" name="object 6454"/>
            <p:cNvSpPr/>
            <p:nvPr/>
          </p:nvSpPr>
          <p:spPr>
            <a:xfrm>
              <a:off x="5383303" y="1240095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5" name="object 6455"/>
            <p:cNvSpPr/>
            <p:nvPr/>
          </p:nvSpPr>
          <p:spPr>
            <a:xfrm>
              <a:off x="5383303" y="123885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6" name="object 6456"/>
            <p:cNvSpPr/>
            <p:nvPr/>
          </p:nvSpPr>
          <p:spPr>
            <a:xfrm>
              <a:off x="5383303" y="12375865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7" name="object 6457"/>
            <p:cNvSpPr/>
            <p:nvPr/>
          </p:nvSpPr>
          <p:spPr>
            <a:xfrm>
              <a:off x="5383303" y="12362955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9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909"/>
                  </a:lnTo>
                  <a:lnTo>
                    <a:pt x="122698" y="12909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8" name="object 6458"/>
            <p:cNvSpPr/>
            <p:nvPr/>
          </p:nvSpPr>
          <p:spPr>
            <a:xfrm>
              <a:off x="5383303" y="12349538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9" name="object 6459"/>
            <p:cNvSpPr/>
            <p:nvPr/>
          </p:nvSpPr>
          <p:spPr>
            <a:xfrm>
              <a:off x="5383303" y="12334977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0" name="object 6460"/>
            <p:cNvSpPr/>
            <p:nvPr/>
          </p:nvSpPr>
          <p:spPr>
            <a:xfrm>
              <a:off x="5383303" y="12317799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19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190"/>
                  </a:lnTo>
                  <a:lnTo>
                    <a:pt x="122698" y="1719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1" name="object 6461"/>
            <p:cNvSpPr/>
            <p:nvPr/>
          </p:nvSpPr>
          <p:spPr>
            <a:xfrm>
              <a:off x="5311508" y="12263551"/>
              <a:ext cx="194945" cy="568960"/>
            </a:xfrm>
            <a:custGeom>
              <a:avLst/>
              <a:gdLst/>
              <a:ahLst/>
              <a:cxnLst/>
              <a:rect l="l" t="t" r="r" b="b"/>
              <a:pathLst>
                <a:path w="194945" h="568959">
                  <a:moveTo>
                    <a:pt x="32639" y="500049"/>
                  </a:moveTo>
                  <a:lnTo>
                    <a:pt x="0" y="531202"/>
                  </a:lnTo>
                  <a:lnTo>
                    <a:pt x="0" y="568756"/>
                  </a:lnTo>
                  <a:lnTo>
                    <a:pt x="32639" y="532853"/>
                  </a:lnTo>
                  <a:lnTo>
                    <a:pt x="32639" y="500049"/>
                  </a:lnTo>
                  <a:close/>
                </a:path>
                <a:path w="194945" h="568959">
                  <a:moveTo>
                    <a:pt x="194487" y="0"/>
                  </a:moveTo>
                  <a:lnTo>
                    <a:pt x="71793" y="0"/>
                  </a:lnTo>
                  <a:lnTo>
                    <a:pt x="71793" y="54254"/>
                  </a:lnTo>
                  <a:lnTo>
                    <a:pt x="194487" y="54254"/>
                  </a:lnTo>
                  <a:lnTo>
                    <a:pt x="19448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2" name="object 6462"/>
            <p:cNvSpPr/>
            <p:nvPr/>
          </p:nvSpPr>
          <p:spPr>
            <a:xfrm>
              <a:off x="5311512" y="12720092"/>
              <a:ext cx="33020" cy="74930"/>
            </a:xfrm>
            <a:custGeom>
              <a:avLst/>
              <a:gdLst/>
              <a:ahLst/>
              <a:cxnLst/>
              <a:rect l="l" t="t" r="r" b="b"/>
              <a:pathLst>
                <a:path w="33020" h="74929">
                  <a:moveTo>
                    <a:pt x="32642" y="43497"/>
                  </a:moveTo>
                  <a:lnTo>
                    <a:pt x="32642" y="0"/>
                  </a:lnTo>
                  <a:lnTo>
                    <a:pt x="0" y="24877"/>
                  </a:lnTo>
                  <a:lnTo>
                    <a:pt x="0" y="74661"/>
                  </a:lnTo>
                  <a:lnTo>
                    <a:pt x="32642" y="4349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3" name="object 6463"/>
            <p:cNvSpPr/>
            <p:nvPr/>
          </p:nvSpPr>
          <p:spPr>
            <a:xfrm>
              <a:off x="5311512" y="12562429"/>
              <a:ext cx="33020" cy="182880"/>
            </a:xfrm>
            <a:custGeom>
              <a:avLst/>
              <a:gdLst/>
              <a:ahLst/>
              <a:cxnLst/>
              <a:rect l="l" t="t" r="r" b="b"/>
              <a:pathLst>
                <a:path w="33020" h="182879">
                  <a:moveTo>
                    <a:pt x="32642" y="157662"/>
                  </a:moveTo>
                  <a:lnTo>
                    <a:pt x="32642" y="0"/>
                  </a:lnTo>
                  <a:lnTo>
                    <a:pt x="0" y="2095"/>
                  </a:lnTo>
                  <a:lnTo>
                    <a:pt x="0" y="182540"/>
                  </a:lnTo>
                  <a:lnTo>
                    <a:pt x="32642" y="15766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4" name="object 6464"/>
            <p:cNvSpPr/>
            <p:nvPr/>
          </p:nvSpPr>
          <p:spPr>
            <a:xfrm>
              <a:off x="5311512" y="12483868"/>
              <a:ext cx="33020" cy="81280"/>
            </a:xfrm>
            <a:custGeom>
              <a:avLst/>
              <a:gdLst/>
              <a:ahLst/>
              <a:cxnLst/>
              <a:rect l="l" t="t" r="r" b="b"/>
              <a:pathLst>
                <a:path w="33020" h="81279">
                  <a:moveTo>
                    <a:pt x="32642" y="78559"/>
                  </a:moveTo>
                  <a:lnTo>
                    <a:pt x="32642" y="8093"/>
                  </a:lnTo>
                  <a:lnTo>
                    <a:pt x="0" y="0"/>
                  </a:lnTo>
                  <a:lnTo>
                    <a:pt x="0" y="80655"/>
                  </a:lnTo>
                  <a:lnTo>
                    <a:pt x="32642" y="785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5" name="object 6465"/>
            <p:cNvSpPr/>
            <p:nvPr/>
          </p:nvSpPr>
          <p:spPr>
            <a:xfrm>
              <a:off x="5311512" y="12263560"/>
              <a:ext cx="33020" cy="228600"/>
            </a:xfrm>
            <a:custGeom>
              <a:avLst/>
              <a:gdLst/>
              <a:ahLst/>
              <a:cxnLst/>
              <a:rect l="l" t="t" r="r" b="b"/>
              <a:pathLst>
                <a:path w="33020" h="228600">
                  <a:moveTo>
                    <a:pt x="32642" y="228405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20311"/>
                  </a:lnTo>
                  <a:lnTo>
                    <a:pt x="32642" y="22840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6" name="object 6466"/>
            <p:cNvSpPr/>
            <p:nvPr/>
          </p:nvSpPr>
          <p:spPr>
            <a:xfrm>
              <a:off x="5344154" y="12796191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36113"/>
                  </a:moveTo>
                  <a:lnTo>
                    <a:pt x="39143" y="3587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9143" y="3611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7" name="object 6467"/>
            <p:cNvSpPr/>
            <p:nvPr/>
          </p:nvSpPr>
          <p:spPr>
            <a:xfrm>
              <a:off x="5344154" y="12795201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36865"/>
                  </a:moveTo>
                  <a:lnTo>
                    <a:pt x="39146" y="35722"/>
                  </a:lnTo>
                  <a:lnTo>
                    <a:pt x="0" y="0"/>
                  </a:lnTo>
                  <a:lnTo>
                    <a:pt x="0" y="990"/>
                  </a:lnTo>
                  <a:lnTo>
                    <a:pt x="39146" y="3686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8" name="object 6468"/>
            <p:cNvSpPr/>
            <p:nvPr/>
          </p:nvSpPr>
          <p:spPr>
            <a:xfrm>
              <a:off x="5344154" y="12793448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488"/>
                  </a:moveTo>
                  <a:lnTo>
                    <a:pt x="39146" y="35468"/>
                  </a:lnTo>
                  <a:lnTo>
                    <a:pt x="0" y="0"/>
                  </a:lnTo>
                  <a:lnTo>
                    <a:pt x="0" y="1752"/>
                  </a:lnTo>
                  <a:lnTo>
                    <a:pt x="39146" y="37488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9" name="object 6469"/>
            <p:cNvSpPr/>
            <p:nvPr/>
          </p:nvSpPr>
          <p:spPr>
            <a:xfrm>
              <a:off x="5344154" y="12790997"/>
              <a:ext cx="39370" cy="38100"/>
            </a:xfrm>
            <a:custGeom>
              <a:avLst/>
              <a:gdLst/>
              <a:ahLst/>
              <a:cxnLst/>
              <a:rect l="l" t="t" r="r" b="b"/>
              <a:pathLst>
                <a:path w="39370" h="38100">
                  <a:moveTo>
                    <a:pt x="39146" y="37932"/>
                  </a:moveTo>
                  <a:lnTo>
                    <a:pt x="39146" y="35125"/>
                  </a:lnTo>
                  <a:lnTo>
                    <a:pt x="0" y="0"/>
                  </a:lnTo>
                  <a:lnTo>
                    <a:pt x="0" y="2451"/>
                  </a:lnTo>
                  <a:lnTo>
                    <a:pt x="39146" y="37932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0" name="object 6470"/>
            <p:cNvSpPr/>
            <p:nvPr/>
          </p:nvSpPr>
          <p:spPr>
            <a:xfrm>
              <a:off x="5344154" y="12787822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300"/>
                  </a:moveTo>
                  <a:lnTo>
                    <a:pt x="39146" y="34668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39146" y="3830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1" name="object 6471"/>
            <p:cNvSpPr/>
            <p:nvPr/>
          </p:nvSpPr>
          <p:spPr>
            <a:xfrm>
              <a:off x="5344154" y="12783923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70" h="38734">
                  <a:moveTo>
                    <a:pt x="39146" y="38567"/>
                  </a:moveTo>
                  <a:lnTo>
                    <a:pt x="39146" y="34109"/>
                  </a:lnTo>
                  <a:lnTo>
                    <a:pt x="0" y="0"/>
                  </a:lnTo>
                  <a:lnTo>
                    <a:pt x="0" y="3898"/>
                  </a:lnTo>
                  <a:lnTo>
                    <a:pt x="39146" y="38567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2" name="object 6472"/>
            <p:cNvSpPr/>
            <p:nvPr/>
          </p:nvSpPr>
          <p:spPr>
            <a:xfrm>
              <a:off x="5344154" y="12779287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745"/>
                  </a:moveTo>
                  <a:lnTo>
                    <a:pt x="39146" y="33424"/>
                  </a:lnTo>
                  <a:lnTo>
                    <a:pt x="0" y="0"/>
                  </a:lnTo>
                  <a:lnTo>
                    <a:pt x="0" y="4635"/>
                  </a:lnTo>
                  <a:lnTo>
                    <a:pt x="39146" y="3874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3" name="object 6473"/>
            <p:cNvSpPr/>
            <p:nvPr/>
          </p:nvSpPr>
          <p:spPr>
            <a:xfrm>
              <a:off x="5344154" y="12773750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8961"/>
                  </a:moveTo>
                  <a:lnTo>
                    <a:pt x="39146" y="32662"/>
                  </a:lnTo>
                  <a:lnTo>
                    <a:pt x="0" y="0"/>
                  </a:lnTo>
                  <a:lnTo>
                    <a:pt x="0" y="5537"/>
                  </a:lnTo>
                  <a:lnTo>
                    <a:pt x="39146" y="3896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4" name="object 6474"/>
            <p:cNvSpPr/>
            <p:nvPr/>
          </p:nvSpPr>
          <p:spPr>
            <a:xfrm>
              <a:off x="5344154" y="1276732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075"/>
                  </a:moveTo>
                  <a:lnTo>
                    <a:pt x="39146" y="31697"/>
                  </a:lnTo>
                  <a:lnTo>
                    <a:pt x="0" y="0"/>
                  </a:lnTo>
                  <a:lnTo>
                    <a:pt x="0" y="6438"/>
                  </a:lnTo>
                  <a:lnTo>
                    <a:pt x="39146" y="3907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5" name="object 6475"/>
            <p:cNvSpPr/>
            <p:nvPr/>
          </p:nvSpPr>
          <p:spPr>
            <a:xfrm>
              <a:off x="5344154" y="12759793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39228"/>
                  </a:moveTo>
                  <a:lnTo>
                    <a:pt x="39146" y="30630"/>
                  </a:lnTo>
                  <a:lnTo>
                    <a:pt x="0" y="0"/>
                  </a:lnTo>
                  <a:lnTo>
                    <a:pt x="0" y="7531"/>
                  </a:lnTo>
                  <a:lnTo>
                    <a:pt x="39146" y="39228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6" name="object 6476"/>
            <p:cNvSpPr/>
            <p:nvPr/>
          </p:nvSpPr>
          <p:spPr>
            <a:xfrm>
              <a:off x="5344154" y="12750966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70" h="40004">
                  <a:moveTo>
                    <a:pt x="39146" y="39456"/>
                  </a:moveTo>
                  <a:lnTo>
                    <a:pt x="39146" y="29335"/>
                  </a:lnTo>
                  <a:lnTo>
                    <a:pt x="0" y="0"/>
                  </a:lnTo>
                  <a:lnTo>
                    <a:pt x="0" y="8839"/>
                  </a:lnTo>
                  <a:lnTo>
                    <a:pt x="39146" y="39456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7" name="object 6477"/>
            <p:cNvSpPr/>
            <p:nvPr/>
          </p:nvSpPr>
          <p:spPr>
            <a:xfrm>
              <a:off x="5344154" y="12740247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40066"/>
                  </a:moveTo>
                  <a:lnTo>
                    <a:pt x="39146" y="27798"/>
                  </a:lnTo>
                  <a:lnTo>
                    <a:pt x="0" y="0"/>
                  </a:lnTo>
                  <a:lnTo>
                    <a:pt x="0" y="10718"/>
                  </a:lnTo>
                  <a:lnTo>
                    <a:pt x="39146" y="4006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8" name="object 6478"/>
            <p:cNvSpPr/>
            <p:nvPr/>
          </p:nvSpPr>
          <p:spPr>
            <a:xfrm>
              <a:off x="5344154" y="12727039"/>
              <a:ext cx="39370" cy="41275"/>
            </a:xfrm>
            <a:custGeom>
              <a:avLst/>
              <a:gdLst/>
              <a:ahLst/>
              <a:cxnLst/>
              <a:rect l="l" t="t" r="r" b="b"/>
              <a:pathLst>
                <a:path w="39370" h="41275">
                  <a:moveTo>
                    <a:pt x="39146" y="41006"/>
                  </a:moveTo>
                  <a:lnTo>
                    <a:pt x="39146" y="25868"/>
                  </a:lnTo>
                  <a:lnTo>
                    <a:pt x="0" y="0"/>
                  </a:lnTo>
                  <a:lnTo>
                    <a:pt x="0" y="13208"/>
                  </a:lnTo>
                  <a:lnTo>
                    <a:pt x="39146" y="410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9" name="object 6479"/>
            <p:cNvSpPr/>
            <p:nvPr/>
          </p:nvSpPr>
          <p:spPr>
            <a:xfrm>
              <a:off x="5344154" y="1270952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43381"/>
                  </a:moveTo>
                  <a:lnTo>
                    <a:pt x="39146" y="23353"/>
                  </a:lnTo>
                  <a:lnTo>
                    <a:pt x="0" y="0"/>
                  </a:lnTo>
                  <a:lnTo>
                    <a:pt x="0" y="17500"/>
                  </a:lnTo>
                  <a:lnTo>
                    <a:pt x="39146" y="43381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0" name="object 6480"/>
            <p:cNvSpPr/>
            <p:nvPr/>
          </p:nvSpPr>
          <p:spPr>
            <a:xfrm>
              <a:off x="5344154" y="12683452"/>
              <a:ext cx="39370" cy="49530"/>
            </a:xfrm>
            <a:custGeom>
              <a:avLst/>
              <a:gdLst/>
              <a:ahLst/>
              <a:cxnLst/>
              <a:rect l="l" t="t" r="r" b="b"/>
              <a:pathLst>
                <a:path w="39370" h="49529">
                  <a:moveTo>
                    <a:pt x="39146" y="49427"/>
                  </a:moveTo>
                  <a:lnTo>
                    <a:pt x="39146" y="19594"/>
                  </a:lnTo>
                  <a:lnTo>
                    <a:pt x="0" y="0"/>
                  </a:lnTo>
                  <a:lnTo>
                    <a:pt x="0" y="26073"/>
                  </a:lnTo>
                  <a:lnTo>
                    <a:pt x="39146" y="4942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1" name="object 6481"/>
            <p:cNvSpPr/>
            <p:nvPr/>
          </p:nvSpPr>
          <p:spPr>
            <a:xfrm>
              <a:off x="5344154" y="12594082"/>
              <a:ext cx="39370" cy="109220"/>
            </a:xfrm>
            <a:custGeom>
              <a:avLst/>
              <a:gdLst/>
              <a:ahLst/>
              <a:cxnLst/>
              <a:rect l="l" t="t" r="r" b="b"/>
              <a:pathLst>
                <a:path w="39370" h="109220">
                  <a:moveTo>
                    <a:pt x="39146" y="108965"/>
                  </a:moveTo>
                  <a:lnTo>
                    <a:pt x="39146" y="6656"/>
                  </a:lnTo>
                  <a:lnTo>
                    <a:pt x="0" y="0"/>
                  </a:lnTo>
                  <a:lnTo>
                    <a:pt x="0" y="89373"/>
                  </a:lnTo>
                  <a:lnTo>
                    <a:pt x="39146" y="10896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2" name="object 6482"/>
            <p:cNvSpPr/>
            <p:nvPr/>
          </p:nvSpPr>
          <p:spPr>
            <a:xfrm>
              <a:off x="5344154" y="12567258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33479"/>
                  </a:moveTo>
                  <a:lnTo>
                    <a:pt x="39146" y="2782"/>
                  </a:lnTo>
                  <a:lnTo>
                    <a:pt x="0" y="0"/>
                  </a:lnTo>
                  <a:lnTo>
                    <a:pt x="0" y="26822"/>
                  </a:lnTo>
                  <a:lnTo>
                    <a:pt x="39146" y="3347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3" name="object 6483"/>
            <p:cNvSpPr/>
            <p:nvPr/>
          </p:nvSpPr>
          <p:spPr>
            <a:xfrm>
              <a:off x="5344154" y="12546466"/>
              <a:ext cx="39370" cy="24130"/>
            </a:xfrm>
            <a:custGeom>
              <a:avLst/>
              <a:gdLst/>
              <a:ahLst/>
              <a:cxnLst/>
              <a:rect l="l" t="t" r="r" b="b"/>
              <a:pathLst>
                <a:path w="39370" h="24129">
                  <a:moveTo>
                    <a:pt x="39146" y="23581"/>
                  </a:moveTo>
                  <a:lnTo>
                    <a:pt x="39146" y="0"/>
                  </a:lnTo>
                  <a:lnTo>
                    <a:pt x="0" y="177"/>
                  </a:lnTo>
                  <a:lnTo>
                    <a:pt x="0" y="20786"/>
                  </a:lnTo>
                  <a:lnTo>
                    <a:pt x="39146" y="23581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4" name="object 6484"/>
            <p:cNvSpPr/>
            <p:nvPr/>
          </p:nvSpPr>
          <p:spPr>
            <a:xfrm>
              <a:off x="5344154" y="12526125"/>
              <a:ext cx="39370" cy="20955"/>
            </a:xfrm>
            <a:custGeom>
              <a:avLst/>
              <a:gdLst/>
              <a:ahLst/>
              <a:cxnLst/>
              <a:rect l="l" t="t" r="r" b="b"/>
              <a:pathLst>
                <a:path w="39370" h="20954">
                  <a:moveTo>
                    <a:pt x="39146" y="20341"/>
                  </a:moveTo>
                  <a:lnTo>
                    <a:pt x="39146" y="0"/>
                  </a:lnTo>
                  <a:lnTo>
                    <a:pt x="0" y="2756"/>
                  </a:lnTo>
                  <a:lnTo>
                    <a:pt x="0" y="20519"/>
                  </a:lnTo>
                  <a:lnTo>
                    <a:pt x="39146" y="203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5" name="object 6485"/>
            <p:cNvSpPr/>
            <p:nvPr/>
          </p:nvSpPr>
          <p:spPr>
            <a:xfrm>
              <a:off x="5344154" y="12507758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39146" y="18360"/>
                  </a:moveTo>
                  <a:lnTo>
                    <a:pt x="39146" y="0"/>
                  </a:lnTo>
                  <a:lnTo>
                    <a:pt x="0" y="5069"/>
                  </a:lnTo>
                  <a:lnTo>
                    <a:pt x="0" y="21117"/>
                  </a:lnTo>
                  <a:lnTo>
                    <a:pt x="39146" y="183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6" name="object 6486"/>
            <p:cNvSpPr/>
            <p:nvPr/>
          </p:nvSpPr>
          <p:spPr>
            <a:xfrm>
              <a:off x="5344154" y="12490774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39146" y="16987"/>
                  </a:moveTo>
                  <a:lnTo>
                    <a:pt x="39146" y="0"/>
                  </a:lnTo>
                  <a:lnTo>
                    <a:pt x="0" y="7204"/>
                  </a:lnTo>
                  <a:lnTo>
                    <a:pt x="0" y="22057"/>
                  </a:lnTo>
                  <a:lnTo>
                    <a:pt x="39146" y="169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7" name="object 6487"/>
            <p:cNvSpPr/>
            <p:nvPr/>
          </p:nvSpPr>
          <p:spPr>
            <a:xfrm>
              <a:off x="5344154" y="12474564"/>
              <a:ext cx="39370" cy="23495"/>
            </a:xfrm>
            <a:custGeom>
              <a:avLst/>
              <a:gdLst/>
              <a:ahLst/>
              <a:cxnLst/>
              <a:rect l="l" t="t" r="r" b="b"/>
              <a:pathLst>
                <a:path w="39370" h="23495">
                  <a:moveTo>
                    <a:pt x="39146" y="16211"/>
                  </a:moveTo>
                  <a:lnTo>
                    <a:pt x="39146" y="0"/>
                  </a:lnTo>
                  <a:lnTo>
                    <a:pt x="0" y="9261"/>
                  </a:lnTo>
                  <a:lnTo>
                    <a:pt x="0" y="23415"/>
                  </a:lnTo>
                  <a:lnTo>
                    <a:pt x="39146" y="16211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8" name="object 6488"/>
            <p:cNvSpPr/>
            <p:nvPr/>
          </p:nvSpPr>
          <p:spPr>
            <a:xfrm>
              <a:off x="5344154" y="12459046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9146" y="15514"/>
                  </a:moveTo>
                  <a:lnTo>
                    <a:pt x="39146" y="0"/>
                  </a:lnTo>
                  <a:lnTo>
                    <a:pt x="0" y="11218"/>
                  </a:lnTo>
                  <a:lnTo>
                    <a:pt x="0" y="24775"/>
                  </a:lnTo>
                  <a:lnTo>
                    <a:pt x="39146" y="1551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9" name="object 6489"/>
            <p:cNvSpPr/>
            <p:nvPr/>
          </p:nvSpPr>
          <p:spPr>
            <a:xfrm>
              <a:off x="5344154" y="12444150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39146" y="14890"/>
                  </a:moveTo>
                  <a:lnTo>
                    <a:pt x="39146" y="0"/>
                  </a:lnTo>
                  <a:lnTo>
                    <a:pt x="0" y="13110"/>
                  </a:lnTo>
                  <a:lnTo>
                    <a:pt x="0" y="26109"/>
                  </a:lnTo>
                  <a:lnTo>
                    <a:pt x="39146" y="1489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0" name="object 6490"/>
            <p:cNvSpPr/>
            <p:nvPr/>
          </p:nvSpPr>
          <p:spPr>
            <a:xfrm>
              <a:off x="5344154" y="12429813"/>
              <a:ext cx="39370" cy="27940"/>
            </a:xfrm>
            <a:custGeom>
              <a:avLst/>
              <a:gdLst/>
              <a:ahLst/>
              <a:cxnLst/>
              <a:rect l="l" t="t" r="r" b="b"/>
              <a:pathLst>
                <a:path w="39370" h="27940">
                  <a:moveTo>
                    <a:pt x="39146" y="14344"/>
                  </a:moveTo>
                  <a:lnTo>
                    <a:pt x="39146" y="0"/>
                  </a:lnTo>
                  <a:lnTo>
                    <a:pt x="0" y="14902"/>
                  </a:lnTo>
                  <a:lnTo>
                    <a:pt x="0" y="27442"/>
                  </a:lnTo>
                  <a:lnTo>
                    <a:pt x="39146" y="14344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1" name="object 6491"/>
            <p:cNvSpPr/>
            <p:nvPr/>
          </p:nvSpPr>
          <p:spPr>
            <a:xfrm>
              <a:off x="5344154" y="12415858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70" h="29209">
                  <a:moveTo>
                    <a:pt x="39146" y="13950"/>
                  </a:moveTo>
                  <a:lnTo>
                    <a:pt x="39146" y="0"/>
                  </a:lnTo>
                  <a:lnTo>
                    <a:pt x="0" y="16668"/>
                  </a:lnTo>
                  <a:lnTo>
                    <a:pt x="0" y="28853"/>
                  </a:lnTo>
                  <a:lnTo>
                    <a:pt x="39146" y="1395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2" name="object 6492"/>
            <p:cNvSpPr/>
            <p:nvPr/>
          </p:nvSpPr>
          <p:spPr>
            <a:xfrm>
              <a:off x="5344154" y="12402301"/>
              <a:ext cx="39370" cy="30480"/>
            </a:xfrm>
            <a:custGeom>
              <a:avLst/>
              <a:gdLst/>
              <a:ahLst/>
              <a:cxnLst/>
              <a:rect l="l" t="t" r="r" b="b"/>
              <a:pathLst>
                <a:path w="39370" h="30479">
                  <a:moveTo>
                    <a:pt x="39146" y="13557"/>
                  </a:moveTo>
                  <a:lnTo>
                    <a:pt x="39146" y="0"/>
                  </a:lnTo>
                  <a:lnTo>
                    <a:pt x="0" y="18383"/>
                  </a:lnTo>
                  <a:lnTo>
                    <a:pt x="0" y="30226"/>
                  </a:lnTo>
                  <a:lnTo>
                    <a:pt x="39146" y="1355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3" name="object 6493"/>
            <p:cNvSpPr/>
            <p:nvPr/>
          </p:nvSpPr>
          <p:spPr>
            <a:xfrm>
              <a:off x="5344154" y="12389015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146" y="13290"/>
                  </a:moveTo>
                  <a:lnTo>
                    <a:pt x="39146" y="0"/>
                  </a:lnTo>
                  <a:lnTo>
                    <a:pt x="0" y="20060"/>
                  </a:lnTo>
                  <a:lnTo>
                    <a:pt x="0" y="31673"/>
                  </a:lnTo>
                  <a:lnTo>
                    <a:pt x="39146" y="1329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4" name="object 6494"/>
            <p:cNvSpPr/>
            <p:nvPr/>
          </p:nvSpPr>
          <p:spPr>
            <a:xfrm>
              <a:off x="5344154" y="12376004"/>
              <a:ext cx="39370" cy="33655"/>
            </a:xfrm>
            <a:custGeom>
              <a:avLst/>
              <a:gdLst/>
              <a:ahLst/>
              <a:cxnLst/>
              <a:rect l="l" t="t" r="r" b="b"/>
              <a:pathLst>
                <a:path w="39370" h="33654">
                  <a:moveTo>
                    <a:pt x="39146" y="13009"/>
                  </a:moveTo>
                  <a:lnTo>
                    <a:pt x="39146" y="0"/>
                  </a:lnTo>
                  <a:lnTo>
                    <a:pt x="0" y="21699"/>
                  </a:lnTo>
                  <a:lnTo>
                    <a:pt x="0" y="33070"/>
                  </a:lnTo>
                  <a:lnTo>
                    <a:pt x="39146" y="13009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5" name="object 6495"/>
            <p:cNvSpPr/>
            <p:nvPr/>
          </p:nvSpPr>
          <p:spPr>
            <a:xfrm>
              <a:off x="5344154" y="12363279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9146" y="12731"/>
                  </a:moveTo>
                  <a:lnTo>
                    <a:pt x="39146" y="0"/>
                  </a:lnTo>
                  <a:lnTo>
                    <a:pt x="0" y="23300"/>
                  </a:lnTo>
                  <a:lnTo>
                    <a:pt x="0" y="34430"/>
                  </a:lnTo>
                  <a:lnTo>
                    <a:pt x="39146" y="1273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6" name="object 6496"/>
            <p:cNvSpPr/>
            <p:nvPr/>
          </p:nvSpPr>
          <p:spPr>
            <a:xfrm>
              <a:off x="5344154" y="12350764"/>
              <a:ext cx="39370" cy="36195"/>
            </a:xfrm>
            <a:custGeom>
              <a:avLst/>
              <a:gdLst/>
              <a:ahLst/>
              <a:cxnLst/>
              <a:rect l="l" t="t" r="r" b="b"/>
              <a:pathLst>
                <a:path w="39370" h="36195">
                  <a:moveTo>
                    <a:pt x="39146" y="12514"/>
                  </a:moveTo>
                  <a:lnTo>
                    <a:pt x="39146" y="0"/>
                  </a:lnTo>
                  <a:lnTo>
                    <a:pt x="0" y="24889"/>
                  </a:lnTo>
                  <a:lnTo>
                    <a:pt x="0" y="35815"/>
                  </a:lnTo>
                  <a:lnTo>
                    <a:pt x="39146" y="1251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7" name="object 6497"/>
            <p:cNvSpPr/>
            <p:nvPr/>
          </p:nvSpPr>
          <p:spPr>
            <a:xfrm>
              <a:off x="5344154" y="12338282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5">
                  <a:moveTo>
                    <a:pt x="39146" y="12477"/>
                  </a:moveTo>
                  <a:lnTo>
                    <a:pt x="39146" y="0"/>
                  </a:lnTo>
                  <a:lnTo>
                    <a:pt x="0" y="26465"/>
                  </a:lnTo>
                  <a:lnTo>
                    <a:pt x="0" y="37366"/>
                  </a:lnTo>
                  <a:lnTo>
                    <a:pt x="39146" y="1247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8" name="object 6498"/>
            <p:cNvSpPr/>
            <p:nvPr/>
          </p:nvSpPr>
          <p:spPr>
            <a:xfrm>
              <a:off x="5344154" y="12325914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39146" y="12362"/>
                  </a:moveTo>
                  <a:lnTo>
                    <a:pt x="39146" y="0"/>
                  </a:lnTo>
                  <a:lnTo>
                    <a:pt x="0" y="28027"/>
                  </a:lnTo>
                  <a:lnTo>
                    <a:pt x="0" y="38827"/>
                  </a:lnTo>
                  <a:lnTo>
                    <a:pt x="39146" y="1236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9" name="object 6499"/>
            <p:cNvSpPr/>
            <p:nvPr/>
          </p:nvSpPr>
          <p:spPr>
            <a:xfrm>
              <a:off x="5344154" y="12313659"/>
              <a:ext cx="39370" cy="40640"/>
            </a:xfrm>
            <a:custGeom>
              <a:avLst/>
              <a:gdLst/>
              <a:ahLst/>
              <a:cxnLst/>
              <a:rect l="l" t="t" r="r" b="b"/>
              <a:pathLst>
                <a:path w="39370" h="40640">
                  <a:moveTo>
                    <a:pt x="39146" y="12260"/>
                  </a:moveTo>
                  <a:lnTo>
                    <a:pt x="39146" y="0"/>
                  </a:lnTo>
                  <a:lnTo>
                    <a:pt x="0" y="29576"/>
                  </a:lnTo>
                  <a:lnTo>
                    <a:pt x="0" y="40287"/>
                  </a:lnTo>
                  <a:lnTo>
                    <a:pt x="39146" y="1226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0" name="object 6500"/>
            <p:cNvSpPr/>
            <p:nvPr/>
          </p:nvSpPr>
          <p:spPr>
            <a:xfrm>
              <a:off x="5344154" y="12301439"/>
              <a:ext cx="39370" cy="41910"/>
            </a:xfrm>
            <a:custGeom>
              <a:avLst/>
              <a:gdLst/>
              <a:ahLst/>
              <a:cxnLst/>
              <a:rect l="l" t="t" r="r" b="b"/>
              <a:pathLst>
                <a:path w="39370" h="41909">
                  <a:moveTo>
                    <a:pt x="39146" y="12223"/>
                  </a:moveTo>
                  <a:lnTo>
                    <a:pt x="39146" y="0"/>
                  </a:lnTo>
                  <a:lnTo>
                    <a:pt x="0" y="31114"/>
                  </a:lnTo>
                  <a:lnTo>
                    <a:pt x="0" y="41800"/>
                  </a:lnTo>
                  <a:lnTo>
                    <a:pt x="39146" y="1222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1" name="object 6501"/>
            <p:cNvSpPr/>
            <p:nvPr/>
          </p:nvSpPr>
          <p:spPr>
            <a:xfrm>
              <a:off x="5344154" y="12289230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5">
                  <a:moveTo>
                    <a:pt x="39146" y="12209"/>
                  </a:moveTo>
                  <a:lnTo>
                    <a:pt x="39146" y="0"/>
                  </a:lnTo>
                  <a:lnTo>
                    <a:pt x="0" y="32650"/>
                  </a:lnTo>
                  <a:lnTo>
                    <a:pt x="0" y="43324"/>
                  </a:lnTo>
                  <a:lnTo>
                    <a:pt x="39146" y="1220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2" name="object 6502"/>
            <p:cNvSpPr/>
            <p:nvPr/>
          </p:nvSpPr>
          <p:spPr>
            <a:xfrm>
              <a:off x="5344154" y="12276615"/>
              <a:ext cx="39370" cy="45720"/>
            </a:xfrm>
            <a:custGeom>
              <a:avLst/>
              <a:gdLst/>
              <a:ahLst/>
              <a:cxnLst/>
              <a:rect l="l" t="t" r="r" b="b"/>
              <a:pathLst>
                <a:path w="39370" h="45720">
                  <a:moveTo>
                    <a:pt x="39146" y="12617"/>
                  </a:moveTo>
                  <a:lnTo>
                    <a:pt x="39146" y="0"/>
                  </a:lnTo>
                  <a:lnTo>
                    <a:pt x="0" y="34253"/>
                  </a:lnTo>
                  <a:lnTo>
                    <a:pt x="0" y="45268"/>
                  </a:lnTo>
                  <a:lnTo>
                    <a:pt x="39146" y="1261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3" name="object 6503"/>
            <p:cNvSpPr/>
            <p:nvPr/>
          </p:nvSpPr>
          <p:spPr>
            <a:xfrm>
              <a:off x="5344154" y="12263561"/>
              <a:ext cx="39370" cy="47625"/>
            </a:xfrm>
            <a:custGeom>
              <a:avLst/>
              <a:gdLst/>
              <a:ahLst/>
              <a:cxnLst/>
              <a:rect l="l" t="t" r="r" b="b"/>
              <a:pathLst>
                <a:path w="39370" h="47625">
                  <a:moveTo>
                    <a:pt x="39146" y="13052"/>
                  </a:moveTo>
                  <a:lnTo>
                    <a:pt x="39146" y="0"/>
                  </a:lnTo>
                  <a:lnTo>
                    <a:pt x="0" y="35908"/>
                  </a:lnTo>
                  <a:lnTo>
                    <a:pt x="0" y="47305"/>
                  </a:lnTo>
                  <a:lnTo>
                    <a:pt x="39146" y="1305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4" name="object 6504"/>
            <p:cNvSpPr/>
            <p:nvPr/>
          </p:nvSpPr>
          <p:spPr>
            <a:xfrm>
              <a:off x="5506001" y="12655830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25"/>
                  </a:moveTo>
                  <a:lnTo>
                    <a:pt x="0" y="176414"/>
                  </a:lnTo>
                  <a:lnTo>
                    <a:pt x="745091" y="2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5" name="object 6505"/>
            <p:cNvSpPr/>
            <p:nvPr/>
          </p:nvSpPr>
          <p:spPr>
            <a:xfrm>
              <a:off x="5506001" y="1265531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520"/>
                  </a:moveTo>
                  <a:lnTo>
                    <a:pt x="745091" y="0"/>
                  </a:lnTo>
                  <a:lnTo>
                    <a:pt x="0" y="175536"/>
                  </a:lnTo>
                  <a:lnTo>
                    <a:pt x="0" y="176933"/>
                  </a:lnTo>
                  <a:lnTo>
                    <a:pt x="745091" y="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6" name="object 6506"/>
            <p:cNvSpPr/>
            <p:nvPr/>
          </p:nvSpPr>
          <p:spPr>
            <a:xfrm>
              <a:off x="5506001" y="12654275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042"/>
                  </a:moveTo>
                  <a:lnTo>
                    <a:pt x="745091" y="0"/>
                  </a:lnTo>
                  <a:lnTo>
                    <a:pt x="0" y="173828"/>
                  </a:lnTo>
                  <a:lnTo>
                    <a:pt x="0" y="176571"/>
                  </a:lnTo>
                  <a:lnTo>
                    <a:pt x="745091" y="104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7" name="object 6507"/>
            <p:cNvSpPr/>
            <p:nvPr/>
          </p:nvSpPr>
          <p:spPr>
            <a:xfrm>
              <a:off x="5506001" y="12652843"/>
              <a:ext cx="745490" cy="175260"/>
            </a:xfrm>
            <a:custGeom>
              <a:avLst/>
              <a:gdLst/>
              <a:ahLst/>
              <a:cxnLst/>
              <a:rect l="l" t="t" r="r" b="b"/>
              <a:pathLst>
                <a:path w="745489" h="175259">
                  <a:moveTo>
                    <a:pt x="745091" y="1422"/>
                  </a:moveTo>
                  <a:lnTo>
                    <a:pt x="745091" y="0"/>
                  </a:lnTo>
                  <a:lnTo>
                    <a:pt x="0" y="171514"/>
                  </a:lnTo>
                  <a:lnTo>
                    <a:pt x="0" y="175261"/>
                  </a:lnTo>
                  <a:lnTo>
                    <a:pt x="745091" y="1422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8" name="object 6508"/>
            <p:cNvSpPr/>
            <p:nvPr/>
          </p:nvSpPr>
          <p:spPr>
            <a:xfrm>
              <a:off x="5506001" y="12651090"/>
              <a:ext cx="745490" cy="173355"/>
            </a:xfrm>
            <a:custGeom>
              <a:avLst/>
              <a:gdLst/>
              <a:ahLst/>
              <a:cxnLst/>
              <a:rect l="l" t="t" r="r" b="b"/>
              <a:pathLst>
                <a:path w="745489" h="173354">
                  <a:moveTo>
                    <a:pt x="745091" y="1753"/>
                  </a:moveTo>
                  <a:lnTo>
                    <a:pt x="745091" y="0"/>
                  </a:lnTo>
                  <a:lnTo>
                    <a:pt x="0" y="168657"/>
                  </a:lnTo>
                  <a:lnTo>
                    <a:pt x="0" y="173267"/>
                  </a:lnTo>
                  <a:lnTo>
                    <a:pt x="745091" y="175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9" name="object 6509"/>
            <p:cNvSpPr/>
            <p:nvPr/>
          </p:nvSpPr>
          <p:spPr>
            <a:xfrm>
              <a:off x="5506001" y="12649015"/>
              <a:ext cx="745490" cy="170815"/>
            </a:xfrm>
            <a:custGeom>
              <a:avLst/>
              <a:gdLst/>
              <a:ahLst/>
              <a:cxnLst/>
              <a:rect l="l" t="t" r="r" b="b"/>
              <a:pathLst>
                <a:path w="745489" h="170815">
                  <a:moveTo>
                    <a:pt x="745091" y="2084"/>
                  </a:moveTo>
                  <a:lnTo>
                    <a:pt x="745091" y="0"/>
                  </a:lnTo>
                  <a:lnTo>
                    <a:pt x="0" y="165284"/>
                  </a:lnTo>
                  <a:lnTo>
                    <a:pt x="0" y="170732"/>
                  </a:lnTo>
                  <a:lnTo>
                    <a:pt x="745091" y="208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0" name="object 6510"/>
            <p:cNvSpPr/>
            <p:nvPr/>
          </p:nvSpPr>
          <p:spPr>
            <a:xfrm>
              <a:off x="5506001" y="12646631"/>
              <a:ext cx="745490" cy="168275"/>
            </a:xfrm>
            <a:custGeom>
              <a:avLst/>
              <a:gdLst/>
              <a:ahLst/>
              <a:cxnLst/>
              <a:rect l="l" t="t" r="r" b="b"/>
              <a:pathLst>
                <a:path w="745489" h="168275">
                  <a:moveTo>
                    <a:pt x="745091" y="2387"/>
                  </a:moveTo>
                  <a:lnTo>
                    <a:pt x="745091" y="0"/>
                  </a:lnTo>
                  <a:lnTo>
                    <a:pt x="0" y="161356"/>
                  </a:lnTo>
                  <a:lnTo>
                    <a:pt x="0" y="167680"/>
                  </a:lnTo>
                  <a:lnTo>
                    <a:pt x="745091" y="238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1" name="object 6511"/>
            <p:cNvSpPr/>
            <p:nvPr/>
          </p:nvSpPr>
          <p:spPr>
            <a:xfrm>
              <a:off x="5506001" y="12643885"/>
              <a:ext cx="745490" cy="164465"/>
            </a:xfrm>
            <a:custGeom>
              <a:avLst/>
              <a:gdLst/>
              <a:ahLst/>
              <a:cxnLst/>
              <a:rect l="l" t="t" r="r" b="b"/>
              <a:pathLst>
                <a:path w="745489" h="164465">
                  <a:moveTo>
                    <a:pt x="745091" y="2744"/>
                  </a:moveTo>
                  <a:lnTo>
                    <a:pt x="745091" y="0"/>
                  </a:lnTo>
                  <a:lnTo>
                    <a:pt x="0" y="156875"/>
                  </a:lnTo>
                  <a:lnTo>
                    <a:pt x="0" y="164101"/>
                  </a:lnTo>
                  <a:lnTo>
                    <a:pt x="745091" y="274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2" name="object 6512"/>
            <p:cNvSpPr/>
            <p:nvPr/>
          </p:nvSpPr>
          <p:spPr>
            <a:xfrm>
              <a:off x="5506001" y="12640755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091" y="3126"/>
                  </a:moveTo>
                  <a:lnTo>
                    <a:pt x="745091" y="0"/>
                  </a:lnTo>
                  <a:lnTo>
                    <a:pt x="0" y="151789"/>
                  </a:lnTo>
                  <a:lnTo>
                    <a:pt x="0" y="160006"/>
                  </a:lnTo>
                  <a:lnTo>
                    <a:pt x="745091" y="3126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3" name="object 6513"/>
            <p:cNvSpPr/>
            <p:nvPr/>
          </p:nvSpPr>
          <p:spPr>
            <a:xfrm>
              <a:off x="5506001" y="12637140"/>
              <a:ext cx="745490" cy="155575"/>
            </a:xfrm>
            <a:custGeom>
              <a:avLst/>
              <a:gdLst/>
              <a:ahLst/>
              <a:cxnLst/>
              <a:rect l="l" t="t" r="r" b="b"/>
              <a:pathLst>
                <a:path w="745489" h="155575">
                  <a:moveTo>
                    <a:pt x="745091" y="3620"/>
                  </a:moveTo>
                  <a:lnTo>
                    <a:pt x="745091" y="0"/>
                  </a:lnTo>
                  <a:lnTo>
                    <a:pt x="0" y="145827"/>
                  </a:lnTo>
                  <a:lnTo>
                    <a:pt x="0" y="155390"/>
                  </a:lnTo>
                  <a:lnTo>
                    <a:pt x="745091" y="362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4" name="object 6514"/>
            <p:cNvSpPr/>
            <p:nvPr/>
          </p:nvSpPr>
          <p:spPr>
            <a:xfrm>
              <a:off x="5506001" y="12632899"/>
              <a:ext cx="745490" cy="150495"/>
            </a:xfrm>
            <a:custGeom>
              <a:avLst/>
              <a:gdLst/>
              <a:ahLst/>
              <a:cxnLst/>
              <a:rect l="l" t="t" r="r" b="b"/>
              <a:pathLst>
                <a:path w="745489" h="150495">
                  <a:moveTo>
                    <a:pt x="745091" y="4230"/>
                  </a:moveTo>
                  <a:lnTo>
                    <a:pt x="745091" y="0"/>
                  </a:lnTo>
                  <a:lnTo>
                    <a:pt x="0" y="138931"/>
                  </a:lnTo>
                  <a:lnTo>
                    <a:pt x="0" y="150069"/>
                  </a:lnTo>
                  <a:lnTo>
                    <a:pt x="745091" y="423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5" name="object 6515"/>
            <p:cNvSpPr/>
            <p:nvPr/>
          </p:nvSpPr>
          <p:spPr>
            <a:xfrm>
              <a:off x="5506001" y="12627892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5006"/>
                  </a:moveTo>
                  <a:lnTo>
                    <a:pt x="745091" y="0"/>
                  </a:lnTo>
                  <a:lnTo>
                    <a:pt x="0" y="130729"/>
                  </a:lnTo>
                  <a:lnTo>
                    <a:pt x="0" y="143937"/>
                  </a:lnTo>
                  <a:lnTo>
                    <a:pt x="745091" y="5006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6" name="object 6516"/>
            <p:cNvSpPr/>
            <p:nvPr/>
          </p:nvSpPr>
          <p:spPr>
            <a:xfrm>
              <a:off x="5506001" y="12621742"/>
              <a:ext cx="745490" cy="137160"/>
            </a:xfrm>
            <a:custGeom>
              <a:avLst/>
              <a:gdLst/>
              <a:ahLst/>
              <a:cxnLst/>
              <a:rect l="l" t="t" r="r" b="b"/>
              <a:pathLst>
                <a:path w="745489" h="137159">
                  <a:moveTo>
                    <a:pt x="745091" y="6149"/>
                  </a:moveTo>
                  <a:lnTo>
                    <a:pt x="745091" y="0"/>
                  </a:lnTo>
                  <a:lnTo>
                    <a:pt x="0" y="120649"/>
                  </a:lnTo>
                  <a:lnTo>
                    <a:pt x="0" y="136880"/>
                  </a:lnTo>
                  <a:lnTo>
                    <a:pt x="745091" y="614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7" name="object 6517"/>
            <p:cNvSpPr/>
            <p:nvPr/>
          </p:nvSpPr>
          <p:spPr>
            <a:xfrm>
              <a:off x="5506001" y="12613835"/>
              <a:ext cx="745490" cy="128905"/>
            </a:xfrm>
            <a:custGeom>
              <a:avLst/>
              <a:gdLst/>
              <a:ahLst/>
              <a:cxnLst/>
              <a:rect l="l" t="t" r="r" b="b"/>
              <a:pathLst>
                <a:path w="745489" h="128904">
                  <a:moveTo>
                    <a:pt x="745091" y="7903"/>
                  </a:moveTo>
                  <a:lnTo>
                    <a:pt x="745091" y="0"/>
                  </a:lnTo>
                  <a:lnTo>
                    <a:pt x="0" y="107729"/>
                  </a:lnTo>
                  <a:lnTo>
                    <a:pt x="0" y="128557"/>
                  </a:lnTo>
                  <a:lnTo>
                    <a:pt x="745091" y="7903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8" name="object 6518"/>
            <p:cNvSpPr/>
            <p:nvPr/>
          </p:nvSpPr>
          <p:spPr>
            <a:xfrm>
              <a:off x="5506001" y="12602607"/>
              <a:ext cx="745490" cy="119380"/>
            </a:xfrm>
            <a:custGeom>
              <a:avLst/>
              <a:gdLst/>
              <a:ahLst/>
              <a:cxnLst/>
              <a:rect l="l" t="t" r="r" b="b"/>
              <a:pathLst>
                <a:path w="745489" h="119379">
                  <a:moveTo>
                    <a:pt x="745091" y="11231"/>
                  </a:moveTo>
                  <a:lnTo>
                    <a:pt x="745091" y="0"/>
                  </a:lnTo>
                  <a:lnTo>
                    <a:pt x="0" y="89410"/>
                  </a:lnTo>
                  <a:lnTo>
                    <a:pt x="0" y="118969"/>
                  </a:lnTo>
                  <a:lnTo>
                    <a:pt x="745091" y="11231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9" name="object 6519"/>
            <p:cNvSpPr/>
            <p:nvPr/>
          </p:nvSpPr>
          <p:spPr>
            <a:xfrm>
              <a:off x="5506001" y="12566368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36236"/>
                  </a:moveTo>
                  <a:lnTo>
                    <a:pt x="745091" y="0"/>
                  </a:lnTo>
                  <a:lnTo>
                    <a:pt x="0" y="30163"/>
                  </a:lnTo>
                  <a:lnTo>
                    <a:pt x="0" y="125647"/>
                  </a:lnTo>
                  <a:lnTo>
                    <a:pt x="745091" y="3623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0" name="object 6520"/>
            <p:cNvSpPr/>
            <p:nvPr/>
          </p:nvSpPr>
          <p:spPr>
            <a:xfrm>
              <a:off x="5506001" y="12557580"/>
              <a:ext cx="745490" cy="39370"/>
            </a:xfrm>
            <a:custGeom>
              <a:avLst/>
              <a:gdLst/>
              <a:ahLst/>
              <a:cxnLst/>
              <a:rect l="l" t="t" r="r" b="b"/>
              <a:pathLst>
                <a:path w="745489" h="39370">
                  <a:moveTo>
                    <a:pt x="745091" y="8792"/>
                  </a:moveTo>
                  <a:lnTo>
                    <a:pt x="745091" y="0"/>
                  </a:lnTo>
                  <a:lnTo>
                    <a:pt x="0" y="15793"/>
                  </a:lnTo>
                  <a:lnTo>
                    <a:pt x="0" y="38955"/>
                  </a:lnTo>
                  <a:lnTo>
                    <a:pt x="745091" y="879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1" name="object 6521"/>
            <p:cNvSpPr/>
            <p:nvPr/>
          </p:nvSpPr>
          <p:spPr>
            <a:xfrm>
              <a:off x="5506001" y="12550347"/>
              <a:ext cx="745490" cy="23495"/>
            </a:xfrm>
            <a:custGeom>
              <a:avLst/>
              <a:gdLst/>
              <a:ahLst/>
              <a:cxnLst/>
              <a:rect l="l" t="t" r="r" b="b"/>
              <a:pathLst>
                <a:path w="745489" h="23495">
                  <a:moveTo>
                    <a:pt x="745091" y="7230"/>
                  </a:moveTo>
                  <a:lnTo>
                    <a:pt x="745091" y="0"/>
                  </a:lnTo>
                  <a:lnTo>
                    <a:pt x="0" y="3952"/>
                  </a:lnTo>
                  <a:lnTo>
                    <a:pt x="0" y="23023"/>
                  </a:lnTo>
                  <a:lnTo>
                    <a:pt x="745091" y="723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2" name="object 6522"/>
            <p:cNvSpPr/>
            <p:nvPr/>
          </p:nvSpPr>
          <p:spPr>
            <a:xfrm>
              <a:off x="5506001" y="12536804"/>
              <a:ext cx="745490" cy="17780"/>
            </a:xfrm>
            <a:custGeom>
              <a:avLst/>
              <a:gdLst/>
              <a:ahLst/>
              <a:cxnLst/>
              <a:rect l="l" t="t" r="r" b="b"/>
              <a:pathLst>
                <a:path w="745489" h="17779">
                  <a:moveTo>
                    <a:pt x="745091" y="13530"/>
                  </a:moveTo>
                  <a:lnTo>
                    <a:pt x="745091" y="6885"/>
                  </a:lnTo>
                  <a:lnTo>
                    <a:pt x="0" y="0"/>
                  </a:lnTo>
                  <a:lnTo>
                    <a:pt x="0" y="17495"/>
                  </a:lnTo>
                  <a:lnTo>
                    <a:pt x="745091" y="1353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3" name="object 6523"/>
            <p:cNvSpPr/>
            <p:nvPr/>
          </p:nvSpPr>
          <p:spPr>
            <a:xfrm>
              <a:off x="5506001" y="12524881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0" y="18808"/>
                  </a:moveTo>
                  <a:lnTo>
                    <a:pt x="745091" y="1880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8808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4" name="object 6524"/>
            <p:cNvSpPr/>
            <p:nvPr/>
          </p:nvSpPr>
          <p:spPr>
            <a:xfrm>
              <a:off x="5506001" y="12524881"/>
              <a:ext cx="745490" cy="12700"/>
            </a:xfrm>
            <a:custGeom>
              <a:avLst/>
              <a:gdLst/>
              <a:ahLst/>
              <a:cxnLst/>
              <a:rect l="l" t="t" r="r" b="b"/>
              <a:pathLst>
                <a:path w="745489" h="12700">
                  <a:moveTo>
                    <a:pt x="0" y="12405"/>
                  </a:moveTo>
                  <a:lnTo>
                    <a:pt x="745091" y="12405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405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5" name="object 6525"/>
            <p:cNvSpPr/>
            <p:nvPr/>
          </p:nvSpPr>
          <p:spPr>
            <a:xfrm>
              <a:off x="5506001" y="12487253"/>
              <a:ext cx="745490" cy="43815"/>
            </a:xfrm>
            <a:custGeom>
              <a:avLst/>
              <a:gdLst/>
              <a:ahLst/>
              <a:cxnLst/>
              <a:rect l="l" t="t" r="r" b="b"/>
              <a:pathLst>
                <a:path w="745489" h="43815">
                  <a:moveTo>
                    <a:pt x="745091" y="43784"/>
                  </a:moveTo>
                  <a:lnTo>
                    <a:pt x="745091" y="37621"/>
                  </a:lnTo>
                  <a:lnTo>
                    <a:pt x="0" y="0"/>
                  </a:lnTo>
                  <a:lnTo>
                    <a:pt x="0" y="16187"/>
                  </a:lnTo>
                  <a:lnTo>
                    <a:pt x="745091" y="43784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6" name="object 6526"/>
            <p:cNvSpPr/>
            <p:nvPr/>
          </p:nvSpPr>
          <p:spPr>
            <a:xfrm>
              <a:off x="5506001" y="12471301"/>
              <a:ext cx="745490" cy="53975"/>
            </a:xfrm>
            <a:custGeom>
              <a:avLst/>
              <a:gdLst/>
              <a:ahLst/>
              <a:cxnLst/>
              <a:rect l="l" t="t" r="r" b="b"/>
              <a:pathLst>
                <a:path w="745489" h="53975">
                  <a:moveTo>
                    <a:pt x="745091" y="53580"/>
                  </a:moveTo>
                  <a:lnTo>
                    <a:pt x="745091" y="47532"/>
                  </a:lnTo>
                  <a:lnTo>
                    <a:pt x="0" y="0"/>
                  </a:lnTo>
                  <a:lnTo>
                    <a:pt x="0" y="15946"/>
                  </a:lnTo>
                  <a:lnTo>
                    <a:pt x="745091" y="5358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7" name="object 6527"/>
            <p:cNvSpPr/>
            <p:nvPr/>
          </p:nvSpPr>
          <p:spPr>
            <a:xfrm>
              <a:off x="5506001" y="12455624"/>
              <a:ext cx="745490" cy="63500"/>
            </a:xfrm>
            <a:custGeom>
              <a:avLst/>
              <a:gdLst/>
              <a:ahLst/>
              <a:cxnLst/>
              <a:rect l="l" t="t" r="r" b="b"/>
              <a:pathLst>
                <a:path w="745489" h="63500">
                  <a:moveTo>
                    <a:pt x="745091" y="63210"/>
                  </a:moveTo>
                  <a:lnTo>
                    <a:pt x="745091" y="57251"/>
                  </a:lnTo>
                  <a:lnTo>
                    <a:pt x="0" y="0"/>
                  </a:lnTo>
                  <a:lnTo>
                    <a:pt x="0" y="15678"/>
                  </a:lnTo>
                  <a:lnTo>
                    <a:pt x="745091" y="6321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8" name="object 6528"/>
            <p:cNvSpPr/>
            <p:nvPr/>
          </p:nvSpPr>
          <p:spPr>
            <a:xfrm>
              <a:off x="5506001" y="12440156"/>
              <a:ext cx="745490" cy="73025"/>
            </a:xfrm>
            <a:custGeom>
              <a:avLst/>
              <a:gdLst/>
              <a:ahLst/>
              <a:cxnLst/>
              <a:rect l="l" t="t" r="r" b="b"/>
              <a:pathLst>
                <a:path w="745489" h="73025">
                  <a:moveTo>
                    <a:pt x="745091" y="72727"/>
                  </a:moveTo>
                  <a:lnTo>
                    <a:pt x="745091" y="66857"/>
                  </a:lnTo>
                  <a:lnTo>
                    <a:pt x="0" y="0"/>
                  </a:lnTo>
                  <a:lnTo>
                    <a:pt x="0" y="15463"/>
                  </a:lnTo>
                  <a:lnTo>
                    <a:pt x="745091" y="7272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9" name="object 6529"/>
            <p:cNvSpPr/>
            <p:nvPr/>
          </p:nvSpPr>
          <p:spPr>
            <a:xfrm>
              <a:off x="5506001" y="12424734"/>
              <a:ext cx="745490" cy="82550"/>
            </a:xfrm>
            <a:custGeom>
              <a:avLst/>
              <a:gdLst/>
              <a:ahLst/>
              <a:cxnLst/>
              <a:rect l="l" t="t" r="r" b="b"/>
              <a:pathLst>
                <a:path w="745489" h="82550">
                  <a:moveTo>
                    <a:pt x="745091" y="82282"/>
                  </a:moveTo>
                  <a:lnTo>
                    <a:pt x="745091" y="76424"/>
                  </a:lnTo>
                  <a:lnTo>
                    <a:pt x="0" y="0"/>
                  </a:lnTo>
                  <a:lnTo>
                    <a:pt x="0" y="15424"/>
                  </a:lnTo>
                  <a:lnTo>
                    <a:pt x="745091" y="8228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0" name="object 6530"/>
            <p:cNvSpPr/>
            <p:nvPr/>
          </p:nvSpPr>
          <p:spPr>
            <a:xfrm>
              <a:off x="5506001" y="12409132"/>
              <a:ext cx="745490" cy="92075"/>
            </a:xfrm>
            <a:custGeom>
              <a:avLst/>
              <a:gdLst/>
              <a:ahLst/>
              <a:cxnLst/>
              <a:rect l="l" t="t" r="r" b="b"/>
              <a:pathLst>
                <a:path w="745489" h="92075">
                  <a:moveTo>
                    <a:pt x="745091" y="92027"/>
                  </a:moveTo>
                  <a:lnTo>
                    <a:pt x="745091" y="86107"/>
                  </a:lnTo>
                  <a:lnTo>
                    <a:pt x="0" y="0"/>
                  </a:lnTo>
                  <a:lnTo>
                    <a:pt x="0" y="15603"/>
                  </a:lnTo>
                  <a:lnTo>
                    <a:pt x="745091" y="9202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1" name="object 6531"/>
            <p:cNvSpPr/>
            <p:nvPr/>
          </p:nvSpPr>
          <p:spPr>
            <a:xfrm>
              <a:off x="5506001" y="12393257"/>
              <a:ext cx="745490" cy="102235"/>
            </a:xfrm>
            <a:custGeom>
              <a:avLst/>
              <a:gdLst/>
              <a:ahLst/>
              <a:cxnLst/>
              <a:rect l="l" t="t" r="r" b="b"/>
              <a:pathLst>
                <a:path w="745489" h="102234">
                  <a:moveTo>
                    <a:pt x="745091" y="101975"/>
                  </a:moveTo>
                  <a:lnTo>
                    <a:pt x="745091" y="95953"/>
                  </a:lnTo>
                  <a:lnTo>
                    <a:pt x="0" y="0"/>
                  </a:lnTo>
                  <a:lnTo>
                    <a:pt x="0" y="15881"/>
                  </a:lnTo>
                  <a:lnTo>
                    <a:pt x="745091" y="101975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2" name="object 6532"/>
            <p:cNvSpPr/>
            <p:nvPr/>
          </p:nvSpPr>
          <p:spPr>
            <a:xfrm>
              <a:off x="5506001" y="12376727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483"/>
                  </a:moveTo>
                  <a:lnTo>
                    <a:pt x="745091" y="106207"/>
                  </a:lnTo>
                  <a:lnTo>
                    <a:pt x="0" y="0"/>
                  </a:lnTo>
                  <a:lnTo>
                    <a:pt x="0" y="16530"/>
                  </a:lnTo>
                  <a:lnTo>
                    <a:pt x="745091" y="112483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3" name="object 6533"/>
            <p:cNvSpPr/>
            <p:nvPr/>
          </p:nvSpPr>
          <p:spPr>
            <a:xfrm>
              <a:off x="5506001" y="12358904"/>
              <a:ext cx="745490" cy="124460"/>
            </a:xfrm>
            <a:custGeom>
              <a:avLst/>
              <a:gdLst/>
              <a:ahLst/>
              <a:cxnLst/>
              <a:rect l="l" t="t" r="r" b="b"/>
              <a:pathLst>
                <a:path w="745489" h="124459">
                  <a:moveTo>
                    <a:pt x="745091" y="124020"/>
                  </a:moveTo>
                  <a:lnTo>
                    <a:pt x="745091" y="117260"/>
                  </a:lnTo>
                  <a:lnTo>
                    <a:pt x="0" y="0"/>
                  </a:lnTo>
                  <a:lnTo>
                    <a:pt x="0" y="17825"/>
                  </a:lnTo>
                  <a:lnTo>
                    <a:pt x="745091" y="1240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4" name="object 6534"/>
            <p:cNvSpPr/>
            <p:nvPr/>
          </p:nvSpPr>
          <p:spPr>
            <a:xfrm>
              <a:off x="5506001" y="12338456"/>
              <a:ext cx="745490" cy="137795"/>
            </a:xfrm>
            <a:custGeom>
              <a:avLst/>
              <a:gdLst/>
              <a:ahLst/>
              <a:cxnLst/>
              <a:rect l="l" t="t" r="r" b="b"/>
              <a:pathLst>
                <a:path w="745489" h="137795">
                  <a:moveTo>
                    <a:pt x="745091" y="137704"/>
                  </a:moveTo>
                  <a:lnTo>
                    <a:pt x="745091" y="129941"/>
                  </a:lnTo>
                  <a:lnTo>
                    <a:pt x="0" y="0"/>
                  </a:lnTo>
                  <a:lnTo>
                    <a:pt x="0" y="20444"/>
                  </a:lnTo>
                  <a:lnTo>
                    <a:pt x="745091" y="13770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5" name="object 6535"/>
            <p:cNvSpPr/>
            <p:nvPr/>
          </p:nvSpPr>
          <p:spPr>
            <a:xfrm>
              <a:off x="5208104" y="12263525"/>
              <a:ext cx="1043305" cy="205104"/>
            </a:xfrm>
            <a:custGeom>
              <a:avLst/>
              <a:gdLst/>
              <a:ahLst/>
              <a:cxnLst/>
              <a:rect l="l" t="t" r="r" b="b"/>
              <a:pathLst>
                <a:path w="1043304" h="205104">
                  <a:moveTo>
                    <a:pt x="175196" y="0"/>
                  </a:moveTo>
                  <a:lnTo>
                    <a:pt x="136042" y="35902"/>
                  </a:lnTo>
                  <a:lnTo>
                    <a:pt x="103403" y="0"/>
                  </a:lnTo>
                  <a:lnTo>
                    <a:pt x="0" y="0"/>
                  </a:lnTo>
                  <a:lnTo>
                    <a:pt x="103403" y="38"/>
                  </a:lnTo>
                  <a:lnTo>
                    <a:pt x="136042" y="35941"/>
                  </a:lnTo>
                  <a:lnTo>
                    <a:pt x="175196" y="38"/>
                  </a:lnTo>
                  <a:close/>
                </a:path>
                <a:path w="1043304" h="205104">
                  <a:moveTo>
                    <a:pt x="1042974" y="176466"/>
                  </a:moveTo>
                  <a:lnTo>
                    <a:pt x="297891" y="38"/>
                  </a:lnTo>
                  <a:lnTo>
                    <a:pt x="297891" y="74930"/>
                  </a:lnTo>
                  <a:lnTo>
                    <a:pt x="1042974" y="204889"/>
                  </a:lnTo>
                  <a:lnTo>
                    <a:pt x="1042974" y="176466"/>
                  </a:lnTo>
                  <a:close/>
                </a:path>
                <a:path w="1043304" h="205104">
                  <a:moveTo>
                    <a:pt x="1042974" y="176453"/>
                  </a:moveTo>
                  <a:lnTo>
                    <a:pt x="297891" y="0"/>
                  </a:lnTo>
                  <a:lnTo>
                    <a:pt x="1042936" y="1764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6" name="object 6536"/>
            <p:cNvSpPr/>
            <p:nvPr/>
          </p:nvSpPr>
          <p:spPr>
            <a:xfrm>
              <a:off x="5311512" y="12263522"/>
              <a:ext cx="33020" cy="36195"/>
            </a:xfrm>
            <a:custGeom>
              <a:avLst/>
              <a:gdLst/>
              <a:ahLst/>
              <a:cxnLst/>
              <a:rect l="l" t="t" r="r" b="b"/>
              <a:pathLst>
                <a:path w="33020" h="36195">
                  <a:moveTo>
                    <a:pt x="32642" y="36119"/>
                  </a:moveTo>
                  <a:lnTo>
                    <a:pt x="32642" y="35904"/>
                  </a:lnTo>
                  <a:lnTo>
                    <a:pt x="0" y="0"/>
                  </a:lnTo>
                  <a:lnTo>
                    <a:pt x="0" y="239"/>
                  </a:lnTo>
                  <a:lnTo>
                    <a:pt x="32642" y="3611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7" name="object 6537"/>
            <p:cNvSpPr/>
            <p:nvPr/>
          </p:nvSpPr>
          <p:spPr>
            <a:xfrm>
              <a:off x="5311512" y="12263755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37009"/>
                  </a:moveTo>
                  <a:lnTo>
                    <a:pt x="32642" y="35879"/>
                  </a:lnTo>
                  <a:lnTo>
                    <a:pt x="0" y="0"/>
                  </a:lnTo>
                  <a:lnTo>
                    <a:pt x="0" y="1308"/>
                  </a:lnTo>
                  <a:lnTo>
                    <a:pt x="32642" y="3700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8" name="object 6538"/>
            <p:cNvSpPr/>
            <p:nvPr/>
          </p:nvSpPr>
          <p:spPr>
            <a:xfrm>
              <a:off x="5311512" y="12265057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2642" y="37772"/>
                  </a:moveTo>
                  <a:lnTo>
                    <a:pt x="32642" y="35714"/>
                  </a:lnTo>
                  <a:lnTo>
                    <a:pt x="0" y="0"/>
                  </a:lnTo>
                  <a:lnTo>
                    <a:pt x="0" y="2363"/>
                  </a:lnTo>
                  <a:lnTo>
                    <a:pt x="32642" y="3777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9" name="object 6539"/>
            <p:cNvSpPr/>
            <p:nvPr/>
          </p:nvSpPr>
          <p:spPr>
            <a:xfrm>
              <a:off x="5311512" y="12267416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38344"/>
                  </a:moveTo>
                  <a:lnTo>
                    <a:pt x="32642" y="35409"/>
                  </a:lnTo>
                  <a:lnTo>
                    <a:pt x="0" y="0"/>
                  </a:lnTo>
                  <a:lnTo>
                    <a:pt x="0" y="3354"/>
                  </a:lnTo>
                  <a:lnTo>
                    <a:pt x="32642" y="38344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0" name="object 6540"/>
            <p:cNvSpPr/>
            <p:nvPr/>
          </p:nvSpPr>
          <p:spPr>
            <a:xfrm>
              <a:off x="5311512" y="1227076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8814"/>
                  </a:moveTo>
                  <a:lnTo>
                    <a:pt x="32642" y="34990"/>
                  </a:lnTo>
                  <a:lnTo>
                    <a:pt x="0" y="0"/>
                  </a:lnTo>
                  <a:lnTo>
                    <a:pt x="0" y="4384"/>
                  </a:lnTo>
                  <a:lnTo>
                    <a:pt x="32642" y="38814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1" name="object 6541"/>
            <p:cNvSpPr/>
            <p:nvPr/>
          </p:nvSpPr>
          <p:spPr>
            <a:xfrm>
              <a:off x="5311512" y="12275146"/>
              <a:ext cx="33020" cy="39370"/>
            </a:xfrm>
            <a:custGeom>
              <a:avLst/>
              <a:gdLst/>
              <a:ahLst/>
              <a:cxnLst/>
              <a:rect l="l" t="t" r="r" b="b"/>
              <a:pathLst>
                <a:path w="33020" h="39370">
                  <a:moveTo>
                    <a:pt x="32642" y="39207"/>
                  </a:moveTo>
                  <a:lnTo>
                    <a:pt x="32642" y="34430"/>
                  </a:lnTo>
                  <a:lnTo>
                    <a:pt x="0" y="0"/>
                  </a:lnTo>
                  <a:lnTo>
                    <a:pt x="0" y="5450"/>
                  </a:lnTo>
                  <a:lnTo>
                    <a:pt x="32642" y="39207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2" name="object 6542"/>
            <p:cNvSpPr/>
            <p:nvPr/>
          </p:nvSpPr>
          <p:spPr>
            <a:xfrm>
              <a:off x="5311512" y="12280593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525"/>
                  </a:moveTo>
                  <a:lnTo>
                    <a:pt x="32642" y="33757"/>
                  </a:lnTo>
                  <a:lnTo>
                    <a:pt x="0" y="0"/>
                  </a:lnTo>
                  <a:lnTo>
                    <a:pt x="0" y="6619"/>
                  </a:lnTo>
                  <a:lnTo>
                    <a:pt x="32642" y="3952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3" name="object 6543"/>
            <p:cNvSpPr/>
            <p:nvPr/>
          </p:nvSpPr>
          <p:spPr>
            <a:xfrm>
              <a:off x="5311512" y="12287206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39830"/>
                  </a:moveTo>
                  <a:lnTo>
                    <a:pt x="32642" y="32918"/>
                  </a:lnTo>
                  <a:lnTo>
                    <a:pt x="0" y="0"/>
                  </a:lnTo>
                  <a:lnTo>
                    <a:pt x="0" y="7903"/>
                  </a:lnTo>
                  <a:lnTo>
                    <a:pt x="32642" y="3983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4" name="object 6544"/>
            <p:cNvSpPr/>
            <p:nvPr/>
          </p:nvSpPr>
          <p:spPr>
            <a:xfrm>
              <a:off x="5311512" y="12295110"/>
              <a:ext cx="33020" cy="40640"/>
            </a:xfrm>
            <a:custGeom>
              <a:avLst/>
              <a:gdLst/>
              <a:ahLst/>
              <a:cxnLst/>
              <a:rect l="l" t="t" r="r" b="b"/>
              <a:pathLst>
                <a:path w="33020" h="40640">
                  <a:moveTo>
                    <a:pt x="32642" y="40173"/>
                  </a:moveTo>
                  <a:lnTo>
                    <a:pt x="32642" y="31927"/>
                  </a:lnTo>
                  <a:lnTo>
                    <a:pt x="0" y="0"/>
                  </a:lnTo>
                  <a:lnTo>
                    <a:pt x="0" y="9452"/>
                  </a:lnTo>
                  <a:lnTo>
                    <a:pt x="32642" y="4017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5" name="object 6545"/>
            <p:cNvSpPr/>
            <p:nvPr/>
          </p:nvSpPr>
          <p:spPr>
            <a:xfrm>
              <a:off x="5311512" y="12304564"/>
              <a:ext cx="33020" cy="41275"/>
            </a:xfrm>
            <a:custGeom>
              <a:avLst/>
              <a:gdLst/>
              <a:ahLst/>
              <a:cxnLst/>
              <a:rect l="l" t="t" r="r" b="b"/>
              <a:pathLst>
                <a:path w="33020" h="41275">
                  <a:moveTo>
                    <a:pt x="32642" y="40695"/>
                  </a:moveTo>
                  <a:lnTo>
                    <a:pt x="32642" y="30720"/>
                  </a:lnTo>
                  <a:lnTo>
                    <a:pt x="0" y="0"/>
                  </a:lnTo>
                  <a:lnTo>
                    <a:pt x="0" y="11409"/>
                  </a:lnTo>
                  <a:lnTo>
                    <a:pt x="32642" y="40695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6" name="object 6546"/>
            <p:cNvSpPr/>
            <p:nvPr/>
          </p:nvSpPr>
          <p:spPr>
            <a:xfrm>
              <a:off x="5311512" y="12315980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41635"/>
                  </a:moveTo>
                  <a:lnTo>
                    <a:pt x="32642" y="29285"/>
                  </a:lnTo>
                  <a:lnTo>
                    <a:pt x="0" y="0"/>
                  </a:lnTo>
                  <a:lnTo>
                    <a:pt x="0" y="14141"/>
                  </a:lnTo>
                  <a:lnTo>
                    <a:pt x="32642" y="41635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7" name="object 6547"/>
            <p:cNvSpPr/>
            <p:nvPr/>
          </p:nvSpPr>
          <p:spPr>
            <a:xfrm>
              <a:off x="5311512" y="12330124"/>
              <a:ext cx="33020" cy="43815"/>
            </a:xfrm>
            <a:custGeom>
              <a:avLst/>
              <a:gdLst/>
              <a:ahLst/>
              <a:cxnLst/>
              <a:rect l="l" t="t" r="r" b="b"/>
              <a:pathLst>
                <a:path w="33020" h="43815">
                  <a:moveTo>
                    <a:pt x="32642" y="43592"/>
                  </a:moveTo>
                  <a:lnTo>
                    <a:pt x="32642" y="27493"/>
                  </a:lnTo>
                  <a:lnTo>
                    <a:pt x="0" y="0"/>
                  </a:lnTo>
                  <a:lnTo>
                    <a:pt x="0" y="18411"/>
                  </a:lnTo>
                  <a:lnTo>
                    <a:pt x="32642" y="4359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8" name="object 6548"/>
            <p:cNvSpPr/>
            <p:nvPr/>
          </p:nvSpPr>
          <p:spPr>
            <a:xfrm>
              <a:off x="5311512" y="12348539"/>
              <a:ext cx="33020" cy="48260"/>
            </a:xfrm>
            <a:custGeom>
              <a:avLst/>
              <a:gdLst/>
              <a:ahLst/>
              <a:cxnLst/>
              <a:rect l="l" t="t" r="r" b="b"/>
              <a:pathLst>
                <a:path w="33020" h="48259">
                  <a:moveTo>
                    <a:pt x="32642" y="47848"/>
                  </a:moveTo>
                  <a:lnTo>
                    <a:pt x="32642" y="25168"/>
                  </a:lnTo>
                  <a:lnTo>
                    <a:pt x="0" y="0"/>
                  </a:lnTo>
                  <a:lnTo>
                    <a:pt x="0" y="25957"/>
                  </a:lnTo>
                  <a:lnTo>
                    <a:pt x="32642" y="478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9" name="object 6549"/>
            <p:cNvSpPr/>
            <p:nvPr/>
          </p:nvSpPr>
          <p:spPr>
            <a:xfrm>
              <a:off x="5311512" y="12374496"/>
              <a:ext cx="33020" cy="134620"/>
            </a:xfrm>
            <a:custGeom>
              <a:avLst/>
              <a:gdLst/>
              <a:ahLst/>
              <a:cxnLst/>
              <a:rect l="l" t="t" r="r" b="b"/>
              <a:pathLst>
                <a:path w="33020" h="134620">
                  <a:moveTo>
                    <a:pt x="32642" y="134210"/>
                  </a:moveTo>
                  <a:lnTo>
                    <a:pt x="32642" y="21890"/>
                  </a:lnTo>
                  <a:lnTo>
                    <a:pt x="0" y="0"/>
                  </a:lnTo>
                  <a:lnTo>
                    <a:pt x="0" y="128557"/>
                  </a:lnTo>
                  <a:lnTo>
                    <a:pt x="32642" y="13421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0" name="object 6550"/>
            <p:cNvSpPr/>
            <p:nvPr/>
          </p:nvSpPr>
          <p:spPr>
            <a:xfrm>
              <a:off x="5311512" y="12503055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34952"/>
                  </a:moveTo>
                  <a:lnTo>
                    <a:pt x="32642" y="5653"/>
                  </a:lnTo>
                  <a:lnTo>
                    <a:pt x="0" y="0"/>
                  </a:lnTo>
                  <a:lnTo>
                    <a:pt x="0" y="33517"/>
                  </a:lnTo>
                  <a:lnTo>
                    <a:pt x="32642" y="3495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1" name="object 6551"/>
            <p:cNvSpPr/>
            <p:nvPr/>
          </p:nvSpPr>
          <p:spPr>
            <a:xfrm>
              <a:off x="5311512" y="12536569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70">
                  <a:moveTo>
                    <a:pt x="32642" y="24559"/>
                  </a:moveTo>
                  <a:lnTo>
                    <a:pt x="32642" y="1435"/>
                  </a:lnTo>
                  <a:lnTo>
                    <a:pt x="0" y="0"/>
                  </a:lnTo>
                  <a:lnTo>
                    <a:pt x="0" y="26465"/>
                  </a:lnTo>
                  <a:lnTo>
                    <a:pt x="32642" y="2455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2" name="object 6552"/>
            <p:cNvSpPr/>
            <p:nvPr/>
          </p:nvSpPr>
          <p:spPr>
            <a:xfrm>
              <a:off x="5311512" y="12561129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32642" y="19605"/>
                  </a:moveTo>
                  <a:lnTo>
                    <a:pt x="32642" y="0"/>
                  </a:lnTo>
                  <a:lnTo>
                    <a:pt x="0" y="1906"/>
                  </a:lnTo>
                  <a:lnTo>
                    <a:pt x="0" y="24344"/>
                  </a:lnTo>
                  <a:lnTo>
                    <a:pt x="32642" y="19605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3" name="object 6553"/>
            <p:cNvSpPr/>
            <p:nvPr/>
          </p:nvSpPr>
          <p:spPr>
            <a:xfrm>
              <a:off x="5311512" y="12580729"/>
              <a:ext cx="33020" cy="25400"/>
            </a:xfrm>
            <a:custGeom>
              <a:avLst/>
              <a:gdLst/>
              <a:ahLst/>
              <a:cxnLst/>
              <a:rect l="l" t="t" r="r" b="b"/>
              <a:pathLst>
                <a:path w="33020" h="25400">
                  <a:moveTo>
                    <a:pt x="32642" y="17571"/>
                  </a:moveTo>
                  <a:lnTo>
                    <a:pt x="32642" y="0"/>
                  </a:lnTo>
                  <a:lnTo>
                    <a:pt x="0" y="4739"/>
                  </a:lnTo>
                  <a:lnTo>
                    <a:pt x="0" y="24852"/>
                  </a:lnTo>
                  <a:lnTo>
                    <a:pt x="32642" y="17571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4" name="object 6554"/>
            <p:cNvSpPr/>
            <p:nvPr/>
          </p:nvSpPr>
          <p:spPr>
            <a:xfrm>
              <a:off x="5311512" y="12598300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4">
                  <a:moveTo>
                    <a:pt x="32642" y="16225"/>
                  </a:moveTo>
                  <a:lnTo>
                    <a:pt x="32642" y="0"/>
                  </a:lnTo>
                  <a:lnTo>
                    <a:pt x="0" y="7280"/>
                  </a:lnTo>
                  <a:lnTo>
                    <a:pt x="0" y="25856"/>
                  </a:lnTo>
                  <a:lnTo>
                    <a:pt x="32642" y="1622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5" name="object 6555"/>
            <p:cNvSpPr/>
            <p:nvPr/>
          </p:nvSpPr>
          <p:spPr>
            <a:xfrm>
              <a:off x="5311512" y="12614525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4">
                  <a:moveTo>
                    <a:pt x="32642" y="15247"/>
                  </a:moveTo>
                  <a:lnTo>
                    <a:pt x="32642" y="0"/>
                  </a:lnTo>
                  <a:lnTo>
                    <a:pt x="0" y="9631"/>
                  </a:lnTo>
                  <a:lnTo>
                    <a:pt x="0" y="27075"/>
                  </a:lnTo>
                  <a:lnTo>
                    <a:pt x="32642" y="15247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6" name="object 6556"/>
            <p:cNvSpPr/>
            <p:nvPr/>
          </p:nvSpPr>
          <p:spPr>
            <a:xfrm>
              <a:off x="5311512" y="12629774"/>
              <a:ext cx="33020" cy="28575"/>
            </a:xfrm>
            <a:custGeom>
              <a:avLst/>
              <a:gdLst/>
              <a:ahLst/>
              <a:cxnLst/>
              <a:rect l="l" t="t" r="r" b="b"/>
              <a:pathLst>
                <a:path w="33020" h="28575">
                  <a:moveTo>
                    <a:pt x="32642" y="14471"/>
                  </a:moveTo>
                  <a:lnTo>
                    <a:pt x="32642" y="0"/>
                  </a:lnTo>
                  <a:lnTo>
                    <a:pt x="0" y="11828"/>
                  </a:lnTo>
                  <a:lnTo>
                    <a:pt x="0" y="28396"/>
                  </a:lnTo>
                  <a:lnTo>
                    <a:pt x="32642" y="1447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7" name="object 6557"/>
            <p:cNvSpPr/>
            <p:nvPr/>
          </p:nvSpPr>
          <p:spPr>
            <a:xfrm>
              <a:off x="5311512" y="12644242"/>
              <a:ext cx="33020" cy="29845"/>
            </a:xfrm>
            <a:custGeom>
              <a:avLst/>
              <a:gdLst/>
              <a:ahLst/>
              <a:cxnLst/>
              <a:rect l="l" t="t" r="r" b="b"/>
              <a:pathLst>
                <a:path w="33020" h="29845">
                  <a:moveTo>
                    <a:pt x="32642" y="13862"/>
                  </a:moveTo>
                  <a:lnTo>
                    <a:pt x="32642" y="0"/>
                  </a:lnTo>
                  <a:lnTo>
                    <a:pt x="0" y="13924"/>
                  </a:lnTo>
                  <a:lnTo>
                    <a:pt x="0" y="29780"/>
                  </a:lnTo>
                  <a:lnTo>
                    <a:pt x="32642" y="13862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8" name="object 6558"/>
            <p:cNvSpPr/>
            <p:nvPr/>
          </p:nvSpPr>
          <p:spPr>
            <a:xfrm>
              <a:off x="5311512" y="12658104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32642" y="13327"/>
                  </a:moveTo>
                  <a:lnTo>
                    <a:pt x="32642" y="0"/>
                  </a:lnTo>
                  <a:lnTo>
                    <a:pt x="0" y="15918"/>
                  </a:lnTo>
                  <a:lnTo>
                    <a:pt x="0" y="31178"/>
                  </a:lnTo>
                  <a:lnTo>
                    <a:pt x="32642" y="1332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9" name="object 6559"/>
            <p:cNvSpPr/>
            <p:nvPr/>
          </p:nvSpPr>
          <p:spPr>
            <a:xfrm>
              <a:off x="5311512" y="1267143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42" y="12935"/>
                  </a:moveTo>
                  <a:lnTo>
                    <a:pt x="32642" y="0"/>
                  </a:lnTo>
                  <a:lnTo>
                    <a:pt x="0" y="17851"/>
                  </a:lnTo>
                  <a:lnTo>
                    <a:pt x="0" y="32654"/>
                  </a:lnTo>
                  <a:lnTo>
                    <a:pt x="32642" y="12935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0" name="object 6560"/>
            <p:cNvSpPr/>
            <p:nvPr/>
          </p:nvSpPr>
          <p:spPr>
            <a:xfrm>
              <a:off x="5311512" y="1268437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642" y="12578"/>
                  </a:moveTo>
                  <a:lnTo>
                    <a:pt x="32642" y="0"/>
                  </a:lnTo>
                  <a:lnTo>
                    <a:pt x="0" y="19718"/>
                  </a:lnTo>
                  <a:lnTo>
                    <a:pt x="0" y="34119"/>
                  </a:lnTo>
                  <a:lnTo>
                    <a:pt x="32642" y="12578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1" name="object 6561"/>
            <p:cNvSpPr/>
            <p:nvPr/>
          </p:nvSpPr>
          <p:spPr>
            <a:xfrm>
              <a:off x="5311512" y="12696946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642" y="12249"/>
                  </a:moveTo>
                  <a:lnTo>
                    <a:pt x="32642" y="0"/>
                  </a:lnTo>
                  <a:lnTo>
                    <a:pt x="0" y="21531"/>
                  </a:lnTo>
                  <a:lnTo>
                    <a:pt x="0" y="35552"/>
                  </a:lnTo>
                  <a:lnTo>
                    <a:pt x="32642" y="1224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2" name="object 6562"/>
            <p:cNvSpPr/>
            <p:nvPr/>
          </p:nvSpPr>
          <p:spPr>
            <a:xfrm>
              <a:off x="5311512" y="12709183"/>
              <a:ext cx="33020" cy="37465"/>
            </a:xfrm>
            <a:custGeom>
              <a:avLst/>
              <a:gdLst/>
              <a:ahLst/>
              <a:cxnLst/>
              <a:rect l="l" t="t" r="r" b="b"/>
              <a:pathLst>
                <a:path w="33020" h="37465">
                  <a:moveTo>
                    <a:pt x="32642" y="11950"/>
                  </a:moveTo>
                  <a:lnTo>
                    <a:pt x="32642" y="0"/>
                  </a:lnTo>
                  <a:lnTo>
                    <a:pt x="0" y="23303"/>
                  </a:lnTo>
                  <a:lnTo>
                    <a:pt x="0" y="36993"/>
                  </a:lnTo>
                  <a:lnTo>
                    <a:pt x="32642" y="1195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3" name="object 6563"/>
            <p:cNvSpPr/>
            <p:nvPr/>
          </p:nvSpPr>
          <p:spPr>
            <a:xfrm>
              <a:off x="5311512" y="12721133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20" h="38734">
                  <a:moveTo>
                    <a:pt x="32642" y="11773"/>
                  </a:moveTo>
                  <a:lnTo>
                    <a:pt x="32642" y="0"/>
                  </a:lnTo>
                  <a:lnTo>
                    <a:pt x="0" y="25042"/>
                  </a:lnTo>
                  <a:lnTo>
                    <a:pt x="0" y="38492"/>
                  </a:lnTo>
                  <a:lnTo>
                    <a:pt x="32642" y="11773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4" name="object 6564"/>
            <p:cNvSpPr/>
            <p:nvPr/>
          </p:nvSpPr>
          <p:spPr>
            <a:xfrm>
              <a:off x="5311512" y="12732894"/>
              <a:ext cx="33020" cy="40005"/>
            </a:xfrm>
            <a:custGeom>
              <a:avLst/>
              <a:gdLst/>
              <a:ahLst/>
              <a:cxnLst/>
              <a:rect l="l" t="t" r="r" b="b"/>
              <a:pathLst>
                <a:path w="33020" h="40004">
                  <a:moveTo>
                    <a:pt x="32642" y="11569"/>
                  </a:moveTo>
                  <a:lnTo>
                    <a:pt x="32642" y="0"/>
                  </a:lnTo>
                  <a:lnTo>
                    <a:pt x="0" y="26731"/>
                  </a:lnTo>
                  <a:lnTo>
                    <a:pt x="0" y="39965"/>
                  </a:lnTo>
                  <a:lnTo>
                    <a:pt x="32642" y="1156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5" name="object 6565"/>
            <p:cNvSpPr/>
            <p:nvPr/>
          </p:nvSpPr>
          <p:spPr>
            <a:xfrm>
              <a:off x="5311512" y="12744464"/>
              <a:ext cx="33020" cy="41910"/>
            </a:xfrm>
            <a:custGeom>
              <a:avLst/>
              <a:gdLst/>
              <a:ahLst/>
              <a:cxnLst/>
              <a:rect l="l" t="t" r="r" b="b"/>
              <a:pathLst>
                <a:path w="33020" h="41909">
                  <a:moveTo>
                    <a:pt x="32642" y="11303"/>
                  </a:moveTo>
                  <a:lnTo>
                    <a:pt x="32642" y="0"/>
                  </a:lnTo>
                  <a:lnTo>
                    <a:pt x="0" y="28395"/>
                  </a:lnTo>
                  <a:lnTo>
                    <a:pt x="0" y="41349"/>
                  </a:lnTo>
                  <a:lnTo>
                    <a:pt x="32642" y="1130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6" name="object 6566"/>
            <p:cNvSpPr/>
            <p:nvPr/>
          </p:nvSpPr>
          <p:spPr>
            <a:xfrm>
              <a:off x="5311512" y="12755767"/>
              <a:ext cx="33020" cy="43180"/>
            </a:xfrm>
            <a:custGeom>
              <a:avLst/>
              <a:gdLst/>
              <a:ahLst/>
              <a:cxnLst/>
              <a:rect l="l" t="t" r="r" b="b"/>
              <a:pathLst>
                <a:path w="33020" h="43179">
                  <a:moveTo>
                    <a:pt x="32642" y="11112"/>
                  </a:moveTo>
                  <a:lnTo>
                    <a:pt x="32642" y="0"/>
                  </a:lnTo>
                  <a:lnTo>
                    <a:pt x="0" y="30033"/>
                  </a:lnTo>
                  <a:lnTo>
                    <a:pt x="0" y="42746"/>
                  </a:lnTo>
                  <a:lnTo>
                    <a:pt x="32642" y="1111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7" name="object 6567"/>
            <p:cNvSpPr/>
            <p:nvPr/>
          </p:nvSpPr>
          <p:spPr>
            <a:xfrm>
              <a:off x="5311512" y="12766879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11023"/>
                  </a:moveTo>
                  <a:lnTo>
                    <a:pt x="32642" y="0"/>
                  </a:lnTo>
                  <a:lnTo>
                    <a:pt x="0" y="31633"/>
                  </a:lnTo>
                  <a:lnTo>
                    <a:pt x="0" y="44244"/>
                  </a:lnTo>
                  <a:lnTo>
                    <a:pt x="32642" y="1102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8" name="object 6568"/>
            <p:cNvSpPr/>
            <p:nvPr/>
          </p:nvSpPr>
          <p:spPr>
            <a:xfrm>
              <a:off x="5311512" y="12777903"/>
              <a:ext cx="33020" cy="45720"/>
            </a:xfrm>
            <a:custGeom>
              <a:avLst/>
              <a:gdLst/>
              <a:ahLst/>
              <a:cxnLst/>
              <a:rect l="l" t="t" r="r" b="b"/>
              <a:pathLst>
                <a:path w="33020" h="45720">
                  <a:moveTo>
                    <a:pt x="32642" y="10452"/>
                  </a:moveTo>
                  <a:lnTo>
                    <a:pt x="32642" y="0"/>
                  </a:lnTo>
                  <a:lnTo>
                    <a:pt x="0" y="33233"/>
                  </a:lnTo>
                  <a:lnTo>
                    <a:pt x="0" y="45184"/>
                  </a:lnTo>
                  <a:lnTo>
                    <a:pt x="32642" y="1045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9" name="object 6569"/>
            <p:cNvSpPr/>
            <p:nvPr/>
          </p:nvSpPr>
          <p:spPr>
            <a:xfrm>
              <a:off x="5311512" y="12788355"/>
              <a:ext cx="33020" cy="44450"/>
            </a:xfrm>
            <a:custGeom>
              <a:avLst/>
              <a:gdLst/>
              <a:ahLst/>
              <a:cxnLst/>
              <a:rect l="l" t="t" r="r" b="b"/>
              <a:pathLst>
                <a:path w="33020" h="44450">
                  <a:moveTo>
                    <a:pt x="32642" y="8037"/>
                  </a:moveTo>
                  <a:lnTo>
                    <a:pt x="32642" y="0"/>
                  </a:lnTo>
                  <a:lnTo>
                    <a:pt x="0" y="34732"/>
                  </a:lnTo>
                  <a:lnTo>
                    <a:pt x="0" y="43949"/>
                  </a:lnTo>
                  <a:lnTo>
                    <a:pt x="32642" y="803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0" name="object 6570"/>
            <p:cNvSpPr/>
            <p:nvPr/>
          </p:nvSpPr>
          <p:spPr>
            <a:xfrm>
              <a:off x="5208114" y="12263520"/>
              <a:ext cx="103505" cy="635"/>
            </a:xfrm>
            <a:custGeom>
              <a:avLst/>
              <a:gdLst/>
              <a:ahLst/>
              <a:cxnLst/>
              <a:rect l="l" t="t" r="r" b="b"/>
              <a:pathLst>
                <a:path w="103504" h="634">
                  <a:moveTo>
                    <a:pt x="0" y="215"/>
                  </a:moveTo>
                  <a:lnTo>
                    <a:pt x="103396" y="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1" name="object 6571"/>
            <p:cNvSpPr/>
            <p:nvPr/>
          </p:nvSpPr>
          <p:spPr>
            <a:xfrm>
              <a:off x="5208114" y="12263736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70">
                  <a:moveTo>
                    <a:pt x="0" y="1143"/>
                  </a:moveTo>
                  <a:lnTo>
                    <a:pt x="103396" y="11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2" name="object 6572"/>
            <p:cNvSpPr/>
            <p:nvPr/>
          </p:nvSpPr>
          <p:spPr>
            <a:xfrm>
              <a:off x="5208114" y="12264867"/>
              <a:ext cx="103505" cy="2540"/>
            </a:xfrm>
            <a:custGeom>
              <a:avLst/>
              <a:gdLst/>
              <a:ahLst/>
              <a:cxnLst/>
              <a:rect l="l" t="t" r="r" b="b"/>
              <a:pathLst>
                <a:path w="103504" h="2540">
                  <a:moveTo>
                    <a:pt x="0" y="1931"/>
                  </a:moveTo>
                  <a:lnTo>
                    <a:pt x="103396" y="193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93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3" name="object 6573"/>
            <p:cNvSpPr/>
            <p:nvPr/>
          </p:nvSpPr>
          <p:spPr>
            <a:xfrm>
              <a:off x="5208114" y="12266811"/>
              <a:ext cx="103505" cy="3175"/>
            </a:xfrm>
            <a:custGeom>
              <a:avLst/>
              <a:gdLst/>
              <a:ahLst/>
              <a:cxnLst/>
              <a:rect l="l" t="t" r="r" b="b"/>
              <a:pathLst>
                <a:path w="103504" h="3175">
                  <a:moveTo>
                    <a:pt x="0" y="2566"/>
                  </a:moveTo>
                  <a:lnTo>
                    <a:pt x="103396" y="256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256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4" name="object 6574"/>
            <p:cNvSpPr/>
            <p:nvPr/>
          </p:nvSpPr>
          <p:spPr>
            <a:xfrm>
              <a:off x="5208114" y="12269378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189"/>
                  </a:moveTo>
                  <a:lnTo>
                    <a:pt x="103396" y="318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18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5" name="object 6575"/>
            <p:cNvSpPr/>
            <p:nvPr/>
          </p:nvSpPr>
          <p:spPr>
            <a:xfrm>
              <a:off x="5208114" y="12272567"/>
              <a:ext cx="103505" cy="3810"/>
            </a:xfrm>
            <a:custGeom>
              <a:avLst/>
              <a:gdLst/>
              <a:ahLst/>
              <a:cxnLst/>
              <a:rect l="l" t="t" r="r" b="b"/>
              <a:pathLst>
                <a:path w="103504" h="3809">
                  <a:moveTo>
                    <a:pt x="0" y="3773"/>
                  </a:moveTo>
                  <a:lnTo>
                    <a:pt x="103396" y="377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77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6" name="object 6576"/>
            <p:cNvSpPr/>
            <p:nvPr/>
          </p:nvSpPr>
          <p:spPr>
            <a:xfrm>
              <a:off x="5208114" y="12276340"/>
              <a:ext cx="103505" cy="4445"/>
            </a:xfrm>
            <a:custGeom>
              <a:avLst/>
              <a:gdLst/>
              <a:ahLst/>
              <a:cxnLst/>
              <a:rect l="l" t="t" r="r" b="b"/>
              <a:pathLst>
                <a:path w="103504" h="4445">
                  <a:moveTo>
                    <a:pt x="0" y="4332"/>
                  </a:moveTo>
                  <a:lnTo>
                    <a:pt x="103396" y="433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33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7" name="object 6577"/>
            <p:cNvSpPr/>
            <p:nvPr/>
          </p:nvSpPr>
          <p:spPr>
            <a:xfrm>
              <a:off x="5208114" y="12280673"/>
              <a:ext cx="103505" cy="5080"/>
            </a:xfrm>
            <a:custGeom>
              <a:avLst/>
              <a:gdLst/>
              <a:ahLst/>
              <a:cxnLst/>
              <a:rect l="l" t="t" r="r" b="b"/>
              <a:pathLst>
                <a:path w="103504" h="5079">
                  <a:moveTo>
                    <a:pt x="0" y="4929"/>
                  </a:moveTo>
                  <a:lnTo>
                    <a:pt x="103396" y="492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492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8" name="object 6578"/>
            <p:cNvSpPr/>
            <p:nvPr/>
          </p:nvSpPr>
          <p:spPr>
            <a:xfrm>
              <a:off x="5208114" y="12285590"/>
              <a:ext cx="103505" cy="5715"/>
            </a:xfrm>
            <a:custGeom>
              <a:avLst/>
              <a:gdLst/>
              <a:ahLst/>
              <a:cxnLst/>
              <a:rect l="l" t="t" r="r" b="b"/>
              <a:pathLst>
                <a:path w="103504" h="5715">
                  <a:moveTo>
                    <a:pt x="0" y="5552"/>
                  </a:moveTo>
                  <a:lnTo>
                    <a:pt x="103396" y="555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5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9" name="object 6579"/>
            <p:cNvSpPr/>
            <p:nvPr/>
          </p:nvSpPr>
          <p:spPr>
            <a:xfrm>
              <a:off x="5208114" y="1229114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6263"/>
                  </a:moveTo>
                  <a:lnTo>
                    <a:pt x="103396" y="62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26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0" name="object 6580"/>
            <p:cNvSpPr/>
            <p:nvPr/>
          </p:nvSpPr>
          <p:spPr>
            <a:xfrm>
              <a:off x="5208114" y="122974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975"/>
                  </a:moveTo>
                  <a:lnTo>
                    <a:pt x="103396" y="697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97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1" name="object 6581"/>
            <p:cNvSpPr/>
            <p:nvPr/>
          </p:nvSpPr>
          <p:spPr>
            <a:xfrm>
              <a:off x="5208114" y="12304381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979"/>
                  </a:moveTo>
                  <a:lnTo>
                    <a:pt x="103396" y="797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9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2" name="object 6582"/>
            <p:cNvSpPr/>
            <p:nvPr/>
          </p:nvSpPr>
          <p:spPr>
            <a:xfrm>
              <a:off x="5208114" y="12312361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9033"/>
                  </a:moveTo>
                  <a:lnTo>
                    <a:pt x="103396" y="903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90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3" name="object 6583"/>
            <p:cNvSpPr/>
            <p:nvPr/>
          </p:nvSpPr>
          <p:spPr>
            <a:xfrm>
              <a:off x="5208114" y="1232139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02"/>
                  </a:moveTo>
                  <a:lnTo>
                    <a:pt x="103396" y="1020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0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4" name="object 6584"/>
            <p:cNvSpPr/>
            <p:nvPr/>
          </p:nvSpPr>
          <p:spPr>
            <a:xfrm>
              <a:off x="5208114" y="12331585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87"/>
                  </a:moveTo>
                  <a:lnTo>
                    <a:pt x="103396" y="1158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5" name="object 6585"/>
            <p:cNvSpPr/>
            <p:nvPr/>
          </p:nvSpPr>
          <p:spPr>
            <a:xfrm>
              <a:off x="5208114" y="12343172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743"/>
                  </a:moveTo>
                  <a:lnTo>
                    <a:pt x="103396" y="1274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6" name="object 6586"/>
            <p:cNvSpPr/>
            <p:nvPr/>
          </p:nvSpPr>
          <p:spPr>
            <a:xfrm>
              <a:off x="5208114" y="1235591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64"/>
                  </a:moveTo>
                  <a:lnTo>
                    <a:pt x="103396" y="1246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7" name="object 6587"/>
            <p:cNvSpPr/>
            <p:nvPr/>
          </p:nvSpPr>
          <p:spPr>
            <a:xfrm>
              <a:off x="5208114" y="12368393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574"/>
                  </a:moveTo>
                  <a:lnTo>
                    <a:pt x="103396" y="1157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574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8" name="object 6588"/>
            <p:cNvSpPr/>
            <p:nvPr/>
          </p:nvSpPr>
          <p:spPr>
            <a:xfrm>
              <a:off x="5208114" y="12379968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215"/>
                  </a:moveTo>
                  <a:lnTo>
                    <a:pt x="103396" y="1021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21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9" name="object 6589"/>
            <p:cNvSpPr/>
            <p:nvPr/>
          </p:nvSpPr>
          <p:spPr>
            <a:xfrm>
              <a:off x="5208114" y="12390184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792"/>
                  </a:moveTo>
                  <a:lnTo>
                    <a:pt x="103396" y="879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0" name="object 6590"/>
            <p:cNvSpPr/>
            <p:nvPr/>
          </p:nvSpPr>
          <p:spPr>
            <a:xfrm>
              <a:off x="5208114" y="1239897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8030"/>
                  </a:moveTo>
                  <a:lnTo>
                    <a:pt x="103396" y="803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03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1" name="object 6591"/>
            <p:cNvSpPr/>
            <p:nvPr/>
          </p:nvSpPr>
          <p:spPr>
            <a:xfrm>
              <a:off x="5208114" y="12407006"/>
              <a:ext cx="103505" cy="8255"/>
            </a:xfrm>
            <a:custGeom>
              <a:avLst/>
              <a:gdLst/>
              <a:ahLst/>
              <a:cxnLst/>
              <a:rect l="l" t="t" r="r" b="b"/>
              <a:pathLst>
                <a:path w="103504" h="8254">
                  <a:moveTo>
                    <a:pt x="0" y="7763"/>
                  </a:moveTo>
                  <a:lnTo>
                    <a:pt x="103396" y="77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776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2" name="object 6592"/>
            <p:cNvSpPr/>
            <p:nvPr/>
          </p:nvSpPr>
          <p:spPr>
            <a:xfrm>
              <a:off x="5208104" y="12414770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103403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103403" y="13868"/>
                  </a:lnTo>
                  <a:lnTo>
                    <a:pt x="103403" y="6883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3" name="object 6593"/>
            <p:cNvSpPr/>
            <p:nvPr/>
          </p:nvSpPr>
          <p:spPr>
            <a:xfrm>
              <a:off x="5208104" y="12428638"/>
              <a:ext cx="103505" cy="36830"/>
            </a:xfrm>
            <a:custGeom>
              <a:avLst/>
              <a:gdLst/>
              <a:ahLst/>
              <a:cxnLst/>
              <a:rect l="l" t="t" r="r" b="b"/>
              <a:pathLst>
                <a:path w="103504" h="36829">
                  <a:moveTo>
                    <a:pt x="103403" y="15087"/>
                  </a:moveTo>
                  <a:lnTo>
                    <a:pt x="0" y="15087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103403" y="36436"/>
                  </a:lnTo>
                  <a:lnTo>
                    <a:pt x="103403" y="22948"/>
                  </a:lnTo>
                  <a:lnTo>
                    <a:pt x="103403" y="15087"/>
                  </a:lnTo>
                  <a:close/>
                </a:path>
                <a:path w="103504" h="36829">
                  <a:moveTo>
                    <a:pt x="103403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103403" y="15062"/>
                  </a:lnTo>
                  <a:lnTo>
                    <a:pt x="103403" y="7315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4" name="object 6594"/>
            <p:cNvSpPr/>
            <p:nvPr/>
          </p:nvSpPr>
          <p:spPr>
            <a:xfrm>
              <a:off x="5208114" y="12465071"/>
              <a:ext cx="103505" cy="30480"/>
            </a:xfrm>
            <a:custGeom>
              <a:avLst/>
              <a:gdLst/>
              <a:ahLst/>
              <a:cxnLst/>
              <a:rect l="l" t="t" r="r" b="b"/>
              <a:pathLst>
                <a:path w="103504" h="30479">
                  <a:moveTo>
                    <a:pt x="0" y="30481"/>
                  </a:moveTo>
                  <a:lnTo>
                    <a:pt x="103396" y="304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5" name="object 6595"/>
            <p:cNvSpPr/>
            <p:nvPr/>
          </p:nvSpPr>
          <p:spPr>
            <a:xfrm>
              <a:off x="5208104" y="12495567"/>
              <a:ext cx="103505" cy="31750"/>
            </a:xfrm>
            <a:custGeom>
              <a:avLst/>
              <a:gdLst/>
              <a:ahLst/>
              <a:cxnLst/>
              <a:rect l="l" t="t" r="r" b="b"/>
              <a:pathLst>
                <a:path w="103504" h="31750">
                  <a:moveTo>
                    <a:pt x="103403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103403" y="31140"/>
                  </a:lnTo>
                  <a:lnTo>
                    <a:pt x="103403" y="25336"/>
                  </a:lnTo>
                  <a:lnTo>
                    <a:pt x="103403" y="17538"/>
                  </a:lnTo>
                  <a:close/>
                </a:path>
                <a:path w="103504" h="31750">
                  <a:moveTo>
                    <a:pt x="103403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103403" y="17526"/>
                  </a:lnTo>
                  <a:lnTo>
                    <a:pt x="103403" y="9245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6" name="object 6596"/>
            <p:cNvSpPr/>
            <p:nvPr/>
          </p:nvSpPr>
          <p:spPr>
            <a:xfrm>
              <a:off x="5208104" y="12526707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103403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03403" y="11722"/>
                  </a:lnTo>
                  <a:lnTo>
                    <a:pt x="103403" y="5854"/>
                  </a:lnTo>
                  <a:lnTo>
                    <a:pt x="10340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7" name="object 6597"/>
            <p:cNvSpPr/>
            <p:nvPr/>
          </p:nvSpPr>
          <p:spPr>
            <a:xfrm>
              <a:off x="5208114" y="12538417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82"/>
                  </a:moveTo>
                  <a:lnTo>
                    <a:pt x="103394" y="5882"/>
                  </a:lnTo>
                  <a:lnTo>
                    <a:pt x="103394" y="0"/>
                  </a:lnTo>
                  <a:lnTo>
                    <a:pt x="0" y="0"/>
                  </a:lnTo>
                  <a:lnTo>
                    <a:pt x="0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8" name="object 6598"/>
            <p:cNvSpPr/>
            <p:nvPr/>
          </p:nvSpPr>
          <p:spPr>
            <a:xfrm>
              <a:off x="5208114" y="1254430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819"/>
                  </a:moveTo>
                  <a:lnTo>
                    <a:pt x="103396" y="581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81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9" name="object 6599"/>
            <p:cNvSpPr/>
            <p:nvPr/>
          </p:nvSpPr>
          <p:spPr>
            <a:xfrm>
              <a:off x="5208114" y="12550123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81"/>
                  </a:moveTo>
                  <a:lnTo>
                    <a:pt x="103396" y="5781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0" name="object 6600"/>
            <p:cNvSpPr/>
            <p:nvPr/>
          </p:nvSpPr>
          <p:spPr>
            <a:xfrm>
              <a:off x="5208114" y="12555904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755"/>
                  </a:moveTo>
                  <a:lnTo>
                    <a:pt x="103396" y="5755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75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1" name="object 6601"/>
            <p:cNvSpPr/>
            <p:nvPr/>
          </p:nvSpPr>
          <p:spPr>
            <a:xfrm>
              <a:off x="5208114" y="12561659"/>
              <a:ext cx="103505" cy="6350"/>
            </a:xfrm>
            <a:custGeom>
              <a:avLst/>
              <a:gdLst/>
              <a:ahLst/>
              <a:cxnLst/>
              <a:rect l="l" t="t" r="r" b="b"/>
              <a:pathLst>
                <a:path w="103504" h="6350">
                  <a:moveTo>
                    <a:pt x="0" y="5946"/>
                  </a:moveTo>
                  <a:lnTo>
                    <a:pt x="103396" y="59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2" name="object 6602"/>
            <p:cNvSpPr/>
            <p:nvPr/>
          </p:nvSpPr>
          <p:spPr>
            <a:xfrm>
              <a:off x="5208114" y="12567607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822"/>
                  </a:moveTo>
                  <a:lnTo>
                    <a:pt x="103396" y="68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3" name="object 6603"/>
            <p:cNvSpPr/>
            <p:nvPr/>
          </p:nvSpPr>
          <p:spPr>
            <a:xfrm>
              <a:off x="5208114" y="12574429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72"/>
                  </a:moveTo>
                  <a:lnTo>
                    <a:pt x="103396" y="677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4" name="object 6604"/>
            <p:cNvSpPr/>
            <p:nvPr/>
          </p:nvSpPr>
          <p:spPr>
            <a:xfrm>
              <a:off x="5208114" y="12581201"/>
              <a:ext cx="103505" cy="6985"/>
            </a:xfrm>
            <a:custGeom>
              <a:avLst/>
              <a:gdLst/>
              <a:ahLst/>
              <a:cxnLst/>
              <a:rect l="l" t="t" r="r" b="b"/>
              <a:pathLst>
                <a:path w="103504" h="6984">
                  <a:moveTo>
                    <a:pt x="0" y="6734"/>
                  </a:moveTo>
                  <a:lnTo>
                    <a:pt x="103396" y="673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5" name="object 6605"/>
            <p:cNvSpPr/>
            <p:nvPr/>
          </p:nvSpPr>
          <p:spPr>
            <a:xfrm>
              <a:off x="5208114" y="12587936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296"/>
                  </a:moveTo>
                  <a:lnTo>
                    <a:pt x="103396" y="82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29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6" name="object 6606"/>
            <p:cNvSpPr/>
            <p:nvPr/>
          </p:nvSpPr>
          <p:spPr>
            <a:xfrm>
              <a:off x="5208114" y="12596233"/>
              <a:ext cx="103505" cy="8890"/>
            </a:xfrm>
            <a:custGeom>
              <a:avLst/>
              <a:gdLst/>
              <a:ahLst/>
              <a:cxnLst/>
              <a:rect l="l" t="t" r="r" b="b"/>
              <a:pathLst>
                <a:path w="103504" h="8890">
                  <a:moveTo>
                    <a:pt x="0" y="8563"/>
                  </a:moveTo>
                  <a:lnTo>
                    <a:pt x="103396" y="856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7" name="object 6607"/>
            <p:cNvSpPr/>
            <p:nvPr/>
          </p:nvSpPr>
          <p:spPr>
            <a:xfrm>
              <a:off x="5208114" y="12604796"/>
              <a:ext cx="103505" cy="9525"/>
            </a:xfrm>
            <a:custGeom>
              <a:avLst/>
              <a:gdLst/>
              <a:ahLst/>
              <a:cxnLst/>
              <a:rect l="l" t="t" r="r" b="b"/>
              <a:pathLst>
                <a:path w="103504" h="9525">
                  <a:moveTo>
                    <a:pt x="0" y="8944"/>
                  </a:moveTo>
                  <a:lnTo>
                    <a:pt x="103396" y="894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894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8" name="object 6608"/>
            <p:cNvSpPr/>
            <p:nvPr/>
          </p:nvSpPr>
          <p:spPr>
            <a:xfrm>
              <a:off x="5208114" y="12613741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520"/>
                  </a:moveTo>
                  <a:lnTo>
                    <a:pt x="103396" y="1052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9" name="object 6609"/>
            <p:cNvSpPr/>
            <p:nvPr/>
          </p:nvSpPr>
          <p:spPr>
            <a:xfrm>
              <a:off x="5208114" y="12624274"/>
              <a:ext cx="103505" cy="10795"/>
            </a:xfrm>
            <a:custGeom>
              <a:avLst/>
              <a:gdLst/>
              <a:ahLst/>
              <a:cxnLst/>
              <a:rect l="l" t="t" r="r" b="b"/>
              <a:pathLst>
                <a:path w="103504" h="10795">
                  <a:moveTo>
                    <a:pt x="0" y="10609"/>
                  </a:moveTo>
                  <a:lnTo>
                    <a:pt x="103396" y="10609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0" name="object 6610"/>
            <p:cNvSpPr/>
            <p:nvPr/>
          </p:nvSpPr>
          <p:spPr>
            <a:xfrm>
              <a:off x="5208114" y="12634870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740"/>
                  </a:moveTo>
                  <a:lnTo>
                    <a:pt x="103396" y="1174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7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1" name="object 6611"/>
            <p:cNvSpPr/>
            <p:nvPr/>
          </p:nvSpPr>
          <p:spPr>
            <a:xfrm>
              <a:off x="5208114" y="12646611"/>
              <a:ext cx="103505" cy="12065"/>
            </a:xfrm>
            <a:custGeom>
              <a:avLst/>
              <a:gdLst/>
              <a:ahLst/>
              <a:cxnLst/>
              <a:rect l="l" t="t" r="r" b="b"/>
              <a:pathLst>
                <a:path w="103504" h="12065">
                  <a:moveTo>
                    <a:pt x="0" y="11803"/>
                  </a:moveTo>
                  <a:lnTo>
                    <a:pt x="103396" y="118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1803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2" name="object 6612"/>
            <p:cNvSpPr/>
            <p:nvPr/>
          </p:nvSpPr>
          <p:spPr>
            <a:xfrm>
              <a:off x="5208114" y="1265841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083"/>
                  </a:moveTo>
                  <a:lnTo>
                    <a:pt x="103396" y="1208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3" name="object 6613"/>
            <p:cNvSpPr/>
            <p:nvPr/>
          </p:nvSpPr>
          <p:spPr>
            <a:xfrm>
              <a:off x="5208114" y="1267049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222"/>
                  </a:moveTo>
                  <a:lnTo>
                    <a:pt x="103396" y="12222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22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4" name="object 6614"/>
            <p:cNvSpPr/>
            <p:nvPr/>
          </p:nvSpPr>
          <p:spPr>
            <a:xfrm>
              <a:off x="5208114" y="12682719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146"/>
                  </a:moveTo>
                  <a:lnTo>
                    <a:pt x="103396" y="1214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5" name="object 6615"/>
            <p:cNvSpPr/>
            <p:nvPr/>
          </p:nvSpPr>
          <p:spPr>
            <a:xfrm>
              <a:off x="5208114" y="12694867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438"/>
                  </a:moveTo>
                  <a:lnTo>
                    <a:pt x="103396" y="12438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6" name="object 6616"/>
            <p:cNvSpPr/>
            <p:nvPr/>
          </p:nvSpPr>
          <p:spPr>
            <a:xfrm>
              <a:off x="5208114" y="12707314"/>
              <a:ext cx="103505" cy="12700"/>
            </a:xfrm>
            <a:custGeom>
              <a:avLst/>
              <a:gdLst/>
              <a:ahLst/>
              <a:cxnLst/>
              <a:rect l="l" t="t" r="r" b="b"/>
              <a:pathLst>
                <a:path w="103504" h="12700">
                  <a:moveTo>
                    <a:pt x="0" y="12654"/>
                  </a:moveTo>
                  <a:lnTo>
                    <a:pt x="103396" y="12654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7" name="object 6617"/>
            <p:cNvSpPr/>
            <p:nvPr/>
          </p:nvSpPr>
          <p:spPr>
            <a:xfrm>
              <a:off x="5208114" y="12719976"/>
              <a:ext cx="103505" cy="13335"/>
            </a:xfrm>
            <a:custGeom>
              <a:avLst/>
              <a:gdLst/>
              <a:ahLst/>
              <a:cxnLst/>
              <a:rect l="l" t="t" r="r" b="b"/>
              <a:pathLst>
                <a:path w="103504" h="13334">
                  <a:moveTo>
                    <a:pt x="0" y="12896"/>
                  </a:moveTo>
                  <a:lnTo>
                    <a:pt x="103396" y="12896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289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8" name="object 6618"/>
            <p:cNvSpPr/>
            <p:nvPr/>
          </p:nvSpPr>
          <p:spPr>
            <a:xfrm>
              <a:off x="5208114" y="12732854"/>
              <a:ext cx="103505" cy="13970"/>
            </a:xfrm>
            <a:custGeom>
              <a:avLst/>
              <a:gdLst/>
              <a:ahLst/>
              <a:cxnLst/>
              <a:rect l="l" t="t" r="r" b="b"/>
              <a:pathLst>
                <a:path w="103504" h="13970">
                  <a:moveTo>
                    <a:pt x="0" y="13417"/>
                  </a:moveTo>
                  <a:lnTo>
                    <a:pt x="103396" y="13417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9" name="object 6619"/>
            <p:cNvSpPr/>
            <p:nvPr/>
          </p:nvSpPr>
          <p:spPr>
            <a:xfrm>
              <a:off x="5208114" y="12746278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4">
                  <a:moveTo>
                    <a:pt x="0" y="14560"/>
                  </a:moveTo>
                  <a:lnTo>
                    <a:pt x="103396" y="14560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0" name="object 6620"/>
            <p:cNvSpPr/>
            <p:nvPr/>
          </p:nvSpPr>
          <p:spPr>
            <a:xfrm>
              <a:off x="5208114" y="12760832"/>
              <a:ext cx="103505" cy="17780"/>
            </a:xfrm>
            <a:custGeom>
              <a:avLst/>
              <a:gdLst/>
              <a:ahLst/>
              <a:cxnLst/>
              <a:rect l="l" t="t" r="r" b="b"/>
              <a:pathLst>
                <a:path w="103504" h="17779">
                  <a:moveTo>
                    <a:pt x="0" y="17203"/>
                  </a:moveTo>
                  <a:lnTo>
                    <a:pt x="103396" y="17203"/>
                  </a:lnTo>
                  <a:lnTo>
                    <a:pt x="103396" y="0"/>
                  </a:lnTo>
                  <a:lnTo>
                    <a:pt x="0" y="0"/>
                  </a:lnTo>
                  <a:lnTo>
                    <a:pt x="0" y="1720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1" name="object 6621"/>
            <p:cNvSpPr/>
            <p:nvPr/>
          </p:nvSpPr>
          <p:spPr>
            <a:xfrm>
              <a:off x="5208104" y="12263525"/>
              <a:ext cx="175260" cy="568960"/>
            </a:xfrm>
            <a:custGeom>
              <a:avLst/>
              <a:gdLst/>
              <a:ahLst/>
              <a:cxnLst/>
              <a:rect l="l" t="t" r="r" b="b"/>
              <a:pathLst>
                <a:path w="175260" h="568959">
                  <a:moveTo>
                    <a:pt x="103403" y="514502"/>
                  </a:moveTo>
                  <a:lnTo>
                    <a:pt x="0" y="514502"/>
                  </a:lnTo>
                  <a:lnTo>
                    <a:pt x="0" y="566991"/>
                  </a:lnTo>
                  <a:lnTo>
                    <a:pt x="0" y="568782"/>
                  </a:lnTo>
                  <a:lnTo>
                    <a:pt x="103403" y="568782"/>
                  </a:lnTo>
                  <a:lnTo>
                    <a:pt x="103403" y="566991"/>
                  </a:lnTo>
                  <a:lnTo>
                    <a:pt x="103403" y="514502"/>
                  </a:lnTo>
                  <a:close/>
                </a:path>
                <a:path w="175260" h="568959">
                  <a:moveTo>
                    <a:pt x="175196" y="0"/>
                  </a:moveTo>
                  <a:lnTo>
                    <a:pt x="136042" y="35902"/>
                  </a:lnTo>
                  <a:lnTo>
                    <a:pt x="136042" y="51447"/>
                  </a:lnTo>
                  <a:lnTo>
                    <a:pt x="175196" y="17792"/>
                  </a:lnTo>
                  <a:lnTo>
                    <a:pt x="17519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2" name="object 6622"/>
            <p:cNvSpPr/>
            <p:nvPr/>
          </p:nvSpPr>
          <p:spPr>
            <a:xfrm>
              <a:off x="5344154" y="12281318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23428"/>
                  </a:moveTo>
                  <a:lnTo>
                    <a:pt x="39146" y="0"/>
                  </a:lnTo>
                  <a:lnTo>
                    <a:pt x="0" y="33642"/>
                  </a:lnTo>
                  <a:lnTo>
                    <a:pt x="0" y="54124"/>
                  </a:lnTo>
                  <a:lnTo>
                    <a:pt x="39146" y="2342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3" name="object 6623"/>
            <p:cNvSpPr/>
            <p:nvPr/>
          </p:nvSpPr>
          <p:spPr>
            <a:xfrm>
              <a:off x="5344154" y="12304751"/>
              <a:ext cx="39370" cy="59690"/>
            </a:xfrm>
            <a:custGeom>
              <a:avLst/>
              <a:gdLst/>
              <a:ahLst/>
              <a:cxnLst/>
              <a:rect l="l" t="t" r="r" b="b"/>
              <a:pathLst>
                <a:path w="39370" h="59690">
                  <a:moveTo>
                    <a:pt x="39146" y="32603"/>
                  </a:moveTo>
                  <a:lnTo>
                    <a:pt x="39146" y="0"/>
                  </a:lnTo>
                  <a:lnTo>
                    <a:pt x="0" y="30695"/>
                  </a:lnTo>
                  <a:lnTo>
                    <a:pt x="0" y="59194"/>
                  </a:lnTo>
                  <a:lnTo>
                    <a:pt x="39146" y="3260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4" name="object 6624"/>
            <p:cNvSpPr/>
            <p:nvPr/>
          </p:nvSpPr>
          <p:spPr>
            <a:xfrm>
              <a:off x="5344154" y="12337356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65065"/>
                  </a:moveTo>
                  <a:lnTo>
                    <a:pt x="39146" y="0"/>
                  </a:lnTo>
                  <a:lnTo>
                    <a:pt x="0" y="26590"/>
                  </a:lnTo>
                  <a:lnTo>
                    <a:pt x="0" y="83450"/>
                  </a:lnTo>
                  <a:lnTo>
                    <a:pt x="39146" y="6506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5" name="object 6625"/>
            <p:cNvSpPr/>
            <p:nvPr/>
          </p:nvSpPr>
          <p:spPr>
            <a:xfrm>
              <a:off x="5344154" y="12402430"/>
              <a:ext cx="39370" cy="75565"/>
            </a:xfrm>
            <a:custGeom>
              <a:avLst/>
              <a:gdLst/>
              <a:ahLst/>
              <a:cxnLst/>
              <a:rect l="l" t="t" r="r" b="b"/>
              <a:pathLst>
                <a:path w="39370" h="75565">
                  <a:moveTo>
                    <a:pt x="39146" y="65167"/>
                  </a:moveTo>
                  <a:lnTo>
                    <a:pt x="39146" y="0"/>
                  </a:lnTo>
                  <a:lnTo>
                    <a:pt x="0" y="18371"/>
                  </a:lnTo>
                  <a:lnTo>
                    <a:pt x="0" y="75306"/>
                  </a:lnTo>
                  <a:lnTo>
                    <a:pt x="39146" y="65167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6" name="object 6626"/>
            <p:cNvSpPr/>
            <p:nvPr/>
          </p:nvSpPr>
          <p:spPr>
            <a:xfrm>
              <a:off x="5344154" y="12467590"/>
              <a:ext cx="39370" cy="83820"/>
            </a:xfrm>
            <a:custGeom>
              <a:avLst/>
              <a:gdLst/>
              <a:ahLst/>
              <a:cxnLst/>
              <a:rect l="l" t="t" r="r" b="b"/>
              <a:pathLst>
                <a:path w="39370" h="83820">
                  <a:moveTo>
                    <a:pt x="39146" y="83362"/>
                  </a:moveTo>
                  <a:lnTo>
                    <a:pt x="39146" y="0"/>
                  </a:lnTo>
                  <a:lnTo>
                    <a:pt x="0" y="10151"/>
                  </a:lnTo>
                  <a:lnTo>
                    <a:pt x="0" y="82969"/>
                  </a:lnTo>
                  <a:lnTo>
                    <a:pt x="39146" y="8336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7" name="object 6627"/>
            <p:cNvSpPr/>
            <p:nvPr/>
          </p:nvSpPr>
          <p:spPr>
            <a:xfrm>
              <a:off x="5344154" y="12550565"/>
              <a:ext cx="39370" cy="54610"/>
            </a:xfrm>
            <a:custGeom>
              <a:avLst/>
              <a:gdLst/>
              <a:ahLst/>
              <a:cxnLst/>
              <a:rect l="l" t="t" r="r" b="b"/>
              <a:pathLst>
                <a:path w="39370" h="54609">
                  <a:moveTo>
                    <a:pt x="39146" y="54443"/>
                  </a:moveTo>
                  <a:lnTo>
                    <a:pt x="39146" y="380"/>
                  </a:lnTo>
                  <a:lnTo>
                    <a:pt x="0" y="0"/>
                  </a:lnTo>
                  <a:lnTo>
                    <a:pt x="0" y="47239"/>
                  </a:lnTo>
                  <a:lnTo>
                    <a:pt x="39146" y="5444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8" name="object 6628"/>
            <p:cNvSpPr/>
            <p:nvPr/>
          </p:nvSpPr>
          <p:spPr>
            <a:xfrm>
              <a:off x="5344154" y="12597801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9146" y="58268"/>
                  </a:moveTo>
                  <a:lnTo>
                    <a:pt x="39146" y="7204"/>
                  </a:lnTo>
                  <a:lnTo>
                    <a:pt x="0" y="0"/>
                  </a:lnTo>
                  <a:lnTo>
                    <a:pt x="0" y="44623"/>
                  </a:lnTo>
                  <a:lnTo>
                    <a:pt x="39146" y="5826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9" name="object 6629"/>
            <p:cNvSpPr/>
            <p:nvPr/>
          </p:nvSpPr>
          <p:spPr>
            <a:xfrm>
              <a:off x="5344154" y="12642421"/>
              <a:ext cx="39370" cy="190500"/>
            </a:xfrm>
            <a:custGeom>
              <a:avLst/>
              <a:gdLst/>
              <a:ahLst/>
              <a:cxnLst/>
              <a:rect l="l" t="t" r="r" b="b"/>
              <a:pathLst>
                <a:path w="39370" h="190500">
                  <a:moveTo>
                    <a:pt x="39146" y="189883"/>
                  </a:moveTo>
                  <a:lnTo>
                    <a:pt x="39146" y="13645"/>
                  </a:lnTo>
                  <a:lnTo>
                    <a:pt x="0" y="0"/>
                  </a:lnTo>
                  <a:lnTo>
                    <a:pt x="0" y="153971"/>
                  </a:lnTo>
                  <a:lnTo>
                    <a:pt x="39146" y="18988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0" name="object 6630"/>
            <p:cNvSpPr/>
            <p:nvPr/>
          </p:nvSpPr>
          <p:spPr>
            <a:xfrm>
              <a:off x="5383303" y="12263520"/>
              <a:ext cx="123189" cy="635"/>
            </a:xfrm>
            <a:custGeom>
              <a:avLst/>
              <a:gdLst/>
              <a:ahLst/>
              <a:cxnLst/>
              <a:rect l="l" t="t" r="r" b="b"/>
              <a:pathLst>
                <a:path w="123189" h="634">
                  <a:moveTo>
                    <a:pt x="122698" y="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122698" y="21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1" name="object 6631"/>
            <p:cNvSpPr/>
            <p:nvPr/>
          </p:nvSpPr>
          <p:spPr>
            <a:xfrm>
              <a:off x="5383303" y="12263736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89" h="1270">
                  <a:moveTo>
                    <a:pt x="122698" y="11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43"/>
                  </a:lnTo>
                  <a:lnTo>
                    <a:pt x="122698" y="114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2" name="object 6632"/>
            <p:cNvSpPr/>
            <p:nvPr/>
          </p:nvSpPr>
          <p:spPr>
            <a:xfrm>
              <a:off x="5383303" y="12264867"/>
              <a:ext cx="123189" cy="2540"/>
            </a:xfrm>
            <a:custGeom>
              <a:avLst/>
              <a:gdLst/>
              <a:ahLst/>
              <a:cxnLst/>
              <a:rect l="l" t="t" r="r" b="b"/>
              <a:pathLst>
                <a:path w="123189" h="2540">
                  <a:moveTo>
                    <a:pt x="122698" y="193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931"/>
                  </a:lnTo>
                  <a:lnTo>
                    <a:pt x="122698" y="193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3" name="object 6633"/>
            <p:cNvSpPr/>
            <p:nvPr/>
          </p:nvSpPr>
          <p:spPr>
            <a:xfrm>
              <a:off x="5383303" y="12266811"/>
              <a:ext cx="123189" cy="3175"/>
            </a:xfrm>
            <a:custGeom>
              <a:avLst/>
              <a:gdLst/>
              <a:ahLst/>
              <a:cxnLst/>
              <a:rect l="l" t="t" r="r" b="b"/>
              <a:pathLst>
                <a:path w="123189" h="3175">
                  <a:moveTo>
                    <a:pt x="122698" y="256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2566"/>
                  </a:lnTo>
                  <a:lnTo>
                    <a:pt x="122698" y="2566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4" name="object 6634"/>
            <p:cNvSpPr/>
            <p:nvPr/>
          </p:nvSpPr>
          <p:spPr>
            <a:xfrm>
              <a:off x="5383303" y="12269378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18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189"/>
                  </a:lnTo>
                  <a:lnTo>
                    <a:pt x="122698" y="318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5" name="object 6635"/>
            <p:cNvSpPr/>
            <p:nvPr/>
          </p:nvSpPr>
          <p:spPr>
            <a:xfrm>
              <a:off x="5383303" y="12272567"/>
              <a:ext cx="123189" cy="3810"/>
            </a:xfrm>
            <a:custGeom>
              <a:avLst/>
              <a:gdLst/>
              <a:ahLst/>
              <a:cxnLst/>
              <a:rect l="l" t="t" r="r" b="b"/>
              <a:pathLst>
                <a:path w="123189" h="3809">
                  <a:moveTo>
                    <a:pt x="122698" y="377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773"/>
                  </a:lnTo>
                  <a:lnTo>
                    <a:pt x="122698" y="377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6" name="object 6636"/>
            <p:cNvSpPr/>
            <p:nvPr/>
          </p:nvSpPr>
          <p:spPr>
            <a:xfrm>
              <a:off x="5383303" y="12276340"/>
              <a:ext cx="123189" cy="4445"/>
            </a:xfrm>
            <a:custGeom>
              <a:avLst/>
              <a:gdLst/>
              <a:ahLst/>
              <a:cxnLst/>
              <a:rect l="l" t="t" r="r" b="b"/>
              <a:pathLst>
                <a:path w="123189" h="4445">
                  <a:moveTo>
                    <a:pt x="122698" y="433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332"/>
                  </a:lnTo>
                  <a:lnTo>
                    <a:pt x="122698" y="4332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7" name="object 6637"/>
            <p:cNvSpPr/>
            <p:nvPr/>
          </p:nvSpPr>
          <p:spPr>
            <a:xfrm>
              <a:off x="5383303" y="12280673"/>
              <a:ext cx="123189" cy="5080"/>
            </a:xfrm>
            <a:custGeom>
              <a:avLst/>
              <a:gdLst/>
              <a:ahLst/>
              <a:cxnLst/>
              <a:rect l="l" t="t" r="r" b="b"/>
              <a:pathLst>
                <a:path w="123189" h="5079">
                  <a:moveTo>
                    <a:pt x="122698" y="492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4929"/>
                  </a:lnTo>
                  <a:lnTo>
                    <a:pt x="122698" y="4929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8" name="object 6638"/>
            <p:cNvSpPr/>
            <p:nvPr/>
          </p:nvSpPr>
          <p:spPr>
            <a:xfrm>
              <a:off x="5383303" y="12285590"/>
              <a:ext cx="123189" cy="5715"/>
            </a:xfrm>
            <a:custGeom>
              <a:avLst/>
              <a:gdLst/>
              <a:ahLst/>
              <a:cxnLst/>
              <a:rect l="l" t="t" r="r" b="b"/>
              <a:pathLst>
                <a:path w="123189" h="5715">
                  <a:moveTo>
                    <a:pt x="122698" y="555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552"/>
                  </a:lnTo>
                  <a:lnTo>
                    <a:pt x="122698" y="55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9" name="object 6639"/>
            <p:cNvSpPr/>
            <p:nvPr/>
          </p:nvSpPr>
          <p:spPr>
            <a:xfrm>
              <a:off x="5383303" y="1229114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62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263"/>
                  </a:lnTo>
                  <a:lnTo>
                    <a:pt x="122698" y="626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0" name="object 6640"/>
            <p:cNvSpPr/>
            <p:nvPr/>
          </p:nvSpPr>
          <p:spPr>
            <a:xfrm>
              <a:off x="5383303" y="122974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97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975"/>
                  </a:lnTo>
                  <a:lnTo>
                    <a:pt x="122698" y="697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1" name="object 6641"/>
            <p:cNvSpPr/>
            <p:nvPr/>
          </p:nvSpPr>
          <p:spPr>
            <a:xfrm>
              <a:off x="5383303" y="12304381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97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979"/>
                  </a:lnTo>
                  <a:lnTo>
                    <a:pt x="122698" y="7979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2" name="object 6642"/>
            <p:cNvSpPr/>
            <p:nvPr/>
          </p:nvSpPr>
          <p:spPr>
            <a:xfrm>
              <a:off x="5383303" y="12312361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903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9033"/>
                  </a:lnTo>
                  <a:lnTo>
                    <a:pt x="122698" y="903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3" name="object 6643"/>
            <p:cNvSpPr/>
            <p:nvPr/>
          </p:nvSpPr>
          <p:spPr>
            <a:xfrm>
              <a:off x="5383303" y="1232139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0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02"/>
                  </a:lnTo>
                  <a:lnTo>
                    <a:pt x="122698" y="1020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4" name="object 6644"/>
            <p:cNvSpPr/>
            <p:nvPr/>
          </p:nvSpPr>
          <p:spPr>
            <a:xfrm>
              <a:off x="5383303" y="12331585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8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87"/>
                  </a:lnTo>
                  <a:lnTo>
                    <a:pt x="122698" y="1158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5" name="object 6645"/>
            <p:cNvSpPr/>
            <p:nvPr/>
          </p:nvSpPr>
          <p:spPr>
            <a:xfrm>
              <a:off x="5383303" y="12343172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74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743"/>
                  </a:lnTo>
                  <a:lnTo>
                    <a:pt x="122698" y="127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6" name="object 6646"/>
            <p:cNvSpPr/>
            <p:nvPr/>
          </p:nvSpPr>
          <p:spPr>
            <a:xfrm>
              <a:off x="5383303" y="1235591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6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64"/>
                  </a:lnTo>
                  <a:lnTo>
                    <a:pt x="122698" y="124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7" name="object 6647"/>
            <p:cNvSpPr/>
            <p:nvPr/>
          </p:nvSpPr>
          <p:spPr>
            <a:xfrm>
              <a:off x="5383303" y="12368393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57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574"/>
                  </a:lnTo>
                  <a:lnTo>
                    <a:pt x="122698" y="11574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8" name="object 6648"/>
            <p:cNvSpPr/>
            <p:nvPr/>
          </p:nvSpPr>
          <p:spPr>
            <a:xfrm>
              <a:off x="5383303" y="12379968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21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215"/>
                  </a:lnTo>
                  <a:lnTo>
                    <a:pt x="122698" y="1021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9" name="object 6649"/>
            <p:cNvSpPr/>
            <p:nvPr/>
          </p:nvSpPr>
          <p:spPr>
            <a:xfrm>
              <a:off x="5383303" y="12390184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79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792"/>
                  </a:lnTo>
                  <a:lnTo>
                    <a:pt x="122698" y="87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0" name="object 6650"/>
            <p:cNvSpPr/>
            <p:nvPr/>
          </p:nvSpPr>
          <p:spPr>
            <a:xfrm>
              <a:off x="5383303" y="1239897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803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030"/>
                  </a:lnTo>
                  <a:lnTo>
                    <a:pt x="122698" y="803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1" name="object 6651"/>
            <p:cNvSpPr/>
            <p:nvPr/>
          </p:nvSpPr>
          <p:spPr>
            <a:xfrm>
              <a:off x="5383303" y="12407006"/>
              <a:ext cx="123189" cy="8255"/>
            </a:xfrm>
            <a:custGeom>
              <a:avLst/>
              <a:gdLst/>
              <a:ahLst/>
              <a:cxnLst/>
              <a:rect l="l" t="t" r="r" b="b"/>
              <a:pathLst>
                <a:path w="123189" h="8254">
                  <a:moveTo>
                    <a:pt x="122698" y="77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7763"/>
                  </a:lnTo>
                  <a:lnTo>
                    <a:pt x="122698" y="776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2" name="object 6652"/>
            <p:cNvSpPr/>
            <p:nvPr/>
          </p:nvSpPr>
          <p:spPr>
            <a:xfrm>
              <a:off x="5383301" y="12414770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4" y="0"/>
                  </a:moveTo>
                  <a:lnTo>
                    <a:pt x="0" y="0"/>
                  </a:lnTo>
                  <a:lnTo>
                    <a:pt x="0" y="6883"/>
                  </a:lnTo>
                  <a:lnTo>
                    <a:pt x="0" y="13868"/>
                  </a:lnTo>
                  <a:lnTo>
                    <a:pt x="122694" y="13868"/>
                  </a:lnTo>
                  <a:lnTo>
                    <a:pt x="122694" y="6883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3" name="object 6653"/>
            <p:cNvSpPr/>
            <p:nvPr/>
          </p:nvSpPr>
          <p:spPr>
            <a:xfrm>
              <a:off x="5383301" y="12428638"/>
              <a:ext cx="123189" cy="36830"/>
            </a:xfrm>
            <a:custGeom>
              <a:avLst/>
              <a:gdLst/>
              <a:ahLst/>
              <a:cxnLst/>
              <a:rect l="l" t="t" r="r" b="b"/>
              <a:pathLst>
                <a:path w="123189" h="36829">
                  <a:moveTo>
                    <a:pt x="122694" y="15074"/>
                  </a:moveTo>
                  <a:lnTo>
                    <a:pt x="0" y="15074"/>
                  </a:lnTo>
                  <a:lnTo>
                    <a:pt x="0" y="22948"/>
                  </a:lnTo>
                  <a:lnTo>
                    <a:pt x="0" y="36436"/>
                  </a:lnTo>
                  <a:lnTo>
                    <a:pt x="122694" y="36436"/>
                  </a:lnTo>
                  <a:lnTo>
                    <a:pt x="122694" y="22948"/>
                  </a:lnTo>
                  <a:lnTo>
                    <a:pt x="122694" y="15074"/>
                  </a:lnTo>
                  <a:close/>
                </a:path>
                <a:path w="123189" h="36829">
                  <a:moveTo>
                    <a:pt x="122694" y="0"/>
                  </a:moveTo>
                  <a:lnTo>
                    <a:pt x="0" y="0"/>
                  </a:lnTo>
                  <a:lnTo>
                    <a:pt x="0" y="7315"/>
                  </a:lnTo>
                  <a:lnTo>
                    <a:pt x="0" y="15062"/>
                  </a:lnTo>
                  <a:lnTo>
                    <a:pt x="122694" y="15062"/>
                  </a:lnTo>
                  <a:lnTo>
                    <a:pt x="122694" y="7315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4" name="object 6654"/>
            <p:cNvSpPr/>
            <p:nvPr/>
          </p:nvSpPr>
          <p:spPr>
            <a:xfrm>
              <a:off x="5383303" y="12465071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89" h="30479">
                  <a:moveTo>
                    <a:pt x="122698" y="304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30481"/>
                  </a:lnTo>
                  <a:lnTo>
                    <a:pt x="122698" y="3048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5" name="object 6655"/>
            <p:cNvSpPr/>
            <p:nvPr/>
          </p:nvSpPr>
          <p:spPr>
            <a:xfrm>
              <a:off x="5383301" y="12495567"/>
              <a:ext cx="123189" cy="31750"/>
            </a:xfrm>
            <a:custGeom>
              <a:avLst/>
              <a:gdLst/>
              <a:ahLst/>
              <a:cxnLst/>
              <a:rect l="l" t="t" r="r" b="b"/>
              <a:pathLst>
                <a:path w="123189" h="31750">
                  <a:moveTo>
                    <a:pt x="122694" y="17538"/>
                  </a:moveTo>
                  <a:lnTo>
                    <a:pt x="0" y="17538"/>
                  </a:lnTo>
                  <a:lnTo>
                    <a:pt x="0" y="25336"/>
                  </a:lnTo>
                  <a:lnTo>
                    <a:pt x="0" y="31140"/>
                  </a:lnTo>
                  <a:lnTo>
                    <a:pt x="122694" y="31140"/>
                  </a:lnTo>
                  <a:lnTo>
                    <a:pt x="122694" y="25336"/>
                  </a:lnTo>
                  <a:lnTo>
                    <a:pt x="122694" y="17538"/>
                  </a:lnTo>
                  <a:close/>
                </a:path>
                <a:path w="123189" h="31750">
                  <a:moveTo>
                    <a:pt x="122694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0" y="17526"/>
                  </a:lnTo>
                  <a:lnTo>
                    <a:pt x="122694" y="17526"/>
                  </a:lnTo>
                  <a:lnTo>
                    <a:pt x="122694" y="9245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6" name="object 6656"/>
            <p:cNvSpPr/>
            <p:nvPr/>
          </p:nvSpPr>
          <p:spPr>
            <a:xfrm>
              <a:off x="5383301" y="12526707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4" y="0"/>
                  </a:moveTo>
                  <a:lnTo>
                    <a:pt x="0" y="0"/>
                  </a:lnTo>
                  <a:lnTo>
                    <a:pt x="0" y="5854"/>
                  </a:lnTo>
                  <a:lnTo>
                    <a:pt x="0" y="11722"/>
                  </a:lnTo>
                  <a:lnTo>
                    <a:pt x="122694" y="11722"/>
                  </a:lnTo>
                  <a:lnTo>
                    <a:pt x="122694" y="5854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7" name="object 6657"/>
            <p:cNvSpPr/>
            <p:nvPr/>
          </p:nvSpPr>
          <p:spPr>
            <a:xfrm>
              <a:off x="5383306" y="12538417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7" y="5882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882"/>
                  </a:lnTo>
                  <a:lnTo>
                    <a:pt x="122697" y="588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8" name="object 6658"/>
            <p:cNvSpPr/>
            <p:nvPr/>
          </p:nvSpPr>
          <p:spPr>
            <a:xfrm>
              <a:off x="5383303" y="1254430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81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819"/>
                  </a:lnTo>
                  <a:lnTo>
                    <a:pt x="122698" y="581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9" name="object 6659"/>
            <p:cNvSpPr/>
            <p:nvPr/>
          </p:nvSpPr>
          <p:spPr>
            <a:xfrm>
              <a:off x="5383303" y="12550123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81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81"/>
                  </a:lnTo>
                  <a:lnTo>
                    <a:pt x="122698" y="578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0" name="object 6660"/>
            <p:cNvSpPr/>
            <p:nvPr/>
          </p:nvSpPr>
          <p:spPr>
            <a:xfrm>
              <a:off x="5383303" y="12555904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755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755"/>
                  </a:lnTo>
                  <a:lnTo>
                    <a:pt x="122698" y="5755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1" name="object 6661"/>
            <p:cNvSpPr/>
            <p:nvPr/>
          </p:nvSpPr>
          <p:spPr>
            <a:xfrm>
              <a:off x="5383303" y="12561659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122698" y="59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5946"/>
                  </a:lnTo>
                  <a:lnTo>
                    <a:pt x="122698" y="5946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2" name="object 6662"/>
            <p:cNvSpPr/>
            <p:nvPr/>
          </p:nvSpPr>
          <p:spPr>
            <a:xfrm>
              <a:off x="5383303" y="12567607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8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822"/>
                  </a:lnTo>
                  <a:lnTo>
                    <a:pt x="122698" y="68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3" name="object 6663"/>
            <p:cNvSpPr/>
            <p:nvPr/>
          </p:nvSpPr>
          <p:spPr>
            <a:xfrm>
              <a:off x="5383303" y="12574429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7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72"/>
                  </a:lnTo>
                  <a:lnTo>
                    <a:pt x="122698" y="67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4" name="object 6664"/>
            <p:cNvSpPr/>
            <p:nvPr/>
          </p:nvSpPr>
          <p:spPr>
            <a:xfrm>
              <a:off x="5383303" y="12581201"/>
              <a:ext cx="123189" cy="6985"/>
            </a:xfrm>
            <a:custGeom>
              <a:avLst/>
              <a:gdLst/>
              <a:ahLst/>
              <a:cxnLst/>
              <a:rect l="l" t="t" r="r" b="b"/>
              <a:pathLst>
                <a:path w="123189" h="6984">
                  <a:moveTo>
                    <a:pt x="122698" y="673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6734"/>
                  </a:lnTo>
                  <a:lnTo>
                    <a:pt x="122698" y="6734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5" name="object 6665"/>
            <p:cNvSpPr/>
            <p:nvPr/>
          </p:nvSpPr>
          <p:spPr>
            <a:xfrm>
              <a:off x="5383303" y="12587936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2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296"/>
                  </a:lnTo>
                  <a:lnTo>
                    <a:pt x="122698" y="8296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6" name="object 6666"/>
            <p:cNvSpPr/>
            <p:nvPr/>
          </p:nvSpPr>
          <p:spPr>
            <a:xfrm>
              <a:off x="5383303" y="12596233"/>
              <a:ext cx="123189" cy="8890"/>
            </a:xfrm>
            <a:custGeom>
              <a:avLst/>
              <a:gdLst/>
              <a:ahLst/>
              <a:cxnLst/>
              <a:rect l="l" t="t" r="r" b="b"/>
              <a:pathLst>
                <a:path w="123189" h="8890">
                  <a:moveTo>
                    <a:pt x="122698" y="856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122698" y="8563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7" name="object 6667"/>
            <p:cNvSpPr/>
            <p:nvPr/>
          </p:nvSpPr>
          <p:spPr>
            <a:xfrm>
              <a:off x="5383303" y="12604796"/>
              <a:ext cx="123189" cy="9525"/>
            </a:xfrm>
            <a:custGeom>
              <a:avLst/>
              <a:gdLst/>
              <a:ahLst/>
              <a:cxnLst/>
              <a:rect l="l" t="t" r="r" b="b"/>
              <a:pathLst>
                <a:path w="123189" h="9525">
                  <a:moveTo>
                    <a:pt x="122698" y="894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8944"/>
                  </a:lnTo>
                  <a:lnTo>
                    <a:pt x="122698" y="894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8" name="object 6668"/>
            <p:cNvSpPr/>
            <p:nvPr/>
          </p:nvSpPr>
          <p:spPr>
            <a:xfrm>
              <a:off x="5383303" y="1261374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52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520"/>
                  </a:lnTo>
                  <a:lnTo>
                    <a:pt x="122698" y="1052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9" name="object 6669"/>
            <p:cNvSpPr/>
            <p:nvPr/>
          </p:nvSpPr>
          <p:spPr>
            <a:xfrm>
              <a:off x="5383303" y="12624274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89" h="10795">
                  <a:moveTo>
                    <a:pt x="122698" y="10609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122698" y="1060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0" name="object 6670"/>
            <p:cNvSpPr/>
            <p:nvPr/>
          </p:nvSpPr>
          <p:spPr>
            <a:xfrm>
              <a:off x="5383303" y="12634870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74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740"/>
                  </a:lnTo>
                  <a:lnTo>
                    <a:pt x="122698" y="117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1" name="object 6671"/>
            <p:cNvSpPr/>
            <p:nvPr/>
          </p:nvSpPr>
          <p:spPr>
            <a:xfrm>
              <a:off x="5383303" y="12646611"/>
              <a:ext cx="123189" cy="12065"/>
            </a:xfrm>
            <a:custGeom>
              <a:avLst/>
              <a:gdLst/>
              <a:ahLst/>
              <a:cxnLst/>
              <a:rect l="l" t="t" r="r" b="b"/>
              <a:pathLst>
                <a:path w="123189" h="12065">
                  <a:moveTo>
                    <a:pt x="122698" y="118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1803"/>
                  </a:lnTo>
                  <a:lnTo>
                    <a:pt x="122698" y="11803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2" name="object 6672"/>
            <p:cNvSpPr/>
            <p:nvPr/>
          </p:nvSpPr>
          <p:spPr>
            <a:xfrm>
              <a:off x="5383303" y="126584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08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083"/>
                  </a:lnTo>
                  <a:lnTo>
                    <a:pt x="122698" y="12083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3" name="object 6673"/>
            <p:cNvSpPr/>
            <p:nvPr/>
          </p:nvSpPr>
          <p:spPr>
            <a:xfrm>
              <a:off x="5383303" y="1267049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222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222"/>
                  </a:lnTo>
                  <a:lnTo>
                    <a:pt x="122698" y="1222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4" name="object 6674"/>
            <p:cNvSpPr/>
            <p:nvPr/>
          </p:nvSpPr>
          <p:spPr>
            <a:xfrm>
              <a:off x="5383303" y="12682719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14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122698" y="121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5" name="object 6675"/>
            <p:cNvSpPr/>
            <p:nvPr/>
          </p:nvSpPr>
          <p:spPr>
            <a:xfrm>
              <a:off x="5383303" y="12694867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438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438"/>
                  </a:lnTo>
                  <a:lnTo>
                    <a:pt x="122698" y="12438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6" name="object 6676"/>
            <p:cNvSpPr/>
            <p:nvPr/>
          </p:nvSpPr>
          <p:spPr>
            <a:xfrm>
              <a:off x="5383303" y="12707314"/>
              <a:ext cx="123189" cy="12700"/>
            </a:xfrm>
            <a:custGeom>
              <a:avLst/>
              <a:gdLst/>
              <a:ahLst/>
              <a:cxnLst/>
              <a:rect l="l" t="t" r="r" b="b"/>
              <a:pathLst>
                <a:path w="123189" h="12700">
                  <a:moveTo>
                    <a:pt x="122698" y="12654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654"/>
                  </a:lnTo>
                  <a:lnTo>
                    <a:pt x="122698" y="126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7" name="object 6677"/>
            <p:cNvSpPr/>
            <p:nvPr/>
          </p:nvSpPr>
          <p:spPr>
            <a:xfrm>
              <a:off x="5383303" y="12719976"/>
              <a:ext cx="123189" cy="13335"/>
            </a:xfrm>
            <a:custGeom>
              <a:avLst/>
              <a:gdLst/>
              <a:ahLst/>
              <a:cxnLst/>
              <a:rect l="l" t="t" r="r" b="b"/>
              <a:pathLst>
                <a:path w="123189" h="13334">
                  <a:moveTo>
                    <a:pt x="122698" y="12896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2896"/>
                  </a:lnTo>
                  <a:lnTo>
                    <a:pt x="122698" y="1289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8" name="object 6678"/>
            <p:cNvSpPr/>
            <p:nvPr/>
          </p:nvSpPr>
          <p:spPr>
            <a:xfrm>
              <a:off x="5383303" y="12732854"/>
              <a:ext cx="123189" cy="13970"/>
            </a:xfrm>
            <a:custGeom>
              <a:avLst/>
              <a:gdLst/>
              <a:ahLst/>
              <a:cxnLst/>
              <a:rect l="l" t="t" r="r" b="b"/>
              <a:pathLst>
                <a:path w="123189" h="13970">
                  <a:moveTo>
                    <a:pt x="122698" y="13417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3417"/>
                  </a:lnTo>
                  <a:lnTo>
                    <a:pt x="122698" y="13417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9" name="object 6679"/>
            <p:cNvSpPr/>
            <p:nvPr/>
          </p:nvSpPr>
          <p:spPr>
            <a:xfrm>
              <a:off x="5383303" y="12746278"/>
              <a:ext cx="123189" cy="14604"/>
            </a:xfrm>
            <a:custGeom>
              <a:avLst/>
              <a:gdLst/>
              <a:ahLst/>
              <a:cxnLst/>
              <a:rect l="l" t="t" r="r" b="b"/>
              <a:pathLst>
                <a:path w="123189" h="14604">
                  <a:moveTo>
                    <a:pt x="122698" y="14560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4560"/>
                  </a:lnTo>
                  <a:lnTo>
                    <a:pt x="122698" y="1456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0" name="object 6680"/>
            <p:cNvSpPr/>
            <p:nvPr/>
          </p:nvSpPr>
          <p:spPr>
            <a:xfrm>
              <a:off x="5383303" y="12760832"/>
              <a:ext cx="123189" cy="17780"/>
            </a:xfrm>
            <a:custGeom>
              <a:avLst/>
              <a:gdLst/>
              <a:ahLst/>
              <a:cxnLst/>
              <a:rect l="l" t="t" r="r" b="b"/>
              <a:pathLst>
                <a:path w="123189" h="17779">
                  <a:moveTo>
                    <a:pt x="122698" y="17203"/>
                  </a:moveTo>
                  <a:lnTo>
                    <a:pt x="122698" y="0"/>
                  </a:lnTo>
                  <a:lnTo>
                    <a:pt x="0" y="0"/>
                  </a:lnTo>
                  <a:lnTo>
                    <a:pt x="0" y="17203"/>
                  </a:lnTo>
                  <a:lnTo>
                    <a:pt x="122698" y="1720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1" name="object 6681"/>
            <p:cNvSpPr/>
            <p:nvPr/>
          </p:nvSpPr>
          <p:spPr>
            <a:xfrm>
              <a:off x="5383306" y="12778028"/>
              <a:ext cx="123189" cy="54610"/>
            </a:xfrm>
            <a:custGeom>
              <a:avLst/>
              <a:gdLst/>
              <a:ahLst/>
              <a:cxnLst/>
              <a:rect l="l" t="t" r="r" b="b"/>
              <a:pathLst>
                <a:path w="123189" h="54609">
                  <a:moveTo>
                    <a:pt x="122697" y="54241"/>
                  </a:moveTo>
                  <a:lnTo>
                    <a:pt x="122697" y="0"/>
                  </a:lnTo>
                  <a:lnTo>
                    <a:pt x="0" y="0"/>
                  </a:lnTo>
                  <a:lnTo>
                    <a:pt x="0" y="54279"/>
                  </a:lnTo>
                  <a:lnTo>
                    <a:pt x="122697" y="5424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2" name="object 6682"/>
            <p:cNvSpPr/>
            <p:nvPr/>
          </p:nvSpPr>
          <p:spPr>
            <a:xfrm>
              <a:off x="5506001" y="1226352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570"/>
                  </a:moveTo>
                  <a:lnTo>
                    <a:pt x="745091" y="176443"/>
                  </a:lnTo>
                  <a:lnTo>
                    <a:pt x="0" y="0"/>
                  </a:lnTo>
                  <a:lnTo>
                    <a:pt x="0" y="355"/>
                  </a:lnTo>
                  <a:lnTo>
                    <a:pt x="745091" y="17657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3" name="object 6683"/>
            <p:cNvSpPr/>
            <p:nvPr/>
          </p:nvSpPr>
          <p:spPr>
            <a:xfrm>
              <a:off x="5506001" y="12263880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5">
                  <a:moveTo>
                    <a:pt x="745091" y="176622"/>
                  </a:moveTo>
                  <a:lnTo>
                    <a:pt x="745091" y="176215"/>
                  </a:lnTo>
                  <a:lnTo>
                    <a:pt x="0" y="0"/>
                  </a:lnTo>
                  <a:lnTo>
                    <a:pt x="0" y="1066"/>
                  </a:lnTo>
                  <a:lnTo>
                    <a:pt x="745091" y="17662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4" name="object 6684"/>
            <p:cNvSpPr/>
            <p:nvPr/>
          </p:nvSpPr>
          <p:spPr>
            <a:xfrm>
              <a:off x="5506001" y="12264947"/>
              <a:ext cx="745490" cy="176530"/>
            </a:xfrm>
            <a:custGeom>
              <a:avLst/>
              <a:gdLst/>
              <a:ahLst/>
              <a:cxnLst/>
              <a:rect l="l" t="t" r="r" b="b"/>
              <a:pathLst>
                <a:path w="745489" h="176529">
                  <a:moveTo>
                    <a:pt x="745091" y="176203"/>
                  </a:moveTo>
                  <a:lnTo>
                    <a:pt x="745091" y="175555"/>
                  </a:lnTo>
                  <a:lnTo>
                    <a:pt x="0" y="0"/>
                  </a:lnTo>
                  <a:lnTo>
                    <a:pt x="0" y="1703"/>
                  </a:lnTo>
                  <a:lnTo>
                    <a:pt x="745091" y="17620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5" name="object 6685"/>
            <p:cNvSpPr/>
            <p:nvPr/>
          </p:nvSpPr>
          <p:spPr>
            <a:xfrm>
              <a:off x="5506001" y="12266646"/>
              <a:ext cx="745490" cy="175895"/>
            </a:xfrm>
            <a:custGeom>
              <a:avLst/>
              <a:gdLst/>
              <a:ahLst/>
              <a:cxnLst/>
              <a:rect l="l" t="t" r="r" b="b"/>
              <a:pathLst>
                <a:path w="745489" h="175895">
                  <a:moveTo>
                    <a:pt x="745091" y="175338"/>
                  </a:moveTo>
                  <a:lnTo>
                    <a:pt x="745091" y="174500"/>
                  </a:lnTo>
                  <a:lnTo>
                    <a:pt x="0" y="0"/>
                  </a:lnTo>
                  <a:lnTo>
                    <a:pt x="0" y="2198"/>
                  </a:lnTo>
                  <a:lnTo>
                    <a:pt x="745091" y="175338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6" name="object 6686"/>
            <p:cNvSpPr/>
            <p:nvPr/>
          </p:nvSpPr>
          <p:spPr>
            <a:xfrm>
              <a:off x="5506001" y="12268843"/>
              <a:ext cx="745490" cy="174625"/>
            </a:xfrm>
            <a:custGeom>
              <a:avLst/>
              <a:gdLst/>
              <a:ahLst/>
              <a:cxnLst/>
              <a:rect l="l" t="t" r="r" b="b"/>
              <a:pathLst>
                <a:path w="745489" h="174625">
                  <a:moveTo>
                    <a:pt x="745091" y="174181"/>
                  </a:moveTo>
                  <a:lnTo>
                    <a:pt x="745091" y="173140"/>
                  </a:lnTo>
                  <a:lnTo>
                    <a:pt x="0" y="0"/>
                  </a:lnTo>
                  <a:lnTo>
                    <a:pt x="0" y="2757"/>
                  </a:lnTo>
                  <a:lnTo>
                    <a:pt x="745091" y="174181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7" name="object 6687"/>
            <p:cNvSpPr/>
            <p:nvPr/>
          </p:nvSpPr>
          <p:spPr>
            <a:xfrm>
              <a:off x="5506001" y="12271598"/>
              <a:ext cx="745490" cy="172720"/>
            </a:xfrm>
            <a:custGeom>
              <a:avLst/>
              <a:gdLst/>
              <a:ahLst/>
              <a:cxnLst/>
              <a:rect l="l" t="t" r="r" b="b"/>
              <a:pathLst>
                <a:path w="745489" h="172720">
                  <a:moveTo>
                    <a:pt x="745091" y="172657"/>
                  </a:moveTo>
                  <a:lnTo>
                    <a:pt x="745091" y="171424"/>
                  </a:lnTo>
                  <a:lnTo>
                    <a:pt x="0" y="0"/>
                  </a:lnTo>
                  <a:lnTo>
                    <a:pt x="0" y="3227"/>
                  </a:lnTo>
                  <a:lnTo>
                    <a:pt x="745091" y="172657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8" name="object 6688"/>
            <p:cNvSpPr/>
            <p:nvPr/>
          </p:nvSpPr>
          <p:spPr>
            <a:xfrm>
              <a:off x="5506001" y="12274823"/>
              <a:ext cx="745490" cy="171450"/>
            </a:xfrm>
            <a:custGeom>
              <a:avLst/>
              <a:gdLst/>
              <a:ahLst/>
              <a:cxnLst/>
              <a:rect l="l" t="t" r="r" b="b"/>
              <a:pathLst>
                <a:path w="745489" h="171450">
                  <a:moveTo>
                    <a:pt x="745091" y="170840"/>
                  </a:moveTo>
                  <a:lnTo>
                    <a:pt x="745091" y="169430"/>
                  </a:lnTo>
                  <a:lnTo>
                    <a:pt x="0" y="0"/>
                  </a:lnTo>
                  <a:lnTo>
                    <a:pt x="0" y="3735"/>
                  </a:lnTo>
                  <a:lnTo>
                    <a:pt x="745091" y="17084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9" name="object 6689"/>
            <p:cNvSpPr/>
            <p:nvPr/>
          </p:nvSpPr>
          <p:spPr>
            <a:xfrm>
              <a:off x="5506001" y="12278557"/>
              <a:ext cx="745490" cy="168910"/>
            </a:xfrm>
            <a:custGeom>
              <a:avLst/>
              <a:gdLst/>
              <a:ahLst/>
              <a:cxnLst/>
              <a:rect l="l" t="t" r="r" b="b"/>
              <a:pathLst>
                <a:path w="745489" h="168909">
                  <a:moveTo>
                    <a:pt x="745091" y="168719"/>
                  </a:moveTo>
                  <a:lnTo>
                    <a:pt x="745091" y="167105"/>
                  </a:lnTo>
                  <a:lnTo>
                    <a:pt x="0" y="0"/>
                  </a:lnTo>
                  <a:lnTo>
                    <a:pt x="0" y="4231"/>
                  </a:lnTo>
                  <a:lnTo>
                    <a:pt x="745091" y="16871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0" name="object 6690"/>
            <p:cNvSpPr/>
            <p:nvPr/>
          </p:nvSpPr>
          <p:spPr>
            <a:xfrm>
              <a:off x="5506001" y="12282790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70">
                  <a:moveTo>
                    <a:pt x="745091" y="166317"/>
                  </a:moveTo>
                  <a:lnTo>
                    <a:pt x="745091" y="164487"/>
                  </a:lnTo>
                  <a:lnTo>
                    <a:pt x="0" y="0"/>
                  </a:lnTo>
                  <a:lnTo>
                    <a:pt x="0" y="4801"/>
                  </a:lnTo>
                  <a:lnTo>
                    <a:pt x="745091" y="166317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1" name="object 6691"/>
            <p:cNvSpPr/>
            <p:nvPr/>
          </p:nvSpPr>
          <p:spPr>
            <a:xfrm>
              <a:off x="5506001" y="12287591"/>
              <a:ext cx="745490" cy="163830"/>
            </a:xfrm>
            <a:custGeom>
              <a:avLst/>
              <a:gdLst/>
              <a:ahLst/>
              <a:cxnLst/>
              <a:rect l="l" t="t" r="r" b="b"/>
              <a:pathLst>
                <a:path w="745489" h="163829">
                  <a:moveTo>
                    <a:pt x="745091" y="163522"/>
                  </a:moveTo>
                  <a:lnTo>
                    <a:pt x="745091" y="161516"/>
                  </a:lnTo>
                  <a:lnTo>
                    <a:pt x="0" y="0"/>
                  </a:lnTo>
                  <a:lnTo>
                    <a:pt x="0" y="5311"/>
                  </a:lnTo>
                  <a:lnTo>
                    <a:pt x="745091" y="163522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2" name="object 6692"/>
            <p:cNvSpPr/>
            <p:nvPr/>
          </p:nvSpPr>
          <p:spPr>
            <a:xfrm>
              <a:off x="5506001" y="12292902"/>
              <a:ext cx="745490" cy="160655"/>
            </a:xfrm>
            <a:custGeom>
              <a:avLst/>
              <a:gdLst/>
              <a:ahLst/>
              <a:cxnLst/>
              <a:rect l="l" t="t" r="r" b="b"/>
              <a:pathLst>
                <a:path w="745489" h="160654">
                  <a:moveTo>
                    <a:pt x="745091" y="160524"/>
                  </a:moveTo>
                  <a:lnTo>
                    <a:pt x="745091" y="158211"/>
                  </a:lnTo>
                  <a:lnTo>
                    <a:pt x="0" y="0"/>
                  </a:lnTo>
                  <a:lnTo>
                    <a:pt x="0" y="6073"/>
                  </a:lnTo>
                  <a:lnTo>
                    <a:pt x="745091" y="16052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3" name="object 6693"/>
            <p:cNvSpPr/>
            <p:nvPr/>
          </p:nvSpPr>
          <p:spPr>
            <a:xfrm>
              <a:off x="5506001" y="12298969"/>
              <a:ext cx="745490" cy="157480"/>
            </a:xfrm>
            <a:custGeom>
              <a:avLst/>
              <a:gdLst/>
              <a:ahLst/>
              <a:cxnLst/>
              <a:rect l="l" t="t" r="r" b="b"/>
              <a:pathLst>
                <a:path w="745489" h="157479">
                  <a:moveTo>
                    <a:pt x="745091" y="156992"/>
                  </a:moveTo>
                  <a:lnTo>
                    <a:pt x="745091" y="154451"/>
                  </a:lnTo>
                  <a:lnTo>
                    <a:pt x="0" y="0"/>
                  </a:lnTo>
                  <a:lnTo>
                    <a:pt x="0" y="6696"/>
                  </a:lnTo>
                  <a:lnTo>
                    <a:pt x="745091" y="156992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4" name="object 6694"/>
            <p:cNvSpPr/>
            <p:nvPr/>
          </p:nvSpPr>
          <p:spPr>
            <a:xfrm>
              <a:off x="5506001" y="12305669"/>
              <a:ext cx="745490" cy="153670"/>
            </a:xfrm>
            <a:custGeom>
              <a:avLst/>
              <a:gdLst/>
              <a:ahLst/>
              <a:cxnLst/>
              <a:rect l="l" t="t" r="r" b="b"/>
              <a:pathLst>
                <a:path w="745489" h="153670">
                  <a:moveTo>
                    <a:pt x="745091" y="153167"/>
                  </a:moveTo>
                  <a:lnTo>
                    <a:pt x="745091" y="150295"/>
                  </a:lnTo>
                  <a:lnTo>
                    <a:pt x="0" y="0"/>
                  </a:lnTo>
                  <a:lnTo>
                    <a:pt x="0" y="7559"/>
                  </a:lnTo>
                  <a:lnTo>
                    <a:pt x="745091" y="153167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5" name="object 6695"/>
            <p:cNvSpPr/>
            <p:nvPr/>
          </p:nvSpPr>
          <p:spPr>
            <a:xfrm>
              <a:off x="5506001" y="12313226"/>
              <a:ext cx="745490" cy="149225"/>
            </a:xfrm>
            <a:custGeom>
              <a:avLst/>
              <a:gdLst/>
              <a:ahLst/>
              <a:cxnLst/>
              <a:rect l="l" t="t" r="r" b="b"/>
              <a:pathLst>
                <a:path w="745489" h="149225">
                  <a:moveTo>
                    <a:pt x="745091" y="148860"/>
                  </a:moveTo>
                  <a:lnTo>
                    <a:pt x="745091" y="145608"/>
                  </a:lnTo>
                  <a:lnTo>
                    <a:pt x="0" y="0"/>
                  </a:lnTo>
                  <a:lnTo>
                    <a:pt x="0" y="8563"/>
                  </a:lnTo>
                  <a:lnTo>
                    <a:pt x="745091" y="1488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6" name="object 6696"/>
            <p:cNvSpPr/>
            <p:nvPr/>
          </p:nvSpPr>
          <p:spPr>
            <a:xfrm>
              <a:off x="5506001" y="12321787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745091" y="143879"/>
                  </a:moveTo>
                  <a:lnTo>
                    <a:pt x="745091" y="140296"/>
                  </a:lnTo>
                  <a:lnTo>
                    <a:pt x="0" y="0"/>
                  </a:lnTo>
                  <a:lnTo>
                    <a:pt x="0" y="9453"/>
                  </a:lnTo>
                  <a:lnTo>
                    <a:pt x="745091" y="14387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7" name="object 6697"/>
            <p:cNvSpPr/>
            <p:nvPr/>
          </p:nvSpPr>
          <p:spPr>
            <a:xfrm>
              <a:off x="5506001" y="12331242"/>
              <a:ext cx="745490" cy="138430"/>
            </a:xfrm>
            <a:custGeom>
              <a:avLst/>
              <a:gdLst/>
              <a:ahLst/>
              <a:cxnLst/>
              <a:rect l="l" t="t" r="r" b="b"/>
              <a:pathLst>
                <a:path w="745489" h="138429">
                  <a:moveTo>
                    <a:pt x="745091" y="138403"/>
                  </a:moveTo>
                  <a:lnTo>
                    <a:pt x="745091" y="134425"/>
                  </a:lnTo>
                  <a:lnTo>
                    <a:pt x="0" y="0"/>
                  </a:lnTo>
                  <a:lnTo>
                    <a:pt x="0" y="10455"/>
                  </a:lnTo>
                  <a:lnTo>
                    <a:pt x="745091" y="138403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8" name="object 6698"/>
            <p:cNvSpPr/>
            <p:nvPr/>
          </p:nvSpPr>
          <p:spPr>
            <a:xfrm>
              <a:off x="5506001" y="12341702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131911"/>
                  </a:moveTo>
                  <a:lnTo>
                    <a:pt x="745091" y="127934"/>
                  </a:lnTo>
                  <a:lnTo>
                    <a:pt x="0" y="0"/>
                  </a:lnTo>
                  <a:lnTo>
                    <a:pt x="0" y="10469"/>
                  </a:lnTo>
                  <a:lnTo>
                    <a:pt x="745091" y="13191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9" name="object 6699"/>
            <p:cNvSpPr/>
            <p:nvPr/>
          </p:nvSpPr>
          <p:spPr>
            <a:xfrm>
              <a:off x="5506001" y="12352174"/>
              <a:ext cx="745490" cy="125730"/>
            </a:xfrm>
            <a:custGeom>
              <a:avLst/>
              <a:gdLst/>
              <a:ahLst/>
              <a:cxnLst/>
              <a:rect l="l" t="t" r="r" b="b"/>
              <a:pathLst>
                <a:path w="745489" h="125729">
                  <a:moveTo>
                    <a:pt x="745091" y="125215"/>
                  </a:moveTo>
                  <a:lnTo>
                    <a:pt x="745091" y="121441"/>
                  </a:lnTo>
                  <a:lnTo>
                    <a:pt x="0" y="0"/>
                  </a:lnTo>
                  <a:lnTo>
                    <a:pt x="0" y="9974"/>
                  </a:lnTo>
                  <a:lnTo>
                    <a:pt x="745091" y="12521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0" name="object 6700"/>
            <p:cNvSpPr/>
            <p:nvPr/>
          </p:nvSpPr>
          <p:spPr>
            <a:xfrm>
              <a:off x="5506001" y="12362150"/>
              <a:ext cx="745490" cy="118745"/>
            </a:xfrm>
            <a:custGeom>
              <a:avLst/>
              <a:gdLst/>
              <a:ahLst/>
              <a:cxnLst/>
              <a:rect l="l" t="t" r="r" b="b"/>
              <a:pathLst>
                <a:path w="745489" h="118745">
                  <a:moveTo>
                    <a:pt x="745091" y="118544"/>
                  </a:moveTo>
                  <a:lnTo>
                    <a:pt x="745091" y="115241"/>
                  </a:lnTo>
                  <a:lnTo>
                    <a:pt x="0" y="0"/>
                  </a:lnTo>
                  <a:lnTo>
                    <a:pt x="0" y="8690"/>
                  </a:lnTo>
                  <a:lnTo>
                    <a:pt x="745091" y="1185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1" name="object 6701"/>
            <p:cNvSpPr/>
            <p:nvPr/>
          </p:nvSpPr>
          <p:spPr>
            <a:xfrm>
              <a:off x="5506001" y="12370835"/>
              <a:ext cx="745490" cy="113030"/>
            </a:xfrm>
            <a:custGeom>
              <a:avLst/>
              <a:gdLst/>
              <a:ahLst/>
              <a:cxnLst/>
              <a:rect l="l" t="t" r="r" b="b"/>
              <a:pathLst>
                <a:path w="745489" h="113029">
                  <a:moveTo>
                    <a:pt x="745091" y="112775"/>
                  </a:moveTo>
                  <a:lnTo>
                    <a:pt x="745091" y="109853"/>
                  </a:lnTo>
                  <a:lnTo>
                    <a:pt x="0" y="0"/>
                  </a:lnTo>
                  <a:lnTo>
                    <a:pt x="0" y="7674"/>
                  </a:lnTo>
                  <a:lnTo>
                    <a:pt x="745091" y="1127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2" name="object 6702"/>
            <p:cNvSpPr/>
            <p:nvPr/>
          </p:nvSpPr>
          <p:spPr>
            <a:xfrm>
              <a:off x="5505996" y="12378524"/>
              <a:ext cx="745490" cy="109855"/>
            </a:xfrm>
            <a:custGeom>
              <a:avLst/>
              <a:gdLst/>
              <a:ahLst/>
              <a:cxnLst/>
              <a:rect l="l" t="t" r="r" b="b"/>
              <a:pathLst>
                <a:path w="745489" h="109854">
                  <a:moveTo>
                    <a:pt x="745083" y="105092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0" y="12331"/>
                  </a:lnTo>
                  <a:lnTo>
                    <a:pt x="745083" y="109766"/>
                  </a:lnTo>
                  <a:lnTo>
                    <a:pt x="745083" y="107416"/>
                  </a:lnTo>
                  <a:lnTo>
                    <a:pt x="745083" y="105092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3" name="object 6703"/>
            <p:cNvSpPr/>
            <p:nvPr/>
          </p:nvSpPr>
          <p:spPr>
            <a:xfrm>
              <a:off x="5505996" y="12390856"/>
              <a:ext cx="745490" cy="104775"/>
            </a:xfrm>
            <a:custGeom>
              <a:avLst/>
              <a:gdLst/>
              <a:ahLst/>
              <a:cxnLst/>
              <a:rect l="l" t="t" r="r" b="b"/>
              <a:pathLst>
                <a:path w="745489" h="104775">
                  <a:moveTo>
                    <a:pt x="745083" y="99453"/>
                  </a:moveTo>
                  <a:lnTo>
                    <a:pt x="0" y="5283"/>
                  </a:lnTo>
                  <a:lnTo>
                    <a:pt x="0" y="9639"/>
                  </a:lnTo>
                  <a:lnTo>
                    <a:pt x="0" y="14046"/>
                  </a:lnTo>
                  <a:lnTo>
                    <a:pt x="0" y="18503"/>
                  </a:lnTo>
                  <a:lnTo>
                    <a:pt x="745083" y="104470"/>
                  </a:lnTo>
                  <a:lnTo>
                    <a:pt x="745083" y="102768"/>
                  </a:lnTo>
                  <a:lnTo>
                    <a:pt x="745083" y="101104"/>
                  </a:lnTo>
                  <a:lnTo>
                    <a:pt x="745083" y="99453"/>
                  </a:lnTo>
                  <a:close/>
                </a:path>
                <a:path w="745489" h="104775">
                  <a:moveTo>
                    <a:pt x="745083" y="97434"/>
                  </a:moveTo>
                  <a:lnTo>
                    <a:pt x="0" y="0"/>
                  </a:lnTo>
                  <a:lnTo>
                    <a:pt x="0" y="5283"/>
                  </a:lnTo>
                  <a:lnTo>
                    <a:pt x="745083" y="99441"/>
                  </a:lnTo>
                  <a:lnTo>
                    <a:pt x="745083" y="9743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4" name="object 6704"/>
            <p:cNvSpPr/>
            <p:nvPr/>
          </p:nvSpPr>
          <p:spPr>
            <a:xfrm>
              <a:off x="5505996" y="12409359"/>
              <a:ext cx="745490" cy="95885"/>
            </a:xfrm>
            <a:custGeom>
              <a:avLst/>
              <a:gdLst/>
              <a:ahLst/>
              <a:cxnLst/>
              <a:rect l="l" t="t" r="r" b="b"/>
              <a:pathLst>
                <a:path w="745489" h="95884">
                  <a:moveTo>
                    <a:pt x="745083" y="91655"/>
                  </a:moveTo>
                  <a:lnTo>
                    <a:pt x="0" y="14998"/>
                  </a:lnTo>
                  <a:lnTo>
                    <a:pt x="0" y="18630"/>
                  </a:lnTo>
                  <a:lnTo>
                    <a:pt x="0" y="22288"/>
                  </a:lnTo>
                  <a:lnTo>
                    <a:pt x="0" y="26022"/>
                  </a:lnTo>
                  <a:lnTo>
                    <a:pt x="745083" y="95834"/>
                  </a:lnTo>
                  <a:lnTo>
                    <a:pt x="745083" y="94437"/>
                  </a:lnTo>
                  <a:lnTo>
                    <a:pt x="745083" y="93052"/>
                  </a:lnTo>
                  <a:lnTo>
                    <a:pt x="745083" y="91655"/>
                  </a:lnTo>
                  <a:close/>
                </a:path>
                <a:path w="745489" h="95884">
                  <a:moveTo>
                    <a:pt x="745083" y="85979"/>
                  </a:moveTo>
                  <a:lnTo>
                    <a:pt x="0" y="0"/>
                  </a:lnTo>
                  <a:lnTo>
                    <a:pt x="0" y="4279"/>
                  </a:lnTo>
                  <a:lnTo>
                    <a:pt x="0" y="7823"/>
                  </a:lnTo>
                  <a:lnTo>
                    <a:pt x="0" y="11391"/>
                  </a:lnTo>
                  <a:lnTo>
                    <a:pt x="0" y="14998"/>
                  </a:lnTo>
                  <a:lnTo>
                    <a:pt x="745083" y="91643"/>
                  </a:lnTo>
                  <a:lnTo>
                    <a:pt x="745083" y="90284"/>
                  </a:lnTo>
                  <a:lnTo>
                    <a:pt x="745083" y="88938"/>
                  </a:lnTo>
                  <a:lnTo>
                    <a:pt x="745083" y="87591"/>
                  </a:lnTo>
                  <a:lnTo>
                    <a:pt x="745083" y="8597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5" name="object 6705"/>
            <p:cNvSpPr/>
            <p:nvPr/>
          </p:nvSpPr>
          <p:spPr>
            <a:xfrm>
              <a:off x="5505996" y="12435369"/>
              <a:ext cx="745490" cy="85090"/>
            </a:xfrm>
            <a:custGeom>
              <a:avLst/>
              <a:gdLst/>
              <a:ahLst/>
              <a:cxnLst/>
              <a:rect l="l" t="t" r="r" b="b"/>
              <a:pathLst>
                <a:path w="745489" h="85090">
                  <a:moveTo>
                    <a:pt x="745083" y="69824"/>
                  </a:moveTo>
                  <a:lnTo>
                    <a:pt x="0" y="0"/>
                  </a:lnTo>
                  <a:lnTo>
                    <a:pt x="0" y="3771"/>
                  </a:lnTo>
                  <a:lnTo>
                    <a:pt x="0" y="3784"/>
                  </a:lnTo>
                  <a:lnTo>
                    <a:pt x="0" y="38684"/>
                  </a:lnTo>
                  <a:lnTo>
                    <a:pt x="745083" y="84493"/>
                  </a:lnTo>
                  <a:lnTo>
                    <a:pt x="745083" y="71272"/>
                  </a:lnTo>
                  <a:lnTo>
                    <a:pt x="372541" y="37528"/>
                  </a:lnTo>
                  <a:lnTo>
                    <a:pt x="745083" y="71259"/>
                  </a:lnTo>
                  <a:lnTo>
                    <a:pt x="745083" y="69824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6" name="object 6706"/>
            <p:cNvSpPr/>
            <p:nvPr/>
          </p:nvSpPr>
          <p:spPr>
            <a:xfrm>
              <a:off x="5506001" y="12474045"/>
              <a:ext cx="745490" cy="50165"/>
            </a:xfrm>
            <a:custGeom>
              <a:avLst/>
              <a:gdLst/>
              <a:ahLst/>
              <a:cxnLst/>
              <a:rect l="l" t="t" r="r" b="b"/>
              <a:pathLst>
                <a:path w="745489" h="50165">
                  <a:moveTo>
                    <a:pt x="745091" y="50035"/>
                  </a:moveTo>
                  <a:lnTo>
                    <a:pt x="745091" y="45817"/>
                  </a:lnTo>
                  <a:lnTo>
                    <a:pt x="0" y="0"/>
                  </a:lnTo>
                  <a:lnTo>
                    <a:pt x="0" y="11079"/>
                  </a:lnTo>
                  <a:lnTo>
                    <a:pt x="745091" y="50035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7" name="object 6707"/>
            <p:cNvSpPr/>
            <p:nvPr/>
          </p:nvSpPr>
          <p:spPr>
            <a:xfrm>
              <a:off x="5505996" y="12485128"/>
              <a:ext cx="745490" cy="57150"/>
            </a:xfrm>
            <a:custGeom>
              <a:avLst/>
              <a:gdLst/>
              <a:ahLst/>
              <a:cxnLst/>
              <a:rect l="l" t="t" r="r" b="b"/>
              <a:pathLst>
                <a:path w="745489" h="57150">
                  <a:moveTo>
                    <a:pt x="745083" y="54317"/>
                  </a:moveTo>
                  <a:lnTo>
                    <a:pt x="0" y="40449"/>
                  </a:lnTo>
                  <a:lnTo>
                    <a:pt x="0" y="43903"/>
                  </a:lnTo>
                  <a:lnTo>
                    <a:pt x="0" y="47383"/>
                  </a:lnTo>
                  <a:lnTo>
                    <a:pt x="745083" y="56934"/>
                  </a:lnTo>
                  <a:lnTo>
                    <a:pt x="745083" y="55626"/>
                  </a:lnTo>
                  <a:lnTo>
                    <a:pt x="745083" y="54317"/>
                  </a:lnTo>
                  <a:close/>
                </a:path>
                <a:path w="745489" h="57150">
                  <a:moveTo>
                    <a:pt x="745083" y="38963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1971"/>
                  </a:lnTo>
                  <a:lnTo>
                    <a:pt x="0" y="40449"/>
                  </a:lnTo>
                  <a:lnTo>
                    <a:pt x="745083" y="54305"/>
                  </a:lnTo>
                  <a:lnTo>
                    <a:pt x="745083" y="45224"/>
                  </a:lnTo>
                  <a:lnTo>
                    <a:pt x="745083" y="38963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8" name="object 6708"/>
            <p:cNvSpPr/>
            <p:nvPr/>
          </p:nvSpPr>
          <p:spPr>
            <a:xfrm>
              <a:off x="5505996" y="12532511"/>
              <a:ext cx="745490" cy="24130"/>
            </a:xfrm>
            <a:custGeom>
              <a:avLst/>
              <a:gdLst/>
              <a:ahLst/>
              <a:cxnLst/>
              <a:rect l="l" t="t" r="r" b="b"/>
              <a:pathLst>
                <a:path w="745489" h="24129">
                  <a:moveTo>
                    <a:pt x="745083" y="9563"/>
                  </a:moveTo>
                  <a:lnTo>
                    <a:pt x="0" y="0"/>
                  </a:lnTo>
                  <a:lnTo>
                    <a:pt x="0" y="3492"/>
                  </a:lnTo>
                  <a:lnTo>
                    <a:pt x="0" y="6985"/>
                  </a:lnTo>
                  <a:lnTo>
                    <a:pt x="0" y="23926"/>
                  </a:lnTo>
                  <a:lnTo>
                    <a:pt x="745083" y="18643"/>
                  </a:lnTo>
                  <a:lnTo>
                    <a:pt x="745083" y="10883"/>
                  </a:lnTo>
                  <a:lnTo>
                    <a:pt x="745083" y="9563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9" name="object 6709"/>
            <p:cNvSpPr/>
            <p:nvPr/>
          </p:nvSpPr>
          <p:spPr>
            <a:xfrm>
              <a:off x="5505996" y="12551155"/>
              <a:ext cx="745490" cy="19685"/>
            </a:xfrm>
            <a:custGeom>
              <a:avLst/>
              <a:gdLst/>
              <a:ahLst/>
              <a:cxnLst/>
              <a:rect l="l" t="t" r="r" b="b"/>
              <a:pathLst>
                <a:path w="745489" h="19684">
                  <a:moveTo>
                    <a:pt x="745083" y="0"/>
                  </a:moveTo>
                  <a:lnTo>
                    <a:pt x="0" y="5283"/>
                  </a:lnTo>
                  <a:lnTo>
                    <a:pt x="0" y="8623"/>
                  </a:lnTo>
                  <a:lnTo>
                    <a:pt x="0" y="11963"/>
                  </a:lnTo>
                  <a:lnTo>
                    <a:pt x="0" y="15290"/>
                  </a:lnTo>
                  <a:lnTo>
                    <a:pt x="0" y="19291"/>
                  </a:lnTo>
                  <a:lnTo>
                    <a:pt x="745083" y="5308"/>
                  </a:lnTo>
                  <a:lnTo>
                    <a:pt x="745083" y="3797"/>
                  </a:lnTo>
                  <a:lnTo>
                    <a:pt x="745083" y="2540"/>
                  </a:lnTo>
                  <a:lnTo>
                    <a:pt x="745083" y="1270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0" name="object 6710"/>
            <p:cNvSpPr/>
            <p:nvPr/>
          </p:nvSpPr>
          <p:spPr>
            <a:xfrm>
              <a:off x="5505996" y="12556464"/>
              <a:ext cx="745490" cy="19050"/>
            </a:xfrm>
            <a:custGeom>
              <a:avLst/>
              <a:gdLst/>
              <a:ahLst/>
              <a:cxnLst/>
              <a:rect l="l" t="t" r="r" b="b"/>
              <a:pathLst>
                <a:path w="745489" h="19050">
                  <a:moveTo>
                    <a:pt x="745083" y="0"/>
                  </a:moveTo>
                  <a:lnTo>
                    <a:pt x="664540" y="1511"/>
                  </a:lnTo>
                  <a:lnTo>
                    <a:pt x="0" y="1511"/>
                  </a:lnTo>
                  <a:lnTo>
                    <a:pt x="0" y="13982"/>
                  </a:lnTo>
                  <a:lnTo>
                    <a:pt x="0" y="17945"/>
                  </a:lnTo>
                  <a:lnTo>
                    <a:pt x="0" y="18770"/>
                  </a:lnTo>
                  <a:lnTo>
                    <a:pt x="745083" y="18770"/>
                  </a:lnTo>
                  <a:lnTo>
                    <a:pt x="745083" y="1524"/>
                  </a:lnTo>
                  <a:lnTo>
                    <a:pt x="74508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1" name="object 6711"/>
            <p:cNvSpPr/>
            <p:nvPr/>
          </p:nvSpPr>
          <p:spPr>
            <a:xfrm>
              <a:off x="5506001" y="12559477"/>
              <a:ext cx="745490" cy="15875"/>
            </a:xfrm>
            <a:custGeom>
              <a:avLst/>
              <a:gdLst/>
              <a:ahLst/>
              <a:cxnLst/>
              <a:rect l="l" t="t" r="r" b="b"/>
              <a:pathLst>
                <a:path w="745489" h="15875">
                  <a:moveTo>
                    <a:pt x="0" y="15749"/>
                  </a:moveTo>
                  <a:lnTo>
                    <a:pt x="745091" y="15749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57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2" name="object 6712"/>
            <p:cNvSpPr/>
            <p:nvPr/>
          </p:nvSpPr>
          <p:spPr>
            <a:xfrm>
              <a:off x="5506001" y="12560958"/>
              <a:ext cx="745490" cy="14604"/>
            </a:xfrm>
            <a:custGeom>
              <a:avLst/>
              <a:gdLst/>
              <a:ahLst/>
              <a:cxnLst/>
              <a:rect l="l" t="t" r="r" b="b"/>
              <a:pathLst>
                <a:path w="745489" h="14604">
                  <a:moveTo>
                    <a:pt x="0" y="14268"/>
                  </a:moveTo>
                  <a:lnTo>
                    <a:pt x="745091" y="14268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426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3" name="object 6713"/>
            <p:cNvSpPr/>
            <p:nvPr/>
          </p:nvSpPr>
          <p:spPr>
            <a:xfrm>
              <a:off x="5506001" y="12562453"/>
              <a:ext cx="745490" cy="13335"/>
            </a:xfrm>
            <a:custGeom>
              <a:avLst/>
              <a:gdLst/>
              <a:ahLst/>
              <a:cxnLst/>
              <a:rect l="l" t="t" r="r" b="b"/>
              <a:pathLst>
                <a:path w="745489" h="13334">
                  <a:moveTo>
                    <a:pt x="0" y="12773"/>
                  </a:moveTo>
                  <a:lnTo>
                    <a:pt x="745091" y="1277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277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4" name="object 6714"/>
            <p:cNvSpPr/>
            <p:nvPr/>
          </p:nvSpPr>
          <p:spPr>
            <a:xfrm>
              <a:off x="5506001" y="12564089"/>
              <a:ext cx="745490" cy="11430"/>
            </a:xfrm>
            <a:custGeom>
              <a:avLst/>
              <a:gdLst/>
              <a:ahLst/>
              <a:cxnLst/>
              <a:rect l="l" t="t" r="r" b="b"/>
              <a:pathLst>
                <a:path w="745489" h="11429">
                  <a:moveTo>
                    <a:pt x="0" y="11137"/>
                  </a:moveTo>
                  <a:lnTo>
                    <a:pt x="745091" y="11137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1113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5" name="object 6715"/>
            <p:cNvSpPr/>
            <p:nvPr/>
          </p:nvSpPr>
          <p:spPr>
            <a:xfrm>
              <a:off x="5506001" y="12566145"/>
              <a:ext cx="745490" cy="9525"/>
            </a:xfrm>
            <a:custGeom>
              <a:avLst/>
              <a:gdLst/>
              <a:ahLst/>
              <a:cxnLst/>
              <a:rect l="l" t="t" r="r" b="b"/>
              <a:pathLst>
                <a:path w="745489" h="9525">
                  <a:moveTo>
                    <a:pt x="0" y="9081"/>
                  </a:moveTo>
                  <a:lnTo>
                    <a:pt x="745091" y="9081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9081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6" name="object 6716"/>
            <p:cNvSpPr/>
            <p:nvPr/>
          </p:nvSpPr>
          <p:spPr>
            <a:xfrm>
              <a:off x="5506001" y="12568214"/>
              <a:ext cx="745490" cy="7620"/>
            </a:xfrm>
            <a:custGeom>
              <a:avLst/>
              <a:gdLst/>
              <a:ahLst/>
              <a:cxnLst/>
              <a:rect l="l" t="t" r="r" b="b"/>
              <a:pathLst>
                <a:path w="745489" h="7620">
                  <a:moveTo>
                    <a:pt x="0" y="7012"/>
                  </a:moveTo>
                  <a:lnTo>
                    <a:pt x="745091" y="7012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70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7" name="object 6717"/>
            <p:cNvSpPr/>
            <p:nvPr/>
          </p:nvSpPr>
          <p:spPr>
            <a:xfrm>
              <a:off x="5506001" y="12570243"/>
              <a:ext cx="745490" cy="5080"/>
            </a:xfrm>
            <a:custGeom>
              <a:avLst/>
              <a:gdLst/>
              <a:ahLst/>
              <a:cxnLst/>
              <a:rect l="l" t="t" r="r" b="b"/>
              <a:pathLst>
                <a:path w="745489" h="5079">
                  <a:moveTo>
                    <a:pt x="0" y="4983"/>
                  </a:moveTo>
                  <a:lnTo>
                    <a:pt x="745091" y="4983"/>
                  </a:lnTo>
                  <a:lnTo>
                    <a:pt x="745091" y="0"/>
                  </a:lnTo>
                  <a:lnTo>
                    <a:pt x="0" y="0"/>
                  </a:lnTo>
                  <a:lnTo>
                    <a:pt x="0" y="498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8" name="object 6718"/>
            <p:cNvSpPr/>
            <p:nvPr/>
          </p:nvSpPr>
          <p:spPr>
            <a:xfrm>
              <a:off x="5506001" y="12572359"/>
              <a:ext cx="745490" cy="47625"/>
            </a:xfrm>
            <a:custGeom>
              <a:avLst/>
              <a:gdLst/>
              <a:ahLst/>
              <a:cxnLst/>
              <a:rect l="l" t="t" r="r" b="b"/>
              <a:pathLst>
                <a:path w="745489" h="47625">
                  <a:moveTo>
                    <a:pt x="745091" y="2871"/>
                  </a:moveTo>
                  <a:lnTo>
                    <a:pt x="745091" y="0"/>
                  </a:lnTo>
                  <a:lnTo>
                    <a:pt x="0" y="39971"/>
                  </a:lnTo>
                  <a:lnTo>
                    <a:pt x="0" y="47519"/>
                  </a:lnTo>
                  <a:lnTo>
                    <a:pt x="745091" y="2871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9" name="object 6719"/>
            <p:cNvSpPr/>
            <p:nvPr/>
          </p:nvSpPr>
          <p:spPr>
            <a:xfrm>
              <a:off x="5506001" y="12575227"/>
              <a:ext cx="745490" cy="52705"/>
            </a:xfrm>
            <a:custGeom>
              <a:avLst/>
              <a:gdLst/>
              <a:ahLst/>
              <a:cxnLst/>
              <a:rect l="l" t="t" r="r" b="b"/>
              <a:pathLst>
                <a:path w="745489" h="52704">
                  <a:moveTo>
                    <a:pt x="745091" y="2833"/>
                  </a:moveTo>
                  <a:lnTo>
                    <a:pt x="745091" y="0"/>
                  </a:lnTo>
                  <a:lnTo>
                    <a:pt x="0" y="44648"/>
                  </a:lnTo>
                  <a:lnTo>
                    <a:pt x="0" y="52119"/>
                  </a:lnTo>
                  <a:lnTo>
                    <a:pt x="745091" y="2833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0" name="object 6720"/>
            <p:cNvSpPr/>
            <p:nvPr/>
          </p:nvSpPr>
          <p:spPr>
            <a:xfrm>
              <a:off x="5506001" y="12578059"/>
              <a:ext cx="745490" cy="57785"/>
            </a:xfrm>
            <a:custGeom>
              <a:avLst/>
              <a:gdLst/>
              <a:ahLst/>
              <a:cxnLst/>
              <a:rect l="l" t="t" r="r" b="b"/>
              <a:pathLst>
                <a:path w="745489" h="57784">
                  <a:moveTo>
                    <a:pt x="745091" y="2985"/>
                  </a:moveTo>
                  <a:lnTo>
                    <a:pt x="745091" y="0"/>
                  </a:lnTo>
                  <a:lnTo>
                    <a:pt x="0" y="49286"/>
                  </a:lnTo>
                  <a:lnTo>
                    <a:pt x="0" y="57176"/>
                  </a:lnTo>
                  <a:lnTo>
                    <a:pt x="745091" y="2985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1" name="object 6721"/>
            <p:cNvSpPr/>
            <p:nvPr/>
          </p:nvSpPr>
          <p:spPr>
            <a:xfrm>
              <a:off x="5506001" y="12581046"/>
              <a:ext cx="745490" cy="64135"/>
            </a:xfrm>
            <a:custGeom>
              <a:avLst/>
              <a:gdLst/>
              <a:ahLst/>
              <a:cxnLst/>
              <a:rect l="l" t="t" r="r" b="b"/>
              <a:pathLst>
                <a:path w="745489" h="64134">
                  <a:moveTo>
                    <a:pt x="745091" y="3634"/>
                  </a:moveTo>
                  <a:lnTo>
                    <a:pt x="745091" y="0"/>
                  </a:lnTo>
                  <a:lnTo>
                    <a:pt x="0" y="54190"/>
                  </a:lnTo>
                  <a:lnTo>
                    <a:pt x="0" y="63719"/>
                  </a:lnTo>
                  <a:lnTo>
                    <a:pt x="745091" y="3634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2" name="object 6722"/>
            <p:cNvSpPr/>
            <p:nvPr/>
          </p:nvSpPr>
          <p:spPr>
            <a:xfrm>
              <a:off x="5506001" y="12584681"/>
              <a:ext cx="745490" cy="69850"/>
            </a:xfrm>
            <a:custGeom>
              <a:avLst/>
              <a:gdLst/>
              <a:ahLst/>
              <a:cxnLst/>
              <a:rect l="l" t="t" r="r" b="b"/>
              <a:pathLst>
                <a:path w="745489" h="69850">
                  <a:moveTo>
                    <a:pt x="745091" y="3569"/>
                  </a:moveTo>
                  <a:lnTo>
                    <a:pt x="745091" y="0"/>
                  </a:lnTo>
                  <a:lnTo>
                    <a:pt x="0" y="60084"/>
                  </a:lnTo>
                  <a:lnTo>
                    <a:pt x="0" y="69486"/>
                  </a:lnTo>
                  <a:lnTo>
                    <a:pt x="745091" y="356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3" name="object 6723"/>
            <p:cNvSpPr/>
            <p:nvPr/>
          </p:nvSpPr>
          <p:spPr>
            <a:xfrm>
              <a:off x="5506001" y="12588253"/>
              <a:ext cx="745490" cy="76835"/>
            </a:xfrm>
            <a:custGeom>
              <a:avLst/>
              <a:gdLst/>
              <a:ahLst/>
              <a:cxnLst/>
              <a:rect l="l" t="t" r="r" b="b"/>
              <a:pathLst>
                <a:path w="745489" h="76834">
                  <a:moveTo>
                    <a:pt x="745091" y="4039"/>
                  </a:moveTo>
                  <a:lnTo>
                    <a:pt x="745091" y="0"/>
                  </a:lnTo>
                  <a:lnTo>
                    <a:pt x="0" y="65916"/>
                  </a:lnTo>
                  <a:lnTo>
                    <a:pt x="0" y="76602"/>
                  </a:lnTo>
                  <a:lnTo>
                    <a:pt x="745091" y="403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4" name="object 6724"/>
            <p:cNvSpPr/>
            <p:nvPr/>
          </p:nvSpPr>
          <p:spPr>
            <a:xfrm>
              <a:off x="5506001" y="12592292"/>
              <a:ext cx="745490" cy="83185"/>
            </a:xfrm>
            <a:custGeom>
              <a:avLst/>
              <a:gdLst/>
              <a:ahLst/>
              <a:cxnLst/>
              <a:rect l="l" t="t" r="r" b="b"/>
              <a:pathLst>
                <a:path w="745489" h="83184">
                  <a:moveTo>
                    <a:pt x="745091" y="4003"/>
                  </a:moveTo>
                  <a:lnTo>
                    <a:pt x="745091" y="0"/>
                  </a:lnTo>
                  <a:lnTo>
                    <a:pt x="0" y="72562"/>
                  </a:lnTo>
                  <a:lnTo>
                    <a:pt x="0" y="83083"/>
                  </a:lnTo>
                  <a:lnTo>
                    <a:pt x="745091" y="4003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5" name="object 6725"/>
            <p:cNvSpPr/>
            <p:nvPr/>
          </p:nvSpPr>
          <p:spPr>
            <a:xfrm>
              <a:off x="5506001" y="12596296"/>
              <a:ext cx="745490" cy="90170"/>
            </a:xfrm>
            <a:custGeom>
              <a:avLst/>
              <a:gdLst/>
              <a:ahLst/>
              <a:cxnLst/>
              <a:rect l="l" t="t" r="r" b="b"/>
              <a:pathLst>
                <a:path w="745489" h="90170">
                  <a:moveTo>
                    <a:pt x="745091" y="4166"/>
                  </a:moveTo>
                  <a:lnTo>
                    <a:pt x="745091" y="0"/>
                  </a:lnTo>
                  <a:lnTo>
                    <a:pt x="0" y="79080"/>
                  </a:lnTo>
                  <a:lnTo>
                    <a:pt x="0" y="90070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6" name="object 6726"/>
            <p:cNvSpPr/>
            <p:nvPr/>
          </p:nvSpPr>
          <p:spPr>
            <a:xfrm>
              <a:off x="5506001" y="12600465"/>
              <a:ext cx="745490" cy="97155"/>
            </a:xfrm>
            <a:custGeom>
              <a:avLst/>
              <a:gdLst/>
              <a:ahLst/>
              <a:cxnLst/>
              <a:rect l="l" t="t" r="r" b="b"/>
              <a:pathLst>
                <a:path w="745489" h="97154">
                  <a:moveTo>
                    <a:pt x="745091" y="4130"/>
                  </a:moveTo>
                  <a:lnTo>
                    <a:pt x="745091" y="0"/>
                  </a:lnTo>
                  <a:lnTo>
                    <a:pt x="0" y="85904"/>
                  </a:lnTo>
                  <a:lnTo>
                    <a:pt x="0" y="96793"/>
                  </a:lnTo>
                  <a:lnTo>
                    <a:pt x="745091" y="413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7" name="object 6727"/>
            <p:cNvSpPr/>
            <p:nvPr/>
          </p:nvSpPr>
          <p:spPr>
            <a:xfrm>
              <a:off x="5506001" y="12604601"/>
              <a:ext cx="745490" cy="104139"/>
            </a:xfrm>
            <a:custGeom>
              <a:avLst/>
              <a:gdLst/>
              <a:ahLst/>
              <a:cxnLst/>
              <a:rect l="l" t="t" r="r" b="b"/>
              <a:pathLst>
                <a:path w="745489" h="104140">
                  <a:moveTo>
                    <a:pt x="745091" y="4166"/>
                  </a:moveTo>
                  <a:lnTo>
                    <a:pt x="745091" y="0"/>
                  </a:lnTo>
                  <a:lnTo>
                    <a:pt x="0" y="92662"/>
                  </a:lnTo>
                  <a:lnTo>
                    <a:pt x="0" y="103640"/>
                  </a:lnTo>
                  <a:lnTo>
                    <a:pt x="745091" y="416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8" name="object 6728"/>
            <p:cNvSpPr/>
            <p:nvPr/>
          </p:nvSpPr>
          <p:spPr>
            <a:xfrm>
              <a:off x="5506001" y="12608771"/>
              <a:ext cx="745490" cy="111125"/>
            </a:xfrm>
            <a:custGeom>
              <a:avLst/>
              <a:gdLst/>
              <a:ahLst/>
              <a:cxnLst/>
              <a:rect l="l" t="t" r="r" b="b"/>
              <a:pathLst>
                <a:path w="745489" h="111125">
                  <a:moveTo>
                    <a:pt x="745091" y="4218"/>
                  </a:moveTo>
                  <a:lnTo>
                    <a:pt x="745091" y="0"/>
                  </a:lnTo>
                  <a:lnTo>
                    <a:pt x="0" y="99470"/>
                  </a:lnTo>
                  <a:lnTo>
                    <a:pt x="0" y="110582"/>
                  </a:lnTo>
                  <a:lnTo>
                    <a:pt x="745091" y="421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9" name="object 6729"/>
            <p:cNvSpPr/>
            <p:nvPr/>
          </p:nvSpPr>
          <p:spPr>
            <a:xfrm>
              <a:off x="5506001" y="12612990"/>
              <a:ext cx="745490" cy="117475"/>
            </a:xfrm>
            <a:custGeom>
              <a:avLst/>
              <a:gdLst/>
              <a:ahLst/>
              <a:cxnLst/>
              <a:rect l="l" t="t" r="r" b="b"/>
              <a:pathLst>
                <a:path w="745489" h="117475">
                  <a:moveTo>
                    <a:pt x="745091" y="4179"/>
                  </a:moveTo>
                  <a:lnTo>
                    <a:pt x="745091" y="0"/>
                  </a:lnTo>
                  <a:lnTo>
                    <a:pt x="0" y="106363"/>
                  </a:lnTo>
                  <a:lnTo>
                    <a:pt x="0" y="117387"/>
                  </a:lnTo>
                  <a:lnTo>
                    <a:pt x="745091" y="417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0" name="object 6730"/>
            <p:cNvSpPr/>
            <p:nvPr/>
          </p:nvSpPr>
          <p:spPr>
            <a:xfrm>
              <a:off x="5506001" y="12617172"/>
              <a:ext cx="745490" cy="125095"/>
            </a:xfrm>
            <a:custGeom>
              <a:avLst/>
              <a:gdLst/>
              <a:ahLst/>
              <a:cxnLst/>
              <a:rect l="l" t="t" r="r" b="b"/>
              <a:pathLst>
                <a:path w="745489" h="125095">
                  <a:moveTo>
                    <a:pt x="745091" y="4345"/>
                  </a:moveTo>
                  <a:lnTo>
                    <a:pt x="745091" y="0"/>
                  </a:lnTo>
                  <a:lnTo>
                    <a:pt x="0" y="113205"/>
                  </a:lnTo>
                  <a:lnTo>
                    <a:pt x="0" y="124635"/>
                  </a:lnTo>
                  <a:lnTo>
                    <a:pt x="745091" y="434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1" name="object 6731"/>
            <p:cNvSpPr/>
            <p:nvPr/>
          </p:nvSpPr>
          <p:spPr>
            <a:xfrm>
              <a:off x="5506001" y="12621511"/>
              <a:ext cx="745490" cy="132080"/>
            </a:xfrm>
            <a:custGeom>
              <a:avLst/>
              <a:gdLst/>
              <a:ahLst/>
              <a:cxnLst/>
              <a:rect l="l" t="t" r="r" b="b"/>
              <a:pathLst>
                <a:path w="745489" h="132079">
                  <a:moveTo>
                    <a:pt x="745091" y="4446"/>
                  </a:moveTo>
                  <a:lnTo>
                    <a:pt x="745091" y="0"/>
                  </a:lnTo>
                  <a:lnTo>
                    <a:pt x="0" y="120296"/>
                  </a:lnTo>
                  <a:lnTo>
                    <a:pt x="0" y="132006"/>
                  </a:lnTo>
                  <a:lnTo>
                    <a:pt x="745091" y="444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2" name="object 6732"/>
            <p:cNvSpPr/>
            <p:nvPr/>
          </p:nvSpPr>
          <p:spPr>
            <a:xfrm>
              <a:off x="5506001" y="12625956"/>
              <a:ext cx="745490" cy="139700"/>
            </a:xfrm>
            <a:custGeom>
              <a:avLst/>
              <a:gdLst/>
              <a:ahLst/>
              <a:cxnLst/>
              <a:rect l="l" t="t" r="r" b="b"/>
              <a:pathLst>
                <a:path w="745489" h="139700">
                  <a:moveTo>
                    <a:pt x="745091" y="4599"/>
                  </a:moveTo>
                  <a:lnTo>
                    <a:pt x="745091" y="0"/>
                  </a:lnTo>
                  <a:lnTo>
                    <a:pt x="0" y="127561"/>
                  </a:lnTo>
                  <a:lnTo>
                    <a:pt x="0" y="139702"/>
                  </a:lnTo>
                  <a:lnTo>
                    <a:pt x="745091" y="459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3" name="object 6733"/>
            <p:cNvSpPr/>
            <p:nvPr/>
          </p:nvSpPr>
          <p:spPr>
            <a:xfrm>
              <a:off x="5506001" y="12630557"/>
              <a:ext cx="745490" cy="148590"/>
            </a:xfrm>
            <a:custGeom>
              <a:avLst/>
              <a:gdLst/>
              <a:ahLst/>
              <a:cxnLst/>
              <a:rect l="l" t="t" r="r" b="b"/>
              <a:pathLst>
                <a:path w="745489" h="148590">
                  <a:moveTo>
                    <a:pt x="745091" y="4942"/>
                  </a:moveTo>
                  <a:lnTo>
                    <a:pt x="745091" y="0"/>
                  </a:lnTo>
                  <a:lnTo>
                    <a:pt x="0" y="135101"/>
                  </a:lnTo>
                  <a:lnTo>
                    <a:pt x="0" y="148080"/>
                  </a:lnTo>
                  <a:lnTo>
                    <a:pt x="745091" y="494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4" name="object 6734"/>
            <p:cNvSpPr/>
            <p:nvPr/>
          </p:nvSpPr>
          <p:spPr>
            <a:xfrm>
              <a:off x="5506001" y="12635492"/>
              <a:ext cx="745490" cy="158115"/>
            </a:xfrm>
            <a:custGeom>
              <a:avLst/>
              <a:gdLst/>
              <a:ahLst/>
              <a:cxnLst/>
              <a:rect l="l" t="t" r="r" b="b"/>
              <a:pathLst>
                <a:path w="745489" h="158115">
                  <a:moveTo>
                    <a:pt x="745091" y="5641"/>
                  </a:moveTo>
                  <a:lnTo>
                    <a:pt x="745091" y="0"/>
                  </a:lnTo>
                  <a:lnTo>
                    <a:pt x="0" y="143158"/>
                  </a:lnTo>
                  <a:lnTo>
                    <a:pt x="0" y="157991"/>
                  </a:lnTo>
                  <a:lnTo>
                    <a:pt x="745091" y="564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5" name="object 6735"/>
            <p:cNvSpPr/>
            <p:nvPr/>
          </p:nvSpPr>
          <p:spPr>
            <a:xfrm>
              <a:off x="5506001" y="12641133"/>
              <a:ext cx="745490" cy="191770"/>
            </a:xfrm>
            <a:custGeom>
              <a:avLst/>
              <a:gdLst/>
              <a:ahLst/>
              <a:cxnLst/>
              <a:rect l="l" t="t" r="r" b="b"/>
              <a:pathLst>
                <a:path w="745489" h="191770">
                  <a:moveTo>
                    <a:pt x="745091" y="0"/>
                  </a:moveTo>
                  <a:lnTo>
                    <a:pt x="0" y="152350"/>
                  </a:lnTo>
                  <a:lnTo>
                    <a:pt x="0" y="191171"/>
                  </a:lnTo>
                  <a:lnTo>
                    <a:pt x="707831" y="23544"/>
                  </a:lnTo>
                  <a:lnTo>
                    <a:pt x="716756" y="21051"/>
                  </a:lnTo>
                  <a:lnTo>
                    <a:pt x="726347" y="18144"/>
                  </a:lnTo>
                  <a:lnTo>
                    <a:pt x="735995" y="15732"/>
                  </a:lnTo>
                  <a:lnTo>
                    <a:pt x="745081" y="14728"/>
                  </a:lnTo>
                  <a:lnTo>
                    <a:pt x="74509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6" name="object 6736"/>
            <p:cNvSpPr/>
            <p:nvPr/>
          </p:nvSpPr>
          <p:spPr>
            <a:xfrm>
              <a:off x="5208114" y="12265833"/>
              <a:ext cx="59690" cy="567690"/>
            </a:xfrm>
            <a:custGeom>
              <a:avLst/>
              <a:gdLst/>
              <a:ahLst/>
              <a:cxnLst/>
              <a:rect l="l" t="t" r="r" b="b"/>
              <a:pathLst>
                <a:path w="59689" h="567690">
                  <a:moveTo>
                    <a:pt x="0" y="567526"/>
                  </a:moveTo>
                  <a:lnTo>
                    <a:pt x="59212" y="567526"/>
                  </a:lnTo>
                  <a:lnTo>
                    <a:pt x="59212" y="0"/>
                  </a:lnTo>
                  <a:lnTo>
                    <a:pt x="0" y="0"/>
                  </a:lnTo>
                  <a:lnTo>
                    <a:pt x="0" y="56752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7" name="object 6737"/>
            <p:cNvSpPr/>
            <p:nvPr/>
          </p:nvSpPr>
          <p:spPr>
            <a:xfrm>
              <a:off x="5132023" y="12261932"/>
              <a:ext cx="76200" cy="572135"/>
            </a:xfrm>
            <a:custGeom>
              <a:avLst/>
              <a:gdLst/>
              <a:ahLst/>
              <a:cxnLst/>
              <a:rect l="l" t="t" r="r" b="b"/>
              <a:pathLst>
                <a:path w="76200" h="572134">
                  <a:moveTo>
                    <a:pt x="76091" y="571757"/>
                  </a:moveTo>
                  <a:lnTo>
                    <a:pt x="76091" y="0"/>
                  </a:lnTo>
                  <a:lnTo>
                    <a:pt x="0" y="0"/>
                  </a:lnTo>
                  <a:lnTo>
                    <a:pt x="0" y="571757"/>
                  </a:lnTo>
                  <a:lnTo>
                    <a:pt x="76091" y="571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38" name="object 6738"/>
          <p:cNvSpPr txBox="1"/>
          <p:nvPr/>
        </p:nvSpPr>
        <p:spPr>
          <a:xfrm>
            <a:off x="2922726" y="3456811"/>
            <a:ext cx="1483995" cy="929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2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Primary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114935" marR="107315" algn="ctr">
              <a:lnSpc>
                <a:spcPct val="259000"/>
              </a:lnSpc>
            </a:pPr>
            <a:r>
              <a:rPr sz="2800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Secondary  </a:t>
            </a:r>
            <a:r>
              <a:rPr sz="2800" spc="-3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Success </a:t>
            </a:r>
            <a:r>
              <a:rPr sz="2800" spc="-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Danger </a:t>
            </a:r>
            <a:r>
              <a:rPr sz="2800" spc="-2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Warning </a:t>
            </a:r>
            <a:r>
              <a:rPr sz="2800" spc="-2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Info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81635" marR="374015" indent="-635" algn="ctr">
              <a:lnSpc>
                <a:spcPct val="259000"/>
              </a:lnSpc>
              <a:spcBef>
                <a:spcPts val="5"/>
              </a:spcBef>
            </a:pPr>
            <a:r>
              <a:rPr sz="28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Dark </a:t>
            </a:r>
            <a:r>
              <a:rPr sz="28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3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White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4600"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</a:pPr>
            <a:r>
              <a:rPr sz="2800" spc="-3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Transparent</a:t>
            </a:r>
            <a:endParaRPr sz="2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6739" name="object 6739"/>
          <p:cNvGrpSpPr/>
          <p:nvPr/>
        </p:nvGrpSpPr>
        <p:grpSpPr>
          <a:xfrm>
            <a:off x="6654903" y="3416302"/>
            <a:ext cx="838200" cy="580390"/>
            <a:chOff x="6654903" y="3416302"/>
            <a:chExt cx="838200" cy="580390"/>
          </a:xfrm>
        </p:grpSpPr>
        <p:sp>
          <p:nvSpPr>
            <p:cNvPr id="6740" name="object 6740"/>
            <p:cNvSpPr/>
            <p:nvPr/>
          </p:nvSpPr>
          <p:spPr>
            <a:xfrm>
              <a:off x="6661252" y="3422651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157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1" name="object 6741"/>
            <p:cNvSpPr/>
            <p:nvPr/>
          </p:nvSpPr>
          <p:spPr>
            <a:xfrm>
              <a:off x="6661252" y="3422651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2" name="object 6742"/>
          <p:cNvGrpSpPr/>
          <p:nvPr/>
        </p:nvGrpSpPr>
        <p:grpSpPr>
          <a:xfrm>
            <a:off x="6654903" y="4521699"/>
            <a:ext cx="838200" cy="580390"/>
            <a:chOff x="6654903" y="4521699"/>
            <a:chExt cx="838200" cy="580390"/>
          </a:xfrm>
        </p:grpSpPr>
        <p:sp>
          <p:nvSpPr>
            <p:cNvPr id="6743" name="object 6743"/>
            <p:cNvSpPr/>
            <p:nvPr/>
          </p:nvSpPr>
          <p:spPr>
            <a:xfrm>
              <a:off x="6661252" y="4528049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6C7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4" name="object 6744"/>
            <p:cNvSpPr/>
            <p:nvPr/>
          </p:nvSpPr>
          <p:spPr>
            <a:xfrm>
              <a:off x="6661252" y="4528049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5" name="object 6745"/>
          <p:cNvGrpSpPr/>
          <p:nvPr/>
        </p:nvGrpSpPr>
        <p:grpSpPr>
          <a:xfrm>
            <a:off x="6654903" y="5627097"/>
            <a:ext cx="838200" cy="580390"/>
            <a:chOff x="6654903" y="5627097"/>
            <a:chExt cx="838200" cy="580390"/>
          </a:xfrm>
        </p:grpSpPr>
        <p:sp>
          <p:nvSpPr>
            <p:cNvPr id="6746" name="object 6746"/>
            <p:cNvSpPr/>
            <p:nvPr/>
          </p:nvSpPr>
          <p:spPr>
            <a:xfrm>
              <a:off x="6661252" y="5633446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30A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7" name="object 6747"/>
            <p:cNvSpPr/>
            <p:nvPr/>
          </p:nvSpPr>
          <p:spPr>
            <a:xfrm>
              <a:off x="6661252" y="5633446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89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8" name="object 6748"/>
          <p:cNvGrpSpPr/>
          <p:nvPr/>
        </p:nvGrpSpPr>
        <p:grpSpPr>
          <a:xfrm>
            <a:off x="6654903" y="6732494"/>
            <a:ext cx="838200" cy="580390"/>
            <a:chOff x="6654903" y="6732494"/>
            <a:chExt cx="838200" cy="580390"/>
          </a:xfrm>
        </p:grpSpPr>
        <p:sp>
          <p:nvSpPr>
            <p:cNvPr id="6749" name="object 6749"/>
            <p:cNvSpPr/>
            <p:nvPr/>
          </p:nvSpPr>
          <p:spPr>
            <a:xfrm>
              <a:off x="6661252" y="6738843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DA3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0" name="object 6750"/>
            <p:cNvSpPr/>
            <p:nvPr/>
          </p:nvSpPr>
          <p:spPr>
            <a:xfrm>
              <a:off x="6661252" y="6738843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1" name="object 6751"/>
          <p:cNvGrpSpPr/>
          <p:nvPr/>
        </p:nvGrpSpPr>
        <p:grpSpPr>
          <a:xfrm>
            <a:off x="6654903" y="7837891"/>
            <a:ext cx="838200" cy="580390"/>
            <a:chOff x="6654903" y="7837891"/>
            <a:chExt cx="838200" cy="580390"/>
          </a:xfrm>
        </p:grpSpPr>
        <p:sp>
          <p:nvSpPr>
            <p:cNvPr id="6752" name="object 6752"/>
            <p:cNvSpPr/>
            <p:nvPr/>
          </p:nvSpPr>
          <p:spPr>
            <a:xfrm>
              <a:off x="6661252" y="7844240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FDC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3" name="object 6753"/>
            <p:cNvSpPr/>
            <p:nvPr/>
          </p:nvSpPr>
          <p:spPr>
            <a:xfrm>
              <a:off x="6661252" y="7844240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4" name="object 6754"/>
          <p:cNvGrpSpPr/>
          <p:nvPr/>
        </p:nvGrpSpPr>
        <p:grpSpPr>
          <a:xfrm>
            <a:off x="6654903" y="8943288"/>
            <a:ext cx="838200" cy="580390"/>
            <a:chOff x="6654903" y="8943288"/>
            <a:chExt cx="838200" cy="580390"/>
          </a:xfrm>
        </p:grpSpPr>
        <p:sp>
          <p:nvSpPr>
            <p:cNvPr id="6755" name="object 6755"/>
            <p:cNvSpPr/>
            <p:nvPr/>
          </p:nvSpPr>
          <p:spPr>
            <a:xfrm>
              <a:off x="6661252" y="8949638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25A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6" name="object 6756"/>
            <p:cNvSpPr/>
            <p:nvPr/>
          </p:nvSpPr>
          <p:spPr>
            <a:xfrm>
              <a:off x="6661252" y="8949638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57" name="object 6757"/>
          <p:cNvGrpSpPr/>
          <p:nvPr/>
        </p:nvGrpSpPr>
        <p:grpSpPr>
          <a:xfrm>
            <a:off x="6654903" y="10048685"/>
            <a:ext cx="838200" cy="580390"/>
            <a:chOff x="6654903" y="10048685"/>
            <a:chExt cx="838200" cy="580390"/>
          </a:xfrm>
        </p:grpSpPr>
        <p:sp>
          <p:nvSpPr>
            <p:cNvPr id="6758" name="object 6758"/>
            <p:cNvSpPr/>
            <p:nvPr/>
          </p:nvSpPr>
          <p:spPr>
            <a:xfrm>
              <a:off x="6661252" y="10055034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825405" y="567526"/>
                  </a:moveTo>
                  <a:lnTo>
                    <a:pt x="825405" y="0"/>
                  </a:lnTo>
                  <a:lnTo>
                    <a:pt x="0" y="0"/>
                  </a:lnTo>
                  <a:lnTo>
                    <a:pt x="0" y="567526"/>
                  </a:lnTo>
                  <a:lnTo>
                    <a:pt x="825405" y="567526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9" name="object 6759"/>
            <p:cNvSpPr/>
            <p:nvPr/>
          </p:nvSpPr>
          <p:spPr>
            <a:xfrm>
              <a:off x="6661252" y="10055034"/>
              <a:ext cx="825500" cy="567690"/>
            </a:xfrm>
            <a:custGeom>
              <a:avLst/>
              <a:gdLst/>
              <a:ahLst/>
              <a:cxnLst/>
              <a:rect l="l" t="t" r="r" b="b"/>
              <a:pathLst>
                <a:path w="825500" h="567690">
                  <a:moveTo>
                    <a:pt x="0" y="0"/>
                  </a:moveTo>
                  <a:lnTo>
                    <a:pt x="0" y="567526"/>
                  </a:lnTo>
                  <a:lnTo>
                    <a:pt x="825405" y="567526"/>
                  </a:lnTo>
                  <a:lnTo>
                    <a:pt x="825405" y="0"/>
                  </a:lnTo>
                  <a:lnTo>
                    <a:pt x="0" y="0"/>
                  </a:lnTo>
                  <a:close/>
                </a:path>
              </a:pathLst>
            </a:custGeom>
            <a:ln w="1268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60" name="object 6760"/>
          <p:cNvSpPr/>
          <p:nvPr/>
        </p:nvSpPr>
        <p:spPr>
          <a:xfrm>
            <a:off x="6661253" y="11160432"/>
            <a:ext cx="825500" cy="567690"/>
          </a:xfrm>
          <a:custGeom>
            <a:avLst/>
            <a:gdLst/>
            <a:ahLst/>
            <a:cxnLst/>
            <a:rect l="l" t="t" r="r" b="b"/>
            <a:pathLst>
              <a:path w="825500" h="567690">
                <a:moveTo>
                  <a:pt x="0" y="0"/>
                </a:moveTo>
                <a:lnTo>
                  <a:pt x="0" y="567526"/>
                </a:lnTo>
                <a:lnTo>
                  <a:pt x="825405" y="567526"/>
                </a:lnTo>
                <a:lnTo>
                  <a:pt x="825405" y="0"/>
                </a:lnTo>
                <a:lnTo>
                  <a:pt x="0" y="0"/>
                </a:lnTo>
                <a:close/>
              </a:path>
            </a:pathLst>
          </a:custGeom>
          <a:ln w="12689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1" name="object 6761"/>
          <p:cNvSpPr/>
          <p:nvPr/>
        </p:nvSpPr>
        <p:spPr>
          <a:xfrm>
            <a:off x="6661253" y="12265829"/>
            <a:ext cx="825500" cy="567690"/>
          </a:xfrm>
          <a:custGeom>
            <a:avLst/>
            <a:gdLst/>
            <a:ahLst/>
            <a:cxnLst/>
            <a:rect l="l" t="t" r="r" b="b"/>
            <a:pathLst>
              <a:path w="825500" h="567690">
                <a:moveTo>
                  <a:pt x="0" y="0"/>
                </a:moveTo>
                <a:lnTo>
                  <a:pt x="0" y="567526"/>
                </a:lnTo>
                <a:lnTo>
                  <a:pt x="825405" y="567526"/>
                </a:lnTo>
                <a:lnTo>
                  <a:pt x="825405" y="0"/>
                </a:lnTo>
                <a:lnTo>
                  <a:pt x="0" y="0"/>
                </a:lnTo>
                <a:close/>
              </a:path>
            </a:pathLst>
          </a:custGeom>
          <a:ln w="12689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2" name="object 6762"/>
          <p:cNvSpPr/>
          <p:nvPr/>
        </p:nvSpPr>
        <p:spPr>
          <a:xfrm>
            <a:off x="0" y="14993213"/>
            <a:ext cx="1233170" cy="1263015"/>
          </a:xfrm>
          <a:custGeom>
            <a:avLst/>
            <a:gdLst/>
            <a:ahLst/>
            <a:cxnLst/>
            <a:rect l="l" t="t" r="r" b="b"/>
            <a:pathLst>
              <a:path w="1233170" h="1263015">
                <a:moveTo>
                  <a:pt x="1232812" y="0"/>
                </a:moveTo>
                <a:lnTo>
                  <a:pt x="1232812" y="1262786"/>
                </a:lnTo>
                <a:lnTo>
                  <a:pt x="0" y="1262786"/>
                </a:lnTo>
                <a:lnTo>
                  <a:pt x="0" y="0"/>
                </a:lnTo>
                <a:lnTo>
                  <a:pt x="1232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3" name="Slide Number Placeholder 676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93213" y="7911187"/>
            <a:ext cx="1263015" cy="1233170"/>
          </a:xfrm>
          <a:custGeom>
            <a:avLst/>
            <a:gdLst/>
            <a:ahLst/>
            <a:cxnLst/>
            <a:rect l="l" t="t" r="r" b="b"/>
            <a:pathLst>
              <a:path w="1263015" h="1233170">
                <a:moveTo>
                  <a:pt x="0" y="0"/>
                </a:moveTo>
                <a:lnTo>
                  <a:pt x="1262786" y="0"/>
                </a:lnTo>
                <a:lnTo>
                  <a:pt x="1262786" y="1232812"/>
                </a:lnTo>
                <a:lnTo>
                  <a:pt x="0" y="12328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8000" y="2032000"/>
            <a:ext cx="15240000" cy="635000"/>
          </a:xfrm>
          <a:prstGeom prst="rect">
            <a:avLst/>
          </a:prstGeom>
          <a:solidFill>
            <a:srgbClr val="95CFDE"/>
          </a:solidFill>
          <a:ln w="25400">
            <a:solidFill>
              <a:srgbClr val="2A9FBC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4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min</a:t>
            </a:r>
            <a:r>
              <a:rPr sz="24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width: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1200</a:t>
            </a:r>
            <a:r>
              <a:rPr sz="24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XL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997200"/>
            <a:ext cx="12598400" cy="635000"/>
          </a:xfrm>
          <a:prstGeom prst="rect">
            <a:avLst/>
          </a:prstGeom>
          <a:solidFill>
            <a:srgbClr val="D297AE"/>
          </a:solidFill>
          <a:ln w="25400">
            <a:solidFill>
              <a:srgbClr val="A62E5C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4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min</a:t>
            </a:r>
            <a:r>
              <a:rPr sz="24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width: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9</a:t>
            </a:r>
            <a:r>
              <a:rPr sz="24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9</a:t>
            </a:r>
            <a:r>
              <a:rPr sz="24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24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0" y="3962400"/>
            <a:ext cx="9753600" cy="635000"/>
          </a:xfrm>
          <a:prstGeom prst="rect">
            <a:avLst/>
          </a:prstGeom>
          <a:solidFill>
            <a:srgbClr val="CDE4A7"/>
          </a:solidFill>
          <a:ln w="25400">
            <a:solidFill>
              <a:srgbClr val="9BC85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4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min</a:t>
            </a:r>
            <a:r>
              <a:rPr sz="24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width: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7</a:t>
            </a: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68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MD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00" y="4927600"/>
            <a:ext cx="7315200" cy="635000"/>
          </a:xfrm>
          <a:prstGeom prst="rect">
            <a:avLst/>
          </a:prstGeom>
          <a:solidFill>
            <a:srgbClr val="B3ADD3"/>
          </a:solidFill>
          <a:ln w="25400">
            <a:solidFill>
              <a:srgbClr val="675BA7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4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min</a:t>
            </a:r>
            <a:r>
              <a:rPr sz="24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width: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7</a:t>
            </a:r>
            <a:r>
              <a:rPr sz="24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6</a:t>
            </a:r>
            <a:r>
              <a:rPr sz="24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SM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000" y="6477000"/>
            <a:ext cx="7315200" cy="635000"/>
          </a:xfrm>
          <a:prstGeom prst="rect">
            <a:avLst/>
          </a:prstGeom>
          <a:solidFill>
            <a:srgbClr val="DDDDDD"/>
          </a:solidFill>
          <a:ln w="25400">
            <a:solidFill>
              <a:srgbClr val="535353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4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ma</a:t>
            </a:r>
            <a:r>
              <a:rPr sz="24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width: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7</a:t>
            </a:r>
            <a:r>
              <a:rPr sz="24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5.98</a:t>
            </a:r>
            <a:r>
              <a:rPr sz="24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-</a:t>
            </a:r>
            <a:r>
              <a:rPr sz="24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xt</a:t>
            </a:r>
            <a:r>
              <a:rPr sz="24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a-SM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6400" y="640587"/>
            <a:ext cx="7829550" cy="735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50" spc="-35" dirty="0"/>
              <a:t>Breakpoints</a:t>
            </a:r>
            <a:r>
              <a:rPr sz="4650" spc="-250" dirty="0"/>
              <a:t> </a:t>
            </a:r>
            <a:r>
              <a:rPr sz="4650" spc="-105" dirty="0"/>
              <a:t>in</a:t>
            </a:r>
            <a:r>
              <a:rPr sz="4650" spc="-245" dirty="0"/>
              <a:t> </a:t>
            </a:r>
            <a:r>
              <a:rPr sz="4650" spc="20" dirty="0"/>
              <a:t>Bootstrap</a:t>
            </a:r>
            <a:r>
              <a:rPr sz="4650" spc="-245" dirty="0"/>
              <a:t> </a:t>
            </a:r>
            <a:r>
              <a:rPr sz="4650" spc="135" dirty="0"/>
              <a:t>4</a:t>
            </a:r>
            <a:endParaRPr sz="465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93213" y="7644488"/>
            <a:ext cx="1263015" cy="1270000"/>
          </a:xfrm>
          <a:custGeom>
            <a:avLst/>
            <a:gdLst/>
            <a:ahLst/>
            <a:cxnLst/>
            <a:rect l="l" t="t" r="r" b="b"/>
            <a:pathLst>
              <a:path w="1263015" h="1270000">
                <a:moveTo>
                  <a:pt x="0" y="0"/>
                </a:moveTo>
                <a:lnTo>
                  <a:pt x="1262786" y="0"/>
                </a:lnTo>
                <a:lnTo>
                  <a:pt x="1262786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24916" y="2247900"/>
            <a:ext cx="1108710" cy="660400"/>
            <a:chOff x="524916" y="2247900"/>
            <a:chExt cx="1108710" cy="660400"/>
          </a:xfrm>
        </p:grpSpPr>
        <p:sp>
          <p:nvSpPr>
            <p:cNvPr id="4" name="object 4"/>
            <p:cNvSpPr/>
            <p:nvPr/>
          </p:nvSpPr>
          <p:spPr>
            <a:xfrm>
              <a:off x="537616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7616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806553" y="2247900"/>
            <a:ext cx="1108710" cy="660400"/>
            <a:chOff x="1806553" y="2247900"/>
            <a:chExt cx="1108710" cy="660400"/>
          </a:xfrm>
        </p:grpSpPr>
        <p:sp>
          <p:nvSpPr>
            <p:cNvPr id="7" name="object 7"/>
            <p:cNvSpPr/>
            <p:nvPr/>
          </p:nvSpPr>
          <p:spPr>
            <a:xfrm>
              <a:off x="1819253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9253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088190" y="2247900"/>
            <a:ext cx="1108710" cy="660400"/>
            <a:chOff x="3088190" y="2247900"/>
            <a:chExt cx="1108710" cy="660400"/>
          </a:xfrm>
        </p:grpSpPr>
        <p:sp>
          <p:nvSpPr>
            <p:cNvPr id="10" name="object 10"/>
            <p:cNvSpPr/>
            <p:nvPr/>
          </p:nvSpPr>
          <p:spPr>
            <a:xfrm>
              <a:off x="3100890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00890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369827" y="2247900"/>
            <a:ext cx="1108710" cy="660400"/>
            <a:chOff x="4369827" y="2247900"/>
            <a:chExt cx="1108710" cy="660400"/>
          </a:xfrm>
        </p:grpSpPr>
        <p:sp>
          <p:nvSpPr>
            <p:cNvPr id="13" name="object 13"/>
            <p:cNvSpPr/>
            <p:nvPr/>
          </p:nvSpPr>
          <p:spPr>
            <a:xfrm>
              <a:off x="4382527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1" y="0"/>
                  </a:lnTo>
                  <a:lnTo>
                    <a:pt x="1082761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82527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10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651464" y="2247900"/>
            <a:ext cx="1108710" cy="660400"/>
            <a:chOff x="5651464" y="2247900"/>
            <a:chExt cx="1108710" cy="660400"/>
          </a:xfrm>
        </p:grpSpPr>
        <p:sp>
          <p:nvSpPr>
            <p:cNvPr id="16" name="object 16"/>
            <p:cNvSpPr/>
            <p:nvPr/>
          </p:nvSpPr>
          <p:spPr>
            <a:xfrm>
              <a:off x="5664164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1" y="0"/>
                  </a:lnTo>
                  <a:lnTo>
                    <a:pt x="1082761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64164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6933101" y="2247900"/>
            <a:ext cx="1108710" cy="660400"/>
            <a:chOff x="6933101" y="2247900"/>
            <a:chExt cx="1108710" cy="660400"/>
          </a:xfrm>
        </p:grpSpPr>
        <p:sp>
          <p:nvSpPr>
            <p:cNvPr id="19" name="object 19"/>
            <p:cNvSpPr/>
            <p:nvPr/>
          </p:nvSpPr>
          <p:spPr>
            <a:xfrm>
              <a:off x="6945801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1" y="0"/>
                  </a:lnTo>
                  <a:lnTo>
                    <a:pt x="1082761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45801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214737" y="2247900"/>
            <a:ext cx="1108710" cy="660400"/>
            <a:chOff x="8214737" y="2247900"/>
            <a:chExt cx="1108710" cy="660400"/>
          </a:xfrm>
        </p:grpSpPr>
        <p:sp>
          <p:nvSpPr>
            <p:cNvPr id="22" name="object 22"/>
            <p:cNvSpPr/>
            <p:nvPr/>
          </p:nvSpPr>
          <p:spPr>
            <a:xfrm>
              <a:off x="8227437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227437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9496373" y="2247900"/>
            <a:ext cx="1108710" cy="660400"/>
            <a:chOff x="9496373" y="2247900"/>
            <a:chExt cx="1108710" cy="660400"/>
          </a:xfrm>
        </p:grpSpPr>
        <p:sp>
          <p:nvSpPr>
            <p:cNvPr id="25" name="object 25"/>
            <p:cNvSpPr/>
            <p:nvPr/>
          </p:nvSpPr>
          <p:spPr>
            <a:xfrm>
              <a:off x="9509073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1" y="0"/>
                  </a:lnTo>
                  <a:lnTo>
                    <a:pt x="1082761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509073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0778011" y="2247900"/>
            <a:ext cx="1108710" cy="660400"/>
            <a:chOff x="10778011" y="2247900"/>
            <a:chExt cx="1108710" cy="660400"/>
          </a:xfrm>
        </p:grpSpPr>
        <p:sp>
          <p:nvSpPr>
            <p:cNvPr id="28" name="object 28"/>
            <p:cNvSpPr/>
            <p:nvPr/>
          </p:nvSpPr>
          <p:spPr>
            <a:xfrm>
              <a:off x="10790711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790711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2059648" y="2247900"/>
            <a:ext cx="1108710" cy="660400"/>
            <a:chOff x="12059648" y="2247900"/>
            <a:chExt cx="1108710" cy="660400"/>
          </a:xfrm>
        </p:grpSpPr>
        <p:sp>
          <p:nvSpPr>
            <p:cNvPr id="31" name="object 31"/>
            <p:cNvSpPr/>
            <p:nvPr/>
          </p:nvSpPr>
          <p:spPr>
            <a:xfrm>
              <a:off x="12072348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56" y="0"/>
                  </a:lnTo>
                  <a:lnTo>
                    <a:pt x="1082756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072348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3341286" y="2247900"/>
            <a:ext cx="1108710" cy="660400"/>
            <a:chOff x="13341286" y="2247900"/>
            <a:chExt cx="1108710" cy="660400"/>
          </a:xfrm>
        </p:grpSpPr>
        <p:sp>
          <p:nvSpPr>
            <p:cNvPr id="34" name="object 34"/>
            <p:cNvSpPr/>
            <p:nvPr/>
          </p:nvSpPr>
          <p:spPr>
            <a:xfrm>
              <a:off x="13353986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3" y="0"/>
                  </a:lnTo>
                  <a:lnTo>
                    <a:pt x="1082763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353986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4622919" y="2247900"/>
            <a:ext cx="1108710" cy="660400"/>
            <a:chOff x="14622919" y="2247900"/>
            <a:chExt cx="1108710" cy="660400"/>
          </a:xfrm>
        </p:grpSpPr>
        <p:sp>
          <p:nvSpPr>
            <p:cNvPr id="37" name="object 37"/>
            <p:cNvSpPr/>
            <p:nvPr/>
          </p:nvSpPr>
          <p:spPr>
            <a:xfrm>
              <a:off x="14635619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3" y="0"/>
                  </a:lnTo>
                  <a:lnTo>
                    <a:pt x="1082763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635619" y="2260600"/>
              <a:ext cx="1083310" cy="635000"/>
            </a:xfrm>
            <a:custGeom>
              <a:avLst/>
              <a:gdLst/>
              <a:ahLst/>
              <a:cxnLst/>
              <a:rect l="l" t="t" r="r" b="b"/>
              <a:pathLst>
                <a:path w="1083309" h="635000">
                  <a:moveTo>
                    <a:pt x="0" y="0"/>
                  </a:moveTo>
                  <a:lnTo>
                    <a:pt x="1082762" y="0"/>
                  </a:lnTo>
                  <a:lnTo>
                    <a:pt x="108276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8214737" y="4038600"/>
            <a:ext cx="7516495" cy="660400"/>
            <a:chOff x="8214737" y="4038600"/>
            <a:chExt cx="7516495" cy="660400"/>
          </a:xfrm>
        </p:grpSpPr>
        <p:sp>
          <p:nvSpPr>
            <p:cNvPr id="40" name="object 40"/>
            <p:cNvSpPr/>
            <p:nvPr/>
          </p:nvSpPr>
          <p:spPr>
            <a:xfrm>
              <a:off x="8227437" y="4051300"/>
              <a:ext cx="7491095" cy="635000"/>
            </a:xfrm>
            <a:custGeom>
              <a:avLst/>
              <a:gdLst/>
              <a:ahLst/>
              <a:cxnLst/>
              <a:rect l="l" t="t" r="r" b="b"/>
              <a:pathLst>
                <a:path w="7491094" h="635000">
                  <a:moveTo>
                    <a:pt x="0" y="0"/>
                  </a:moveTo>
                  <a:lnTo>
                    <a:pt x="7490946" y="0"/>
                  </a:lnTo>
                  <a:lnTo>
                    <a:pt x="7490946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227437" y="4051300"/>
              <a:ext cx="7491095" cy="635000"/>
            </a:xfrm>
            <a:custGeom>
              <a:avLst/>
              <a:gdLst/>
              <a:ahLst/>
              <a:cxnLst/>
              <a:rect l="l" t="t" r="r" b="b"/>
              <a:pathLst>
                <a:path w="7491094" h="635000">
                  <a:moveTo>
                    <a:pt x="0" y="0"/>
                  </a:moveTo>
                  <a:lnTo>
                    <a:pt x="7490945" y="0"/>
                  </a:lnTo>
                  <a:lnTo>
                    <a:pt x="749094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0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524916" y="4038600"/>
            <a:ext cx="7516495" cy="660400"/>
            <a:chOff x="524916" y="4038600"/>
            <a:chExt cx="7516495" cy="660400"/>
          </a:xfrm>
        </p:grpSpPr>
        <p:sp>
          <p:nvSpPr>
            <p:cNvPr id="43" name="object 43"/>
            <p:cNvSpPr/>
            <p:nvPr/>
          </p:nvSpPr>
          <p:spPr>
            <a:xfrm>
              <a:off x="537616" y="4051300"/>
              <a:ext cx="7491095" cy="635000"/>
            </a:xfrm>
            <a:custGeom>
              <a:avLst/>
              <a:gdLst/>
              <a:ahLst/>
              <a:cxnLst/>
              <a:rect l="l" t="t" r="r" b="b"/>
              <a:pathLst>
                <a:path w="7491095" h="635000">
                  <a:moveTo>
                    <a:pt x="0" y="0"/>
                  </a:moveTo>
                  <a:lnTo>
                    <a:pt x="7490944" y="0"/>
                  </a:lnTo>
                  <a:lnTo>
                    <a:pt x="7490944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37616" y="4051300"/>
              <a:ext cx="7491095" cy="635000"/>
            </a:xfrm>
            <a:custGeom>
              <a:avLst/>
              <a:gdLst/>
              <a:ahLst/>
              <a:cxnLst/>
              <a:rect l="l" t="t" r="r" b="b"/>
              <a:pathLst>
                <a:path w="7491095" h="635000">
                  <a:moveTo>
                    <a:pt x="0" y="0"/>
                  </a:moveTo>
                  <a:lnTo>
                    <a:pt x="7490945" y="0"/>
                  </a:lnTo>
                  <a:lnTo>
                    <a:pt x="749094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0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5651464" y="5607050"/>
            <a:ext cx="4953635" cy="660400"/>
            <a:chOff x="5651464" y="5607050"/>
            <a:chExt cx="4953635" cy="660400"/>
          </a:xfrm>
        </p:grpSpPr>
        <p:sp>
          <p:nvSpPr>
            <p:cNvPr id="46" name="object 46"/>
            <p:cNvSpPr/>
            <p:nvPr/>
          </p:nvSpPr>
          <p:spPr>
            <a:xfrm>
              <a:off x="5664164" y="5619750"/>
              <a:ext cx="4928235" cy="635000"/>
            </a:xfrm>
            <a:custGeom>
              <a:avLst/>
              <a:gdLst/>
              <a:ahLst/>
              <a:cxnLst/>
              <a:rect l="l" t="t" r="r" b="b"/>
              <a:pathLst>
                <a:path w="4928234" h="635000">
                  <a:moveTo>
                    <a:pt x="0" y="0"/>
                  </a:moveTo>
                  <a:lnTo>
                    <a:pt x="4927672" y="0"/>
                  </a:lnTo>
                  <a:lnTo>
                    <a:pt x="492767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CF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664164" y="5619750"/>
              <a:ext cx="4928235" cy="635000"/>
            </a:xfrm>
            <a:custGeom>
              <a:avLst/>
              <a:gdLst/>
              <a:ahLst/>
              <a:cxnLst/>
              <a:rect l="l" t="t" r="r" b="b"/>
              <a:pathLst>
                <a:path w="4928234" h="635000">
                  <a:moveTo>
                    <a:pt x="0" y="0"/>
                  </a:moveTo>
                  <a:lnTo>
                    <a:pt x="4927672" y="0"/>
                  </a:lnTo>
                  <a:lnTo>
                    <a:pt x="492767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0778009" y="5607050"/>
            <a:ext cx="4953635" cy="660400"/>
            <a:chOff x="10778009" y="5607050"/>
            <a:chExt cx="4953635" cy="660400"/>
          </a:xfrm>
        </p:grpSpPr>
        <p:sp>
          <p:nvSpPr>
            <p:cNvPr id="49" name="object 49"/>
            <p:cNvSpPr/>
            <p:nvPr/>
          </p:nvSpPr>
          <p:spPr>
            <a:xfrm>
              <a:off x="10790709" y="5619750"/>
              <a:ext cx="4928235" cy="635000"/>
            </a:xfrm>
            <a:custGeom>
              <a:avLst/>
              <a:gdLst/>
              <a:ahLst/>
              <a:cxnLst/>
              <a:rect l="l" t="t" r="r" b="b"/>
              <a:pathLst>
                <a:path w="4928234" h="635000">
                  <a:moveTo>
                    <a:pt x="0" y="0"/>
                  </a:moveTo>
                  <a:lnTo>
                    <a:pt x="4927673" y="0"/>
                  </a:lnTo>
                  <a:lnTo>
                    <a:pt x="4927673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CF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790709" y="5619750"/>
              <a:ext cx="4928235" cy="635000"/>
            </a:xfrm>
            <a:custGeom>
              <a:avLst/>
              <a:gdLst/>
              <a:ahLst/>
              <a:cxnLst/>
              <a:rect l="l" t="t" r="r" b="b"/>
              <a:pathLst>
                <a:path w="4928234" h="635000">
                  <a:moveTo>
                    <a:pt x="0" y="0"/>
                  </a:moveTo>
                  <a:lnTo>
                    <a:pt x="4927672" y="0"/>
                  </a:lnTo>
                  <a:lnTo>
                    <a:pt x="492767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524916" y="5607050"/>
            <a:ext cx="4953635" cy="660400"/>
            <a:chOff x="524916" y="5607050"/>
            <a:chExt cx="4953635" cy="660400"/>
          </a:xfrm>
        </p:grpSpPr>
        <p:sp>
          <p:nvSpPr>
            <p:cNvPr id="52" name="object 52"/>
            <p:cNvSpPr/>
            <p:nvPr/>
          </p:nvSpPr>
          <p:spPr>
            <a:xfrm>
              <a:off x="537616" y="5619750"/>
              <a:ext cx="4928235" cy="635000"/>
            </a:xfrm>
            <a:custGeom>
              <a:avLst/>
              <a:gdLst/>
              <a:ahLst/>
              <a:cxnLst/>
              <a:rect l="l" t="t" r="r" b="b"/>
              <a:pathLst>
                <a:path w="4928235" h="635000">
                  <a:moveTo>
                    <a:pt x="0" y="0"/>
                  </a:moveTo>
                  <a:lnTo>
                    <a:pt x="4927672" y="0"/>
                  </a:lnTo>
                  <a:lnTo>
                    <a:pt x="492767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CF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37616" y="5619750"/>
              <a:ext cx="4928235" cy="635000"/>
            </a:xfrm>
            <a:custGeom>
              <a:avLst/>
              <a:gdLst/>
              <a:ahLst/>
              <a:cxnLst/>
              <a:rect l="l" t="t" r="r" b="b"/>
              <a:pathLst>
                <a:path w="4928235" h="635000">
                  <a:moveTo>
                    <a:pt x="0" y="0"/>
                  </a:moveTo>
                  <a:lnTo>
                    <a:pt x="4927672" y="0"/>
                  </a:lnTo>
                  <a:lnTo>
                    <a:pt x="4927672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4369826" y="7175500"/>
            <a:ext cx="3671570" cy="660400"/>
            <a:chOff x="4369826" y="7175500"/>
            <a:chExt cx="3671570" cy="660400"/>
          </a:xfrm>
        </p:grpSpPr>
        <p:sp>
          <p:nvSpPr>
            <p:cNvPr id="55" name="object 55"/>
            <p:cNvSpPr/>
            <p:nvPr/>
          </p:nvSpPr>
          <p:spPr>
            <a:xfrm>
              <a:off x="4382526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70" h="635000">
                  <a:moveTo>
                    <a:pt x="0" y="0"/>
                  </a:moveTo>
                  <a:lnTo>
                    <a:pt x="3646036" y="0"/>
                  </a:lnTo>
                  <a:lnTo>
                    <a:pt x="3646036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E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382526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70" h="635000">
                  <a:moveTo>
                    <a:pt x="0" y="0"/>
                  </a:moveTo>
                  <a:lnTo>
                    <a:pt x="3646035" y="0"/>
                  </a:lnTo>
                  <a:lnTo>
                    <a:pt x="364603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BC8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8214737" y="7175500"/>
            <a:ext cx="3671570" cy="660400"/>
            <a:chOff x="8214737" y="7175500"/>
            <a:chExt cx="3671570" cy="660400"/>
          </a:xfrm>
        </p:grpSpPr>
        <p:sp>
          <p:nvSpPr>
            <p:cNvPr id="58" name="object 58"/>
            <p:cNvSpPr/>
            <p:nvPr/>
          </p:nvSpPr>
          <p:spPr>
            <a:xfrm>
              <a:off x="8227437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70" h="635000">
                  <a:moveTo>
                    <a:pt x="0" y="0"/>
                  </a:moveTo>
                  <a:lnTo>
                    <a:pt x="3646035" y="0"/>
                  </a:lnTo>
                  <a:lnTo>
                    <a:pt x="364603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E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227437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70" h="635000">
                  <a:moveTo>
                    <a:pt x="0" y="0"/>
                  </a:moveTo>
                  <a:lnTo>
                    <a:pt x="3646035" y="0"/>
                  </a:lnTo>
                  <a:lnTo>
                    <a:pt x="364603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BC8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12059648" y="7175500"/>
            <a:ext cx="3671570" cy="660400"/>
            <a:chOff x="12059648" y="7175500"/>
            <a:chExt cx="3671570" cy="660400"/>
          </a:xfrm>
        </p:grpSpPr>
        <p:sp>
          <p:nvSpPr>
            <p:cNvPr id="61" name="object 61"/>
            <p:cNvSpPr/>
            <p:nvPr/>
          </p:nvSpPr>
          <p:spPr>
            <a:xfrm>
              <a:off x="12072348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69" h="635000">
                  <a:moveTo>
                    <a:pt x="0" y="0"/>
                  </a:moveTo>
                  <a:lnTo>
                    <a:pt x="3646035" y="0"/>
                  </a:lnTo>
                  <a:lnTo>
                    <a:pt x="364603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E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2072348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69" h="635000">
                  <a:moveTo>
                    <a:pt x="0" y="0"/>
                  </a:moveTo>
                  <a:lnTo>
                    <a:pt x="3646035" y="0"/>
                  </a:lnTo>
                  <a:lnTo>
                    <a:pt x="364603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BC8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524916" y="7175500"/>
            <a:ext cx="3671570" cy="660400"/>
            <a:chOff x="524916" y="7175500"/>
            <a:chExt cx="3671570" cy="660400"/>
          </a:xfrm>
        </p:grpSpPr>
        <p:sp>
          <p:nvSpPr>
            <p:cNvPr id="64" name="object 64"/>
            <p:cNvSpPr/>
            <p:nvPr/>
          </p:nvSpPr>
          <p:spPr>
            <a:xfrm>
              <a:off x="537616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70" h="635000">
                  <a:moveTo>
                    <a:pt x="0" y="0"/>
                  </a:moveTo>
                  <a:lnTo>
                    <a:pt x="3646034" y="0"/>
                  </a:lnTo>
                  <a:lnTo>
                    <a:pt x="3646034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E4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37616" y="7188200"/>
              <a:ext cx="3646170" cy="635000"/>
            </a:xfrm>
            <a:custGeom>
              <a:avLst/>
              <a:gdLst/>
              <a:ahLst/>
              <a:cxnLst/>
              <a:rect l="l" t="t" r="r" b="b"/>
              <a:pathLst>
                <a:path w="3646170" h="635000">
                  <a:moveTo>
                    <a:pt x="0" y="0"/>
                  </a:moveTo>
                  <a:lnTo>
                    <a:pt x="3646035" y="0"/>
                  </a:lnTo>
                  <a:lnTo>
                    <a:pt x="3646035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BC8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5778500" y="640587"/>
            <a:ext cx="4698365" cy="735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50" spc="-30" dirty="0"/>
              <a:t>The</a:t>
            </a:r>
            <a:r>
              <a:rPr sz="4650" spc="-275" dirty="0"/>
              <a:t> </a:t>
            </a:r>
            <a:r>
              <a:rPr sz="4650" spc="-5" dirty="0"/>
              <a:t>Grid</a:t>
            </a:r>
            <a:r>
              <a:rPr sz="4650" spc="-270" dirty="0"/>
              <a:t> </a:t>
            </a:r>
            <a:r>
              <a:rPr sz="4650" dirty="0"/>
              <a:t>Layout</a:t>
            </a:r>
            <a:endParaRPr sz="4650"/>
          </a:p>
        </p:txBody>
      </p:sp>
      <p:sp>
        <p:nvSpPr>
          <p:cNvPr id="67" name="object 67"/>
          <p:cNvSpPr txBox="1"/>
          <p:nvPr/>
        </p:nvSpPr>
        <p:spPr>
          <a:xfrm>
            <a:off x="533400" y="1422400"/>
            <a:ext cx="2840990" cy="574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830" dirty="0">
                <a:solidFill>
                  <a:srgbClr val="675BA7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4200" spc="-730" dirty="0">
                <a:solidFill>
                  <a:srgbClr val="675BA7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4200" spc="-420" dirty="0">
                <a:solidFill>
                  <a:srgbClr val="675BA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4200" spc="20" dirty="0">
                <a:solidFill>
                  <a:srgbClr val="675BA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4200" spc="-155" dirty="0">
                <a:solidFill>
                  <a:srgbClr val="675BA7"/>
                </a:solidFill>
                <a:latin typeface="Verdana" panose="020B0604030504040204"/>
                <a:cs typeface="Verdana" panose="020B0604030504040204"/>
              </a:rPr>
              <a:t>olumns</a:t>
            </a:r>
            <a:endParaRPr sz="4200">
              <a:latin typeface="Verdana" panose="020B0604030504040204"/>
              <a:cs typeface="Verdana" panose="020B0604030504040204"/>
            </a:endParaRPr>
          </a:p>
          <a:p>
            <a:pPr marL="12700" marR="626110">
              <a:lnSpc>
                <a:spcPct val="247000"/>
              </a:lnSpc>
              <a:spcBef>
                <a:spcPts val="2650"/>
              </a:spcBef>
            </a:pPr>
            <a:r>
              <a:rPr sz="4200" spc="-1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Halves </a:t>
            </a:r>
            <a:r>
              <a:rPr sz="4200" spc="-1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4200" spc="-13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Thirds </a:t>
            </a:r>
            <a:r>
              <a:rPr sz="4200" spc="-1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4200" spc="-105" dirty="0">
                <a:solidFill>
                  <a:srgbClr val="9BC850"/>
                </a:solidFill>
                <a:latin typeface="Verdana" panose="020B0604030504040204"/>
                <a:cs typeface="Verdana" panose="020B0604030504040204"/>
              </a:rPr>
              <a:t>Quar</a:t>
            </a:r>
            <a:r>
              <a:rPr sz="4200" spc="-170" dirty="0">
                <a:solidFill>
                  <a:srgbClr val="9BC85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4200" spc="-190" dirty="0">
                <a:solidFill>
                  <a:srgbClr val="9BC850"/>
                </a:solidFill>
                <a:latin typeface="Verdana" panose="020B0604030504040204"/>
                <a:cs typeface="Verdana" panose="020B0604030504040204"/>
              </a:rPr>
              <a:t>ers</a:t>
            </a:r>
            <a:endParaRPr sz="4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Padding</a:t>
            </a:r>
            <a:r>
              <a:rPr spc="-260" dirty="0"/>
              <a:t> </a:t>
            </a:r>
            <a:r>
              <a:rPr spc="-20" dirty="0"/>
              <a:t>and</a:t>
            </a:r>
            <a:r>
              <a:rPr spc="-260" dirty="0"/>
              <a:t> </a:t>
            </a:r>
            <a:r>
              <a:rPr spc="10" dirty="0"/>
              <a:t>Border</a:t>
            </a:r>
            <a:r>
              <a:rPr spc="-260" dirty="0"/>
              <a:t> </a:t>
            </a:r>
            <a:r>
              <a:rPr spc="-90" dirty="0"/>
              <a:t>Sizes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825500" y="4838700"/>
            <a:ext cx="2647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5" dirty="0">
                <a:latin typeface="Verdana" panose="020B0604030504040204"/>
                <a:cs typeface="Verdana" panose="020B0604030504040204"/>
              </a:rPr>
              <a:t>0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000" y="2108200"/>
            <a:ext cx="78822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5" dirty="0">
                <a:latin typeface="Verdana" panose="020B0604030504040204"/>
                <a:cs typeface="Verdana" panose="020B0604030504040204"/>
              </a:rPr>
              <a:t>Multiple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5" dirty="0">
                <a:latin typeface="Verdana" panose="020B0604030504040204"/>
                <a:cs typeface="Verdana" panose="020B0604030504040204"/>
              </a:rPr>
              <a:t>the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10" dirty="0">
                <a:latin typeface="Verdana" panose="020B0604030504040204"/>
                <a:cs typeface="Verdana" panose="020B0604030504040204"/>
              </a:rPr>
              <a:t>base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75" dirty="0">
                <a:latin typeface="Verdana" panose="020B0604030504040204"/>
                <a:cs typeface="Verdana" panose="020B0604030504040204"/>
              </a:rPr>
              <a:t>Sass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50" dirty="0">
                <a:latin typeface="Verdana" panose="020B0604030504040204"/>
                <a:cs typeface="Verdana" panose="020B0604030504040204"/>
              </a:rPr>
              <a:t>Map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10" dirty="0">
                <a:latin typeface="Verdana" panose="020B0604030504040204"/>
                <a:cs typeface="Verdana" panose="020B0604030504040204"/>
              </a:rPr>
              <a:t>Variable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15" dirty="0">
                <a:latin typeface="Verdana" panose="020B0604030504040204"/>
                <a:cs typeface="Verdana" panose="020B0604030504040204"/>
              </a:rPr>
              <a:t>$spacer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30" dirty="0">
                <a:latin typeface="Verdana" panose="020B0604030504040204"/>
                <a:cs typeface="Verdana" panose="020B0604030504040204"/>
              </a:rPr>
              <a:t>by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2530" y="3942927"/>
            <a:ext cx="508000" cy="660400"/>
            <a:chOff x="1962530" y="3942927"/>
            <a:chExt cx="508000" cy="660400"/>
          </a:xfrm>
        </p:grpSpPr>
        <p:sp>
          <p:nvSpPr>
            <p:cNvPr id="6" name="object 6"/>
            <p:cNvSpPr/>
            <p:nvPr/>
          </p:nvSpPr>
          <p:spPr>
            <a:xfrm>
              <a:off x="1975230" y="3955627"/>
              <a:ext cx="482600" cy="635000"/>
            </a:xfrm>
            <a:custGeom>
              <a:avLst/>
              <a:gdLst/>
              <a:ahLst/>
              <a:cxnLst/>
              <a:rect l="l" t="t" r="r" b="b"/>
              <a:pathLst>
                <a:path w="482600" h="635000">
                  <a:moveTo>
                    <a:pt x="0" y="0"/>
                  </a:moveTo>
                  <a:lnTo>
                    <a:pt x="482600" y="0"/>
                  </a:lnTo>
                  <a:lnTo>
                    <a:pt x="4826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75230" y="3955627"/>
              <a:ext cx="482600" cy="635000"/>
            </a:xfrm>
            <a:custGeom>
              <a:avLst/>
              <a:gdLst/>
              <a:ahLst/>
              <a:cxnLst/>
              <a:rect l="l" t="t" r="r" b="b"/>
              <a:pathLst>
                <a:path w="482600" h="635000">
                  <a:moveTo>
                    <a:pt x="0" y="0"/>
                  </a:moveTo>
                  <a:lnTo>
                    <a:pt x="482600" y="0"/>
                  </a:lnTo>
                  <a:lnTo>
                    <a:pt x="4826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458653" y="3942927"/>
            <a:ext cx="977900" cy="660400"/>
            <a:chOff x="3458653" y="3942927"/>
            <a:chExt cx="977900" cy="660400"/>
          </a:xfrm>
        </p:grpSpPr>
        <p:sp>
          <p:nvSpPr>
            <p:cNvPr id="9" name="object 9"/>
            <p:cNvSpPr/>
            <p:nvPr/>
          </p:nvSpPr>
          <p:spPr>
            <a:xfrm>
              <a:off x="3471353" y="3955627"/>
              <a:ext cx="952500" cy="635000"/>
            </a:xfrm>
            <a:custGeom>
              <a:avLst/>
              <a:gdLst/>
              <a:ahLst/>
              <a:cxnLst/>
              <a:rect l="l" t="t" r="r" b="b"/>
              <a:pathLst>
                <a:path w="952500" h="635000">
                  <a:moveTo>
                    <a:pt x="0" y="0"/>
                  </a:moveTo>
                  <a:lnTo>
                    <a:pt x="952500" y="0"/>
                  </a:lnTo>
                  <a:lnTo>
                    <a:pt x="9525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71353" y="3955627"/>
              <a:ext cx="952500" cy="635000"/>
            </a:xfrm>
            <a:custGeom>
              <a:avLst/>
              <a:gdLst/>
              <a:ahLst/>
              <a:cxnLst/>
              <a:rect l="l" t="t" r="r" b="b"/>
              <a:pathLst>
                <a:path w="952500" h="635000">
                  <a:moveTo>
                    <a:pt x="0" y="0"/>
                  </a:moveTo>
                  <a:lnTo>
                    <a:pt x="952500" y="0"/>
                  </a:lnTo>
                  <a:lnTo>
                    <a:pt x="9525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795918" y="3942927"/>
            <a:ext cx="1930400" cy="660400"/>
            <a:chOff x="4795918" y="3942927"/>
            <a:chExt cx="1930400" cy="660400"/>
          </a:xfrm>
        </p:grpSpPr>
        <p:sp>
          <p:nvSpPr>
            <p:cNvPr id="12" name="object 12"/>
            <p:cNvSpPr/>
            <p:nvPr/>
          </p:nvSpPr>
          <p:spPr>
            <a:xfrm>
              <a:off x="4808618" y="3955627"/>
              <a:ext cx="1905000" cy="635000"/>
            </a:xfrm>
            <a:custGeom>
              <a:avLst/>
              <a:gdLst/>
              <a:ahLst/>
              <a:cxnLst/>
              <a:rect l="l" t="t" r="r" b="b"/>
              <a:pathLst>
                <a:path w="1905000" h="635000">
                  <a:moveTo>
                    <a:pt x="0" y="0"/>
                  </a:moveTo>
                  <a:lnTo>
                    <a:pt x="1904786" y="0"/>
                  </a:lnTo>
                  <a:lnTo>
                    <a:pt x="1904786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08618" y="3955627"/>
              <a:ext cx="1905000" cy="635000"/>
            </a:xfrm>
            <a:custGeom>
              <a:avLst/>
              <a:gdLst/>
              <a:ahLst/>
              <a:cxnLst/>
              <a:rect l="l" t="t" r="r" b="b"/>
              <a:pathLst>
                <a:path w="1905000" h="635000">
                  <a:moveTo>
                    <a:pt x="0" y="0"/>
                  </a:moveTo>
                  <a:lnTo>
                    <a:pt x="1904786" y="0"/>
                  </a:lnTo>
                  <a:lnTo>
                    <a:pt x="1904786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920799" y="3942927"/>
            <a:ext cx="2882900" cy="660400"/>
            <a:chOff x="6920799" y="3942927"/>
            <a:chExt cx="2882900" cy="660400"/>
          </a:xfrm>
        </p:grpSpPr>
        <p:sp>
          <p:nvSpPr>
            <p:cNvPr id="15" name="object 15"/>
            <p:cNvSpPr/>
            <p:nvPr/>
          </p:nvSpPr>
          <p:spPr>
            <a:xfrm>
              <a:off x="6933499" y="3955627"/>
              <a:ext cx="2857500" cy="635000"/>
            </a:xfrm>
            <a:custGeom>
              <a:avLst/>
              <a:gdLst/>
              <a:ahLst/>
              <a:cxnLst/>
              <a:rect l="l" t="t" r="r" b="b"/>
              <a:pathLst>
                <a:path w="2857500" h="635000">
                  <a:moveTo>
                    <a:pt x="0" y="0"/>
                  </a:moveTo>
                  <a:lnTo>
                    <a:pt x="2857500" y="0"/>
                  </a:lnTo>
                  <a:lnTo>
                    <a:pt x="28575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33499" y="3955627"/>
              <a:ext cx="2857500" cy="635000"/>
            </a:xfrm>
            <a:custGeom>
              <a:avLst/>
              <a:gdLst/>
              <a:ahLst/>
              <a:cxnLst/>
              <a:rect l="l" t="t" r="r" b="b"/>
              <a:pathLst>
                <a:path w="2857500" h="635000">
                  <a:moveTo>
                    <a:pt x="0" y="0"/>
                  </a:moveTo>
                  <a:lnTo>
                    <a:pt x="2857500" y="0"/>
                  </a:lnTo>
                  <a:lnTo>
                    <a:pt x="28575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9998392" y="3942927"/>
            <a:ext cx="5740400" cy="660400"/>
            <a:chOff x="9998392" y="3942927"/>
            <a:chExt cx="5740400" cy="660400"/>
          </a:xfrm>
        </p:grpSpPr>
        <p:sp>
          <p:nvSpPr>
            <p:cNvPr id="18" name="object 18"/>
            <p:cNvSpPr/>
            <p:nvPr/>
          </p:nvSpPr>
          <p:spPr>
            <a:xfrm>
              <a:off x="10011092" y="3955627"/>
              <a:ext cx="5715000" cy="635000"/>
            </a:xfrm>
            <a:custGeom>
              <a:avLst/>
              <a:gdLst/>
              <a:ahLst/>
              <a:cxnLst/>
              <a:rect l="l" t="t" r="r" b="b"/>
              <a:pathLst>
                <a:path w="5715000" h="635000">
                  <a:moveTo>
                    <a:pt x="0" y="0"/>
                  </a:moveTo>
                  <a:lnTo>
                    <a:pt x="5715000" y="0"/>
                  </a:lnTo>
                  <a:lnTo>
                    <a:pt x="57150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11092" y="3955627"/>
              <a:ext cx="5715000" cy="635000"/>
            </a:xfrm>
            <a:custGeom>
              <a:avLst/>
              <a:gdLst/>
              <a:ahLst/>
              <a:cxnLst/>
              <a:rect l="l" t="t" r="r" b="b"/>
              <a:pathLst>
                <a:path w="5715000" h="635000">
                  <a:moveTo>
                    <a:pt x="0" y="0"/>
                  </a:moveTo>
                  <a:lnTo>
                    <a:pt x="5715000" y="0"/>
                  </a:lnTo>
                  <a:lnTo>
                    <a:pt x="57150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955800" y="4838700"/>
            <a:ext cx="5226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14" dirty="0">
                <a:latin typeface="Verdana" panose="020B0604030504040204"/>
                <a:cs typeface="Verdana" panose="020B0604030504040204"/>
              </a:rPr>
              <a:t>.25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84600" y="4838700"/>
            <a:ext cx="320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45" dirty="0">
                <a:latin typeface="Verdana" panose="020B0604030504040204"/>
                <a:cs typeface="Verdana" panose="020B0604030504040204"/>
              </a:rPr>
              <a:t>.5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76900" y="4838700"/>
            <a:ext cx="1562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625" dirty="0">
                <a:latin typeface="Verdana" panose="020B0604030504040204"/>
                <a:cs typeface="Verdana" panose="020B0604030504040204"/>
              </a:rPr>
              <a:t>1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40700" y="4838700"/>
            <a:ext cx="4508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5" dirty="0">
                <a:latin typeface="Verdana" panose="020B0604030504040204"/>
                <a:cs typeface="Verdana" panose="020B0604030504040204"/>
              </a:rPr>
              <a:t>1.5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50800" y="4838700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0" dirty="0">
                <a:latin typeface="Verdana" panose="020B0604030504040204"/>
                <a:cs typeface="Verdana" panose="020B0604030504040204"/>
              </a:rPr>
              <a:t>3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36308" y="3942927"/>
            <a:ext cx="38100" cy="660400"/>
            <a:chOff x="936308" y="3942927"/>
            <a:chExt cx="38100" cy="660400"/>
          </a:xfrm>
        </p:grpSpPr>
        <p:sp>
          <p:nvSpPr>
            <p:cNvPr id="26" name="object 26"/>
            <p:cNvSpPr/>
            <p:nvPr/>
          </p:nvSpPr>
          <p:spPr>
            <a:xfrm>
              <a:off x="949008" y="3955627"/>
              <a:ext cx="12700" cy="635000"/>
            </a:xfrm>
            <a:custGeom>
              <a:avLst/>
              <a:gdLst/>
              <a:ahLst/>
              <a:cxnLst/>
              <a:rect l="l" t="t" r="r" b="b"/>
              <a:pathLst>
                <a:path w="12700" h="635000">
                  <a:moveTo>
                    <a:pt x="0" y="0"/>
                  </a:moveTo>
                  <a:lnTo>
                    <a:pt x="12700" y="0"/>
                  </a:lnTo>
                  <a:lnTo>
                    <a:pt x="127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49008" y="3955627"/>
              <a:ext cx="12700" cy="635000"/>
            </a:xfrm>
            <a:custGeom>
              <a:avLst/>
              <a:gdLst/>
              <a:ahLst/>
              <a:cxnLst/>
              <a:rect l="l" t="t" r="r" b="b"/>
              <a:pathLst>
                <a:path w="12700" h="635000">
                  <a:moveTo>
                    <a:pt x="0" y="0"/>
                  </a:moveTo>
                  <a:lnTo>
                    <a:pt x="12700" y="0"/>
                  </a:lnTo>
                  <a:lnTo>
                    <a:pt x="127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133600" y="3225800"/>
            <a:ext cx="1562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625" dirty="0">
                <a:solidFill>
                  <a:srgbClr val="524986"/>
                </a:solidFill>
                <a:latin typeface="Verdana" panose="020B0604030504040204"/>
                <a:cs typeface="Verdana" panose="020B0604030504040204"/>
              </a:rPr>
              <a:t>1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5400" y="3225800"/>
            <a:ext cx="2279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60" dirty="0">
                <a:solidFill>
                  <a:srgbClr val="524986"/>
                </a:solidFill>
                <a:latin typeface="Verdana" panose="020B0604030504040204"/>
                <a:cs typeface="Verdana" panose="020B0604030504040204"/>
              </a:rPr>
              <a:t>2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1500" y="3225800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0" dirty="0">
                <a:solidFill>
                  <a:srgbClr val="524986"/>
                </a:solidFill>
                <a:latin typeface="Verdana" panose="020B0604030504040204"/>
                <a:cs typeface="Verdana" panose="020B0604030504040204"/>
              </a:rPr>
              <a:t>3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42300" y="3225800"/>
            <a:ext cx="2508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524986"/>
                </a:solidFill>
                <a:latin typeface="Verdana" panose="020B0604030504040204"/>
                <a:cs typeface="Verdana" panose="020B0604030504040204"/>
              </a:rPr>
              <a:t>4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661900" y="3225800"/>
            <a:ext cx="2311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40" dirty="0">
                <a:solidFill>
                  <a:srgbClr val="524986"/>
                </a:solidFill>
                <a:latin typeface="Verdana" panose="020B0604030504040204"/>
                <a:cs typeface="Verdana" panose="020B0604030504040204"/>
              </a:rPr>
              <a:t>5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5500" y="3225800"/>
            <a:ext cx="2647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5" dirty="0">
                <a:solidFill>
                  <a:srgbClr val="524986"/>
                </a:solidFill>
                <a:latin typeface="Verdana" panose="020B0604030504040204"/>
                <a:cs typeface="Verdana" panose="020B0604030504040204"/>
              </a:rPr>
              <a:t>0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16400" y="6159500"/>
            <a:ext cx="77800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latin typeface="Verdana" panose="020B0604030504040204"/>
                <a:cs typeface="Verdana" panose="020B0604030504040204"/>
              </a:rPr>
              <a:t>This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5" dirty="0">
                <a:latin typeface="Verdana" panose="020B0604030504040204"/>
                <a:cs typeface="Verdana" panose="020B0604030504040204"/>
              </a:rPr>
              <a:t>default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45" dirty="0">
                <a:latin typeface="Verdana" panose="020B0604030504040204"/>
                <a:cs typeface="Verdana" panose="020B0604030504040204"/>
              </a:rPr>
              <a:t>is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10" dirty="0">
                <a:latin typeface="Verdana" panose="020B0604030504040204"/>
                <a:cs typeface="Verdana" panose="020B0604030504040204"/>
              </a:rPr>
              <a:t>the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50" dirty="0">
                <a:latin typeface="Verdana" panose="020B0604030504040204"/>
                <a:cs typeface="Verdana" panose="020B0604030504040204"/>
              </a:rPr>
              <a:t>same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60" dirty="0">
                <a:latin typeface="Verdana" panose="020B0604030504040204"/>
                <a:cs typeface="Verdana" panose="020B0604030504040204"/>
              </a:rPr>
              <a:t>as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10" dirty="0">
                <a:latin typeface="Verdana" panose="020B0604030504040204"/>
                <a:cs typeface="Verdana" panose="020B0604030504040204"/>
              </a:rPr>
              <a:t>the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5" dirty="0">
                <a:latin typeface="Verdana" panose="020B0604030504040204"/>
                <a:cs typeface="Verdana" panose="020B0604030504040204"/>
              </a:rPr>
              <a:t>default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20" dirty="0">
                <a:latin typeface="Verdana" panose="020B0604030504040204"/>
                <a:cs typeface="Verdana" panose="020B0604030504040204"/>
              </a:rPr>
              <a:t>font</a:t>
            </a:r>
            <a:r>
              <a:rPr sz="26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600" spc="-80" dirty="0">
                <a:latin typeface="Verdana" panose="020B0604030504040204"/>
                <a:cs typeface="Verdana" panose="020B0604030504040204"/>
              </a:rPr>
              <a:t>size.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128000" cy="14366875"/>
          </a:xfrm>
          <a:custGeom>
            <a:avLst/>
            <a:gdLst/>
            <a:ahLst/>
            <a:cxnLst/>
            <a:rect l="l" t="t" r="r" b="b"/>
            <a:pathLst>
              <a:path w="8128000" h="9144000">
                <a:moveTo>
                  <a:pt x="0" y="0"/>
                </a:moveTo>
                <a:lnTo>
                  <a:pt x="8128000" y="0"/>
                </a:lnTo>
                <a:lnTo>
                  <a:pt x="812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94584" y="1038166"/>
            <a:ext cx="1092835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t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66140" marR="5080" algn="just">
              <a:lnSpc>
                <a:spcPct val="182000"/>
              </a:lnSpc>
            </a:pPr>
            <a:r>
              <a:rPr sz="28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b  l  r  x  y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2740"/>
              </a:spcBef>
            </a:pPr>
            <a:r>
              <a:rPr sz="28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blank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63000" y="927100"/>
            <a:ext cx="498856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850" spc="-284" baseline="3000" dirty="0"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-15" dirty="0"/>
              <a:t>margin-top</a:t>
            </a:r>
            <a:r>
              <a:rPr sz="2700" spc="-150" dirty="0"/>
              <a:t> </a:t>
            </a:r>
            <a:r>
              <a:rPr sz="2700" spc="20" dirty="0"/>
              <a:t>or</a:t>
            </a:r>
            <a:r>
              <a:rPr sz="2700" spc="-150" dirty="0"/>
              <a:t> </a:t>
            </a:r>
            <a:r>
              <a:rPr sz="2700" spc="30" dirty="0"/>
              <a:t>padding-top</a:t>
            </a:r>
            <a:endParaRPr sz="27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0" y="1727200"/>
            <a:ext cx="636079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850" spc="-284" baseline="3000" dirty="0">
                <a:solidFill>
                  <a:srgbClr val="404040"/>
                </a:solidFill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margin-bottom</a:t>
            </a:r>
            <a:r>
              <a:rPr sz="27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7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padding-bottom</a:t>
            </a:r>
            <a:endParaRPr sz="27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  <a:tabLst>
                <a:tab pos="367665" algn="l"/>
              </a:tabLst>
            </a:pPr>
            <a:r>
              <a:rPr sz="2850" spc="-284" baseline="3000" dirty="0">
                <a:solidFill>
                  <a:srgbClr val="404040"/>
                </a:solidFill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margin-left</a:t>
            </a:r>
            <a:r>
              <a:rPr sz="27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7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padding-left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0" y="3276600"/>
            <a:ext cx="543623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850" spc="-284" baseline="3000" dirty="0">
                <a:solidFill>
                  <a:srgbClr val="404040"/>
                </a:solidFill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margin-right</a:t>
            </a:r>
            <a:r>
              <a:rPr sz="27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7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padding-right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3000" y="4076700"/>
            <a:ext cx="258826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850" spc="-284" baseline="3000" dirty="0">
                <a:solidFill>
                  <a:srgbClr val="404040"/>
                </a:solidFill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left</a:t>
            </a:r>
            <a:r>
              <a:rPr sz="27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7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right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3000" y="4876800"/>
            <a:ext cx="307594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850" spc="-284" baseline="3000" dirty="0">
                <a:solidFill>
                  <a:srgbClr val="404040"/>
                </a:solidFill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top</a:t>
            </a:r>
            <a:r>
              <a:rPr sz="27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7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bottom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3000" y="5676900"/>
            <a:ext cx="304165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2850" spc="-284" baseline="3000" dirty="0">
                <a:solidFill>
                  <a:srgbClr val="404040"/>
                </a:solidFill>
                <a:latin typeface="Lucida Sans Unicode" panose="020B0602030504020204"/>
                <a:cs typeface="Lucida Sans Unicode" panose="020B0602030504020204"/>
              </a:rPr>
              <a:t>◀	</a:t>
            </a:r>
            <a:r>
              <a:rPr sz="27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all</a:t>
            </a:r>
            <a:r>
              <a:rPr sz="27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away</a:t>
            </a:r>
            <a:r>
              <a:rPr sz="27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around</a:t>
            </a:r>
            <a:endParaRPr sz="2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92985" y="7910830"/>
            <a:ext cx="1263015" cy="1937385"/>
          </a:xfrm>
          <a:custGeom>
            <a:avLst/>
            <a:gdLst/>
            <a:ahLst/>
            <a:cxnLst/>
            <a:rect l="l" t="t" r="r" b="b"/>
            <a:pathLst>
              <a:path w="1263015" h="1233170">
                <a:moveTo>
                  <a:pt x="0" y="0"/>
                </a:moveTo>
                <a:lnTo>
                  <a:pt x="1262786" y="0"/>
                </a:lnTo>
                <a:lnTo>
                  <a:pt x="1262786" y="1232812"/>
                </a:lnTo>
                <a:lnTo>
                  <a:pt x="0" y="12328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90" y="1993900"/>
            <a:ext cx="9156700" cy="10746740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97712" y="3147247"/>
              <a:ext cx="8179593" cy="29156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50800"/>
            <a:ext cx="16256000" cy="146361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90" y="1993900"/>
            <a:ext cx="9156700" cy="12295505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4800" y="1993900"/>
              <a:ext cx="914400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42" y="1993900"/>
            <a:ext cx="9156700" cy="5156200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4800" y="1993900"/>
              <a:ext cx="914400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90" y="1993900"/>
            <a:ext cx="9156700" cy="12524105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33406" y="2452373"/>
              <a:ext cx="8586787" cy="35603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90" y="1993900"/>
            <a:ext cx="9156700" cy="13201650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4800" y="1993900"/>
              <a:ext cx="914400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42" y="1993900"/>
            <a:ext cx="9156700" cy="5156200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4800" y="1993900"/>
              <a:ext cx="914400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90" y="1993900"/>
            <a:ext cx="9156700" cy="12930505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4800" y="1993900"/>
              <a:ext cx="914400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2667000"/>
            <a:ext cx="2901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FFFF"/>
                </a:solidFill>
              </a:rPr>
              <a:t>Summary</a:t>
            </a:r>
            <a:endParaRPr spc="-114" dirty="0">
              <a:solidFill>
                <a:srgbClr val="FFFFFF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0990" y="1993900"/>
            <a:ext cx="9156700" cy="12642850"/>
            <a:chOff x="6650942" y="1993900"/>
            <a:chExt cx="9156700" cy="51562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4800" y="1993900"/>
              <a:ext cx="914400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57292" y="200025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62299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1022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4746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-25400"/>
            <a:ext cx="16256000" cy="14746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4848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800" y="0"/>
            <a:ext cx="16256000" cy="156781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6256000" cy="158984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0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WPS Presentation</Application>
  <PresentationFormat>On-screen Show (4:3)</PresentationFormat>
  <Paragraphs>175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SimSun</vt:lpstr>
      <vt:lpstr>Wingdings</vt:lpstr>
      <vt:lpstr>Verdana</vt:lpstr>
      <vt:lpstr>Calibri</vt:lpstr>
      <vt:lpstr>Microsoft YaHei</vt:lpstr>
      <vt:lpstr>Arial Unicode MS</vt:lpstr>
      <vt:lpstr>Trebuchet MS</vt:lpstr>
      <vt:lpstr>Arial MT</vt:lpstr>
      <vt:lpstr>Courier New</vt:lpstr>
      <vt:lpstr>Lucida Sans Unicode</vt:lpstr>
      <vt:lpstr>Calibri Light</vt:lpstr>
      <vt:lpstr>Office Theme</vt:lpstr>
      <vt:lpstr>Paint.Picture</vt:lpstr>
      <vt:lpstr>Paint.Picture</vt:lpstr>
      <vt:lpstr>Graphic Design &amp; Responsive Layout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Let's get started.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Breakpoints in Bootstrap 4</vt:lpstr>
      <vt:lpstr>The Grid Layout</vt:lpstr>
      <vt:lpstr>Padding and Border Sizes</vt:lpstr>
      <vt:lpstr>◀	margin-top or padding-top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Design &amp; Responsive Layout</dc:title>
  <dc:creator/>
  <cp:lastModifiedBy>Steve Sam</cp:lastModifiedBy>
  <cp:revision>14</cp:revision>
  <dcterms:created xsi:type="dcterms:W3CDTF">2022-10-29T17:40:00Z</dcterms:created>
  <dcterms:modified xsi:type="dcterms:W3CDTF">2022-10-29T19:18:12Z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976B1362322B4F49B735AAF584ADD9ED</vt:lpwstr>
  </property>
  <property fmtid="{D5CDD505-2E9C-101B-9397-08002B2CF9AE}" pid="3" name="KSOProductBuildVer">
    <vt:lpwstr>1033-11.2.0.11380</vt:lpwstr>
  </property>
</Properties>
</file>